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94" r:id="rId3"/>
    <p:sldId id="295" r:id="rId4"/>
    <p:sldId id="296" r:id="rId5"/>
    <p:sldId id="297" r:id="rId6"/>
    <p:sldId id="257" r:id="rId7"/>
    <p:sldId id="258" r:id="rId8"/>
    <p:sldId id="302" r:id="rId9"/>
    <p:sldId id="305" r:id="rId10"/>
    <p:sldId id="301" r:id="rId11"/>
    <p:sldId id="304" r:id="rId12"/>
    <p:sldId id="306" r:id="rId13"/>
    <p:sldId id="315" r:id="rId14"/>
    <p:sldId id="307" r:id="rId15"/>
    <p:sldId id="308" r:id="rId16"/>
    <p:sldId id="261" r:id="rId17"/>
    <p:sldId id="292" r:id="rId18"/>
    <p:sldId id="260" r:id="rId19"/>
    <p:sldId id="266" r:id="rId20"/>
    <p:sldId id="267" r:id="rId21"/>
    <p:sldId id="268" r:id="rId22"/>
    <p:sldId id="276" r:id="rId23"/>
    <p:sldId id="311" r:id="rId24"/>
    <p:sldId id="285" r:id="rId25"/>
    <p:sldId id="284" r:id="rId26"/>
    <p:sldId id="286" r:id="rId27"/>
    <p:sldId id="287" r:id="rId28"/>
    <p:sldId id="309" r:id="rId29"/>
    <p:sldId id="288" r:id="rId30"/>
    <p:sldId id="289" r:id="rId31"/>
    <p:sldId id="312" r:id="rId32"/>
    <p:sldId id="263" r:id="rId33"/>
    <p:sldId id="313" r:id="rId34"/>
    <p:sldId id="314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9" autoAdjust="0"/>
    <p:restoredTop sz="94660"/>
  </p:normalViewPr>
  <p:slideViewPr>
    <p:cSldViewPr snapToGrid="0">
      <p:cViewPr varScale="1">
        <p:scale>
          <a:sx n="74" d="100"/>
          <a:sy n="74" d="100"/>
        </p:scale>
        <p:origin x="56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6/29/2018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6/29/2018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6/29/2018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6/29/2018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6/29/2018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6/29/2018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gif"/><Relationship Id="rId4" Type="http://schemas.openxmlformats.org/officeDocument/2006/relationships/image" Target="../media/image10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gif"/><Relationship Id="rId4" Type="http://schemas.openxmlformats.org/officeDocument/2006/relationships/image" Target="../media/image10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gif"/><Relationship Id="rId4" Type="http://schemas.openxmlformats.org/officeDocument/2006/relationships/image" Target="../media/image10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gif"/><Relationship Id="rId4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51387" y="2515679"/>
            <a:ext cx="8715022" cy="120631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sz="5400" dirty="0" smtClean="0"/>
              <a:t/>
            </a:r>
            <a:br>
              <a:rPr lang="pl-PL" sz="5400" dirty="0" smtClean="0"/>
            </a:br>
            <a:r>
              <a:rPr lang="pl-PL" sz="5400" dirty="0"/>
              <a:t/>
            </a:r>
            <a:br>
              <a:rPr lang="pl-PL" sz="5400" dirty="0"/>
            </a:br>
            <a:r>
              <a:rPr lang="pl-PL" sz="5400" dirty="0" smtClean="0"/>
              <a:t>Projekt Erasmus+/ </a:t>
            </a:r>
            <a:r>
              <a:rPr lang="pl-PL" sz="5400" smtClean="0"/>
              <a:t>eTwinning</a:t>
            </a:r>
            <a:r>
              <a:rPr lang="pl-PL" sz="5400" dirty="0" smtClean="0"/>
              <a:t/>
            </a:r>
            <a:br>
              <a:rPr lang="pl-PL" sz="5400" dirty="0" smtClean="0"/>
            </a:br>
            <a:r>
              <a:rPr lang="pl-PL" sz="5400" dirty="0" smtClean="0"/>
              <a:t>„Myśl globalnie!”</a:t>
            </a:r>
            <a:endParaRPr lang="en-GB" sz="54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42205" y="4760486"/>
            <a:ext cx="7933386" cy="621151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/>
              <a:t>Sprawozdanie i podsumowanie</a:t>
            </a:r>
            <a:endParaRPr lang="en-GB" sz="2800" dirty="0" smtClean="0"/>
          </a:p>
        </p:txBody>
      </p:sp>
      <p:pic>
        <p:nvPicPr>
          <p:cNvPr id="4" name="Picture 2" descr="Znalezione obrazy dla zapytania Erasmus+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822" y="4972116"/>
            <a:ext cx="1433688" cy="40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Alt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822" y="5450406"/>
            <a:ext cx="1433689" cy="44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DorotaSz\Desktop\Pictures\VIIILO\logo8\logo8_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93956" y="4972117"/>
            <a:ext cx="927250" cy="927250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9268179" y="1384467"/>
            <a:ext cx="292382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smtClean="0">
                <a:solidFill>
                  <a:srgbClr val="002060"/>
                </a:solidFill>
              </a:rPr>
              <a:t>Denke global!</a:t>
            </a:r>
          </a:p>
          <a:p>
            <a:pPr algn="ctr"/>
            <a:endParaRPr lang="de-DE" sz="1400" dirty="0" smtClean="0"/>
          </a:p>
          <a:p>
            <a:pPr algn="ctr"/>
            <a:r>
              <a:rPr lang="en-GB" sz="3200" dirty="0" smtClean="0">
                <a:solidFill>
                  <a:srgbClr val="002060"/>
                </a:solidFill>
              </a:rPr>
              <a:t>Think globally!</a:t>
            </a:r>
            <a:endParaRPr lang="pl-PL" sz="3200" dirty="0" smtClean="0">
              <a:solidFill>
                <a:srgbClr val="002060"/>
              </a:solidFill>
            </a:endParaRPr>
          </a:p>
          <a:p>
            <a:pPr algn="ctr"/>
            <a:endParaRPr lang="pl-PL" sz="14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54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424" y="1007927"/>
            <a:ext cx="3273525" cy="4601183"/>
          </a:xfrm>
        </p:spPr>
        <p:txBody>
          <a:bodyPr/>
          <a:lstStyle/>
          <a:p>
            <a:r>
              <a:rPr lang="pl-PL" sz="3200" dirty="0" smtClean="0"/>
              <a:t>Spotkania z przedstawicielami instytucji lub organizacji </a:t>
            </a:r>
            <a:br>
              <a:rPr lang="pl-PL" sz="3200" dirty="0" smtClean="0"/>
            </a:br>
            <a:r>
              <a:rPr lang="pl-PL" sz="3200" dirty="0" smtClean="0"/>
              <a:t>danego regionu</a:t>
            </a:r>
            <a:endParaRPr lang="en-GB" sz="32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510" y="316058"/>
            <a:ext cx="4090696" cy="272505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62" y="3521379"/>
            <a:ext cx="3998976" cy="266395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510" y="3521379"/>
            <a:ext cx="3988329" cy="265480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094" y="316058"/>
            <a:ext cx="4060044" cy="271082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3735226" y="6232039"/>
            <a:ext cx="388991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Spotkanie w ratuszu „</a:t>
            </a:r>
            <a:r>
              <a:rPr lang="pl-PL" sz="1200" dirty="0" err="1" smtClean="0">
                <a:solidFill>
                  <a:srgbClr val="002060"/>
                </a:solidFill>
              </a:rPr>
              <a:t>Växjö</a:t>
            </a:r>
            <a:r>
              <a:rPr lang="pl-PL" sz="1200" dirty="0" smtClean="0">
                <a:solidFill>
                  <a:srgbClr val="002060"/>
                </a:solidFill>
              </a:rPr>
              <a:t> – zielone miasto”, </a:t>
            </a:r>
            <a:r>
              <a:rPr lang="pl-PL" sz="1200" dirty="0" err="1">
                <a:solidFill>
                  <a:srgbClr val="002060"/>
                </a:solidFill>
              </a:rPr>
              <a:t>Växjö</a:t>
            </a:r>
            <a:r>
              <a:rPr lang="pl-PL" sz="1200" dirty="0" smtClean="0">
                <a:solidFill>
                  <a:srgbClr val="002060"/>
                </a:solidFill>
              </a:rPr>
              <a:t> 2017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8058674" y="3083878"/>
            <a:ext cx="3240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Warsztaty „Lekarze bez granic”, Buxtehude 2017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8435662" y="6232039"/>
            <a:ext cx="323717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Spotkanie z Centro Pace </a:t>
            </a:r>
            <a:r>
              <a:rPr lang="pl-PL" sz="1200" dirty="0" err="1" smtClean="0">
                <a:solidFill>
                  <a:srgbClr val="002060"/>
                </a:solidFill>
              </a:rPr>
              <a:t>Assisi</a:t>
            </a:r>
            <a:r>
              <a:rPr lang="pl-PL" sz="1200" dirty="0" smtClean="0">
                <a:solidFill>
                  <a:srgbClr val="002060"/>
                </a:solidFill>
              </a:rPr>
              <a:t>, Asyż 2018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3807650" y="3074525"/>
            <a:ext cx="3636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Warsztaty Polskiej Akcji Humanitarnej, Kraków 2016</a:t>
            </a:r>
            <a:endParaRPr lang="pl-PL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98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9093" y="1007927"/>
            <a:ext cx="2859110" cy="4601183"/>
          </a:xfrm>
        </p:spPr>
        <p:txBody>
          <a:bodyPr/>
          <a:lstStyle/>
          <a:p>
            <a:r>
              <a:rPr lang="pl-PL" sz="3200" dirty="0" smtClean="0"/>
              <a:t>Wykłady </a:t>
            </a:r>
            <a:br>
              <a:rPr lang="pl-PL" sz="3200" dirty="0" smtClean="0"/>
            </a:br>
            <a:r>
              <a:rPr lang="pl-PL" sz="3200" dirty="0" smtClean="0"/>
              <a:t>i warsztaty na uniwersytecie</a:t>
            </a:r>
            <a:endParaRPr lang="en-GB" sz="32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087" y="211727"/>
            <a:ext cx="4651119" cy="309679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087" y="3435819"/>
            <a:ext cx="4137954" cy="269391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963" y="3435819"/>
            <a:ext cx="4021814" cy="2681209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3168203" y="6242234"/>
            <a:ext cx="861157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rgbClr val="002060"/>
                </a:solidFill>
              </a:rPr>
              <a:t>Warsztaty na Uniwersytecie </a:t>
            </a:r>
            <a:r>
              <a:rPr lang="pl-PL" sz="1600" dirty="0" err="1" smtClean="0">
                <a:solidFill>
                  <a:srgbClr val="002060"/>
                </a:solidFill>
              </a:rPr>
              <a:t>Linneusza</a:t>
            </a:r>
            <a:r>
              <a:rPr lang="pl-PL" sz="1600" dirty="0" smtClean="0">
                <a:solidFill>
                  <a:srgbClr val="002060"/>
                </a:solidFill>
              </a:rPr>
              <a:t> w </a:t>
            </a:r>
            <a:r>
              <a:rPr lang="pl-PL" sz="1600" dirty="0" err="1" smtClean="0">
                <a:solidFill>
                  <a:srgbClr val="002060"/>
                </a:solidFill>
              </a:rPr>
              <a:t>Växjö</a:t>
            </a:r>
            <a:r>
              <a:rPr lang="pl-PL" sz="1600" dirty="0" smtClean="0">
                <a:solidFill>
                  <a:srgbClr val="002060"/>
                </a:solidFill>
              </a:rPr>
              <a:t> 2017             Warsztaty na Uniwersytecie w Perugii 2017</a:t>
            </a:r>
            <a:endParaRPr lang="pl-PL" sz="1600" dirty="0">
              <a:solidFill>
                <a:srgbClr val="002060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8263845" y="895142"/>
            <a:ext cx="351593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rgbClr val="002060"/>
                </a:solidFill>
              </a:rPr>
              <a:t>Warsztaty w Instytucie Europeistyki Uniwersytetu Jagiellońskiego „Kompetencje na europejskim rynku pracy”</a:t>
            </a:r>
          </a:p>
          <a:p>
            <a:pPr algn="r"/>
            <a:r>
              <a:rPr lang="pl-PL" sz="1600" dirty="0" smtClean="0">
                <a:solidFill>
                  <a:srgbClr val="002060"/>
                </a:solidFill>
              </a:rPr>
              <a:t>Kraków 2016</a:t>
            </a:r>
            <a:endParaRPr lang="pl-PL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61620" y="8238943"/>
            <a:ext cx="1574022" cy="548003"/>
          </a:xfrm>
        </p:spPr>
        <p:txBody>
          <a:bodyPr>
            <a:normAutofit fontScale="90000"/>
          </a:bodyPr>
          <a:lstStyle/>
          <a:p>
            <a:r>
              <a:rPr lang="pl-PL" sz="3200" dirty="0" smtClean="0"/>
              <a:t>Praca nad </a:t>
            </a:r>
            <a:r>
              <a:rPr lang="pl-PL" sz="3200" dirty="0" err="1" smtClean="0"/>
              <a:t>projetem</a:t>
            </a:r>
            <a:r>
              <a:rPr lang="pl-PL" sz="3200" dirty="0" smtClean="0"/>
              <a:t> </a:t>
            </a:r>
            <a:br>
              <a:rPr lang="pl-PL" sz="3200" dirty="0" smtClean="0"/>
            </a:br>
            <a:r>
              <a:rPr lang="pl-PL" sz="3200" dirty="0" smtClean="0"/>
              <a:t>w grupie międzynarodowej</a:t>
            </a:r>
            <a:endParaRPr lang="en-GB" sz="32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128789" y="2318197"/>
            <a:ext cx="32712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chemeClr val="bg1"/>
                </a:solidFill>
              </a:rPr>
              <a:t>Praca nad projektem </a:t>
            </a:r>
          </a:p>
          <a:p>
            <a:r>
              <a:rPr lang="pl-PL" sz="3200" dirty="0" smtClean="0">
                <a:solidFill>
                  <a:schemeClr val="bg1"/>
                </a:solidFill>
              </a:rPr>
              <a:t>w grupie międzynarodowej </a:t>
            </a:r>
            <a:endParaRPr lang="pl-PL" sz="320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510" y="274298"/>
            <a:ext cx="3757609" cy="250104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807" y="274298"/>
            <a:ext cx="3751568" cy="2501045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6343119" y="2498344"/>
            <a:ext cx="1188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Buxtehude 2017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10599374" y="2498343"/>
            <a:ext cx="828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Asyż </a:t>
            </a:r>
            <a:r>
              <a:rPr lang="pl-PL" sz="1200" dirty="0" smtClean="0">
                <a:solidFill>
                  <a:srgbClr val="002060"/>
                </a:solidFill>
              </a:rPr>
              <a:t>2017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10239374" y="6370031"/>
            <a:ext cx="1188000" cy="28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Budapeszt 2018</a:t>
            </a:r>
            <a:endParaRPr lang="pl-PL" sz="1200" dirty="0">
              <a:solidFill>
                <a:srgbClr val="00206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848" y="2852186"/>
            <a:ext cx="6682526" cy="344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1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61620" y="8238943"/>
            <a:ext cx="1574022" cy="548003"/>
          </a:xfrm>
        </p:spPr>
        <p:txBody>
          <a:bodyPr>
            <a:normAutofit fontScale="90000"/>
          </a:bodyPr>
          <a:lstStyle/>
          <a:p>
            <a:r>
              <a:rPr lang="pl-PL" sz="3200" dirty="0" smtClean="0"/>
              <a:t>Praca nad </a:t>
            </a:r>
            <a:r>
              <a:rPr lang="pl-PL" sz="3200" dirty="0" err="1" smtClean="0"/>
              <a:t>projetem</a:t>
            </a:r>
            <a:r>
              <a:rPr lang="pl-PL" sz="3200" dirty="0" smtClean="0"/>
              <a:t> </a:t>
            </a:r>
            <a:br>
              <a:rPr lang="pl-PL" sz="3200" dirty="0" smtClean="0"/>
            </a:br>
            <a:r>
              <a:rPr lang="pl-PL" sz="3200" dirty="0" smtClean="0"/>
              <a:t>w grupie międzynarodowej</a:t>
            </a:r>
            <a:endParaRPr lang="en-GB" sz="32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0" y="2318197"/>
            <a:ext cx="35288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chemeClr val="bg1"/>
                </a:solidFill>
              </a:rPr>
              <a:t>Praca </a:t>
            </a:r>
            <a:r>
              <a:rPr lang="pl-PL" sz="3200" dirty="0" smtClean="0">
                <a:solidFill>
                  <a:schemeClr val="bg1"/>
                </a:solidFill>
              </a:rPr>
              <a:t>nauczycieli nad Curriculum Kompetencji Międzykulturowych </a:t>
            </a:r>
            <a:endParaRPr lang="pl-PL" sz="3200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677" y="355302"/>
            <a:ext cx="3966693" cy="264143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753" y="3422336"/>
            <a:ext cx="4000618" cy="266402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236" y="355412"/>
            <a:ext cx="3964144" cy="2641326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235" y="3422336"/>
            <a:ext cx="3996041" cy="2664027"/>
          </a:xfrm>
          <a:prstGeom prst="rect">
            <a:avLst/>
          </a:prstGeom>
        </p:spPr>
      </p:pic>
      <p:sp>
        <p:nvSpPr>
          <p:cNvPr id="14" name="pole tekstowe 13"/>
          <p:cNvSpPr txBox="1"/>
          <p:nvPr/>
        </p:nvSpPr>
        <p:spPr>
          <a:xfrm>
            <a:off x="10499276" y="6086363"/>
            <a:ext cx="1188000" cy="28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Budapeszt 2018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10791380" y="2984941"/>
            <a:ext cx="864000" cy="2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200" dirty="0" err="1" smtClean="0">
                <a:solidFill>
                  <a:srgbClr val="002060"/>
                </a:solidFill>
              </a:rPr>
              <a:t>Växjö</a:t>
            </a:r>
            <a:r>
              <a:rPr lang="pl-PL" sz="1200" dirty="0" smtClean="0">
                <a:solidFill>
                  <a:srgbClr val="002060"/>
                </a:solidFill>
              </a:rPr>
              <a:t> 2017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6778303" y="6086363"/>
            <a:ext cx="864000" cy="2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200" dirty="0" err="1" smtClean="0">
                <a:solidFill>
                  <a:srgbClr val="002060"/>
                </a:solidFill>
              </a:rPr>
              <a:t>Växjö</a:t>
            </a:r>
            <a:r>
              <a:rPr lang="pl-PL" sz="1200" dirty="0" smtClean="0">
                <a:solidFill>
                  <a:srgbClr val="002060"/>
                </a:solidFill>
              </a:rPr>
              <a:t> 2017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9" name="pole tekstowe 18"/>
          <p:cNvSpPr txBox="1"/>
          <p:nvPr/>
        </p:nvSpPr>
        <p:spPr>
          <a:xfrm>
            <a:off x="6585370" y="3026336"/>
            <a:ext cx="1008000" cy="28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Kraków 2016</a:t>
            </a:r>
            <a:endParaRPr lang="pl-PL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72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424" y="1007927"/>
            <a:ext cx="3273525" cy="4601183"/>
          </a:xfrm>
        </p:spPr>
        <p:txBody>
          <a:bodyPr/>
          <a:lstStyle/>
          <a:p>
            <a:r>
              <a:rPr lang="pl-PL" sz="3200" dirty="0" smtClean="0"/>
              <a:t>Lekcje w klasie międzykulturowej</a:t>
            </a:r>
            <a:br>
              <a:rPr lang="pl-PL" sz="3200" dirty="0" smtClean="0"/>
            </a:b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/>
              <a:t/>
            </a:r>
            <a:br>
              <a:rPr lang="pl-PL" sz="3200" dirty="0"/>
            </a:br>
            <a:r>
              <a:rPr lang="pl-PL" sz="2000" dirty="0" smtClean="0"/>
              <a:t>razem 22 lekcje</a:t>
            </a:r>
            <a:endParaRPr lang="en-GB" sz="20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572" y="409341"/>
            <a:ext cx="3895580" cy="259705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335" y="3427508"/>
            <a:ext cx="3986817" cy="2672208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803138" y="6158895"/>
            <a:ext cx="401286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Lekcja j. angielskiego z prog. A. Grochowską, Budapeszt 2018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8046047" y="3051665"/>
            <a:ext cx="36851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Lekcja j. niemieckiego z prof. R. Kopeć, Asyż 2018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3630464" y="3051665"/>
            <a:ext cx="422606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  Lekcja WOK-u z prof. T. </a:t>
            </a:r>
            <a:r>
              <a:rPr lang="pl-PL" sz="1200" dirty="0" err="1" smtClean="0">
                <a:solidFill>
                  <a:srgbClr val="002060"/>
                </a:solidFill>
              </a:rPr>
              <a:t>Włoczkowskim</a:t>
            </a:r>
            <a:r>
              <a:rPr lang="pl-PL" sz="1200" dirty="0" smtClean="0">
                <a:solidFill>
                  <a:srgbClr val="002060"/>
                </a:solidFill>
              </a:rPr>
              <a:t>, Buxtehude 2017</a:t>
            </a:r>
            <a:endParaRPr lang="pl-PL" sz="1200" dirty="0">
              <a:solidFill>
                <a:srgbClr val="002060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091" y="390259"/>
            <a:ext cx="3895578" cy="259705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091" y="3427508"/>
            <a:ext cx="3948814" cy="26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6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3183" y="1097318"/>
            <a:ext cx="3503054" cy="4601183"/>
          </a:xfrm>
        </p:spPr>
        <p:txBody>
          <a:bodyPr>
            <a:normAutofit/>
          </a:bodyPr>
          <a:lstStyle/>
          <a:p>
            <a:r>
              <a:rPr lang="pl-PL" sz="3200" dirty="0" smtClean="0"/>
              <a:t>Lekcja języka </a:t>
            </a:r>
            <a:r>
              <a:rPr lang="pl-PL" sz="3200" dirty="0"/>
              <a:t>p</a:t>
            </a:r>
            <a:r>
              <a:rPr lang="pl-PL" sz="3200" dirty="0" smtClean="0"/>
              <a:t>olskiego,</a:t>
            </a:r>
            <a:br>
              <a:rPr lang="pl-PL" sz="3200" dirty="0" smtClean="0"/>
            </a:br>
            <a:r>
              <a:rPr lang="pl-PL" sz="3200" dirty="0" smtClean="0"/>
              <a:t>szwedzkiego, włoskiego, węgierskiego, </a:t>
            </a:r>
            <a:br>
              <a:rPr lang="pl-PL" sz="3200" dirty="0" smtClean="0"/>
            </a:br>
            <a:r>
              <a:rPr lang="pl-PL" sz="3200" dirty="0" smtClean="0"/>
              <a:t>i dialektu </a:t>
            </a:r>
            <a:r>
              <a:rPr lang="pl-PL" sz="3200" dirty="0" err="1" smtClean="0"/>
              <a:t>Plattdeutsch</a:t>
            </a:r>
            <a:endParaRPr lang="en-GB" sz="32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792" y="279498"/>
            <a:ext cx="4164093" cy="277606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214" y="279498"/>
            <a:ext cx="4110319" cy="277606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33" y="3606547"/>
            <a:ext cx="4053840" cy="270052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215" y="3606547"/>
            <a:ext cx="4032446" cy="2684303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3761723" y="6383038"/>
            <a:ext cx="356225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rgbClr val="002060"/>
                </a:solidFill>
              </a:rPr>
              <a:t>Lekcja języka szwedzkiego,  </a:t>
            </a:r>
            <a:r>
              <a:rPr lang="pl-PL" sz="1600" dirty="0" err="1" smtClean="0">
                <a:solidFill>
                  <a:srgbClr val="002060"/>
                </a:solidFill>
              </a:rPr>
              <a:t>Växjö</a:t>
            </a:r>
            <a:r>
              <a:rPr lang="pl-PL" sz="1600" dirty="0" smtClean="0">
                <a:solidFill>
                  <a:srgbClr val="002060"/>
                </a:solidFill>
              </a:rPr>
              <a:t> 2017</a:t>
            </a:r>
            <a:endParaRPr lang="pl-PL" sz="1600" dirty="0">
              <a:solidFill>
                <a:srgbClr val="002060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6323528" y="3112378"/>
            <a:ext cx="35483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rgbClr val="002060"/>
                </a:solidFill>
              </a:rPr>
              <a:t>Lekcja języka włoskiego, Asyż 2018</a:t>
            </a:r>
            <a:endParaRPr lang="pl-PL" sz="1600" dirty="0">
              <a:solidFill>
                <a:srgbClr val="002060"/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7684214" y="6376119"/>
            <a:ext cx="398993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rgbClr val="002060"/>
                </a:solidFill>
              </a:rPr>
              <a:t>Lekcja języka węgierskiego, Budapeszt 2018</a:t>
            </a:r>
            <a:endParaRPr lang="pl-PL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15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6756" y="1123837"/>
            <a:ext cx="3217333" cy="4601183"/>
          </a:xfrm>
        </p:spPr>
        <p:txBody>
          <a:bodyPr/>
          <a:lstStyle/>
          <a:p>
            <a:r>
              <a:rPr lang="pl-PL" sz="3200" dirty="0" smtClean="0"/>
              <a:t>Kamienie milowe historii poszczególnych krajów Europy</a:t>
            </a:r>
            <a:endParaRPr lang="en-GB" sz="3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653" y="664576"/>
            <a:ext cx="3719600" cy="156973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870" y="664576"/>
            <a:ext cx="3926774" cy="292393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653" y="2331076"/>
            <a:ext cx="2132143" cy="141922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653" y="3887161"/>
            <a:ext cx="3927421" cy="262187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870" y="3887162"/>
            <a:ext cx="3926774" cy="2621877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6652074" y="6257038"/>
            <a:ext cx="864000" cy="25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err="1" smtClean="0">
                <a:solidFill>
                  <a:srgbClr val="002060"/>
                </a:solidFill>
              </a:rPr>
              <a:t>Växjö</a:t>
            </a:r>
            <a:r>
              <a:rPr lang="pl-PL" sz="1200" dirty="0" smtClean="0">
                <a:solidFill>
                  <a:srgbClr val="002060"/>
                </a:solidFill>
              </a:rPr>
              <a:t> 2017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0232847" y="6016595"/>
            <a:ext cx="14037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rgbClr val="002060"/>
                </a:solidFill>
              </a:rPr>
              <a:t>Kraków 2016</a:t>
            </a:r>
            <a:endParaRPr lang="pl-PL" sz="1400" dirty="0">
              <a:solidFill>
                <a:srgbClr val="002060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10628644" y="6219247"/>
            <a:ext cx="1008000" cy="28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Kraków 2016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6120253" y="2286724"/>
            <a:ext cx="1188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Buxtehude 2017</a:t>
            </a:r>
            <a:endParaRPr lang="pl-PL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03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0029" y="1225437"/>
            <a:ext cx="3077303" cy="4601183"/>
          </a:xfrm>
        </p:spPr>
        <p:txBody>
          <a:bodyPr>
            <a:normAutofit/>
          </a:bodyPr>
          <a:lstStyle/>
          <a:p>
            <a:r>
              <a:rPr lang="pl-PL" sz="3200" dirty="0" smtClean="0"/>
              <a:t>Prezentacja kultury swojego  kraju</a:t>
            </a:r>
            <a:endParaRPr lang="de-DE" sz="32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158" y="302975"/>
            <a:ext cx="4080908" cy="271654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749" y="302975"/>
            <a:ext cx="4082613" cy="271768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158" y="3661383"/>
            <a:ext cx="4080908" cy="2724680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8860666" y="3084221"/>
            <a:ext cx="23181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Grupa węgierska, </a:t>
            </a:r>
            <a:r>
              <a:rPr lang="pl-PL" sz="1200" dirty="0" err="1" smtClean="0">
                <a:solidFill>
                  <a:srgbClr val="002060"/>
                </a:solidFill>
              </a:rPr>
              <a:t>Växjö</a:t>
            </a:r>
            <a:r>
              <a:rPr lang="pl-PL" sz="1200" dirty="0" smtClean="0">
                <a:solidFill>
                  <a:srgbClr val="002060"/>
                </a:solidFill>
              </a:rPr>
              <a:t> 2017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4507606" y="6397732"/>
            <a:ext cx="256294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Uczniowie włoscy, Asyż 2018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4765183" y="3106737"/>
            <a:ext cx="279068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Grupa włoska, Kraków 2016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8770513" y="6387120"/>
            <a:ext cx="250488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Grupa szwedzka, Budapeszt 2018</a:t>
            </a:r>
            <a:endParaRPr lang="pl-PL" sz="1200" dirty="0">
              <a:solidFill>
                <a:srgbClr val="002060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860" y="3661383"/>
            <a:ext cx="4058503" cy="270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425" y="1007927"/>
            <a:ext cx="3066014" cy="4601183"/>
          </a:xfrm>
        </p:spPr>
        <p:txBody>
          <a:bodyPr/>
          <a:lstStyle/>
          <a:p>
            <a:r>
              <a:rPr lang="pl-PL" sz="3200" dirty="0" smtClean="0"/>
              <a:t>Bufet międzynarodowy</a:t>
            </a:r>
            <a:endParaRPr lang="en-GB" sz="32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320" y="321513"/>
            <a:ext cx="4102507" cy="273500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348" y="321513"/>
            <a:ext cx="4102508" cy="273500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320" y="3439469"/>
            <a:ext cx="4102507" cy="273500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348" y="3443414"/>
            <a:ext cx="4115101" cy="2734959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10912856" y="3056518"/>
            <a:ext cx="864000" cy="25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err="1" smtClean="0">
                <a:solidFill>
                  <a:srgbClr val="002060"/>
                </a:solidFill>
              </a:rPr>
              <a:t>Växjö</a:t>
            </a:r>
            <a:r>
              <a:rPr lang="pl-PL" sz="1200" dirty="0" smtClean="0">
                <a:solidFill>
                  <a:srgbClr val="002060"/>
                </a:solidFill>
              </a:rPr>
              <a:t> 2017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6353835" y="6174472"/>
            <a:ext cx="1188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Buxtehude 2017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10628644" y="6219247"/>
            <a:ext cx="1008000" cy="28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Kraków 2016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6471947" y="3044018"/>
            <a:ext cx="1188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Budapeszt 2018</a:t>
            </a:r>
            <a:endParaRPr lang="pl-PL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13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425" y="1007927"/>
            <a:ext cx="3066014" cy="4601183"/>
          </a:xfrm>
        </p:spPr>
        <p:txBody>
          <a:bodyPr/>
          <a:lstStyle/>
          <a:p>
            <a:r>
              <a:rPr lang="pl-PL" sz="3200" dirty="0" smtClean="0"/>
              <a:t>Lekcja tańca narodowego </a:t>
            </a:r>
            <a:br>
              <a:rPr lang="pl-PL" sz="3200" dirty="0" smtClean="0"/>
            </a:br>
            <a:r>
              <a:rPr lang="pl-PL" sz="3200" dirty="0" smtClean="0"/>
              <a:t>lub ludowego</a:t>
            </a:r>
            <a:endParaRPr lang="en-GB" sz="32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890" y="475012"/>
            <a:ext cx="3945816" cy="263054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889" y="3308518"/>
            <a:ext cx="5800203" cy="325455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860" y="475012"/>
            <a:ext cx="3945816" cy="2630544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9581882" y="3398774"/>
            <a:ext cx="208679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rgbClr val="002060"/>
                </a:solidFill>
              </a:rPr>
              <a:t>Lekcja „Krakowiaka”</a:t>
            </a:r>
          </a:p>
          <a:p>
            <a:r>
              <a:rPr lang="pl-PL" sz="1600" dirty="0" smtClean="0">
                <a:solidFill>
                  <a:srgbClr val="002060"/>
                </a:solidFill>
              </a:rPr>
              <a:t>W VIII LO</a:t>
            </a:r>
          </a:p>
          <a:p>
            <a:pPr algn="r"/>
            <a:r>
              <a:rPr lang="pl-PL" sz="1600" dirty="0" smtClean="0">
                <a:solidFill>
                  <a:srgbClr val="002060"/>
                </a:solidFill>
              </a:rPr>
              <a:t> Kraków 2016</a:t>
            </a:r>
            <a:endParaRPr lang="pl-PL" sz="1600" dirty="0">
              <a:solidFill>
                <a:srgbClr val="002060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9581882" y="5470140"/>
            <a:ext cx="208679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rgbClr val="002060"/>
                </a:solidFill>
              </a:rPr>
              <a:t>Lekcja węgierskiego tańca narodowego </a:t>
            </a:r>
          </a:p>
          <a:p>
            <a:r>
              <a:rPr lang="pl-PL" sz="1600" dirty="0" smtClean="0">
                <a:solidFill>
                  <a:srgbClr val="002060"/>
                </a:solidFill>
              </a:rPr>
              <a:t>w DNG</a:t>
            </a:r>
          </a:p>
          <a:p>
            <a:pPr algn="r"/>
            <a:r>
              <a:rPr lang="pl-PL" sz="1600" dirty="0" smtClean="0">
                <a:solidFill>
                  <a:srgbClr val="002060"/>
                </a:solidFill>
              </a:rPr>
              <a:t>Budapeszt 2018</a:t>
            </a:r>
            <a:endParaRPr lang="pl-PL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0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5575" y="1302731"/>
            <a:ext cx="3089902" cy="2560932"/>
          </a:xfrm>
        </p:spPr>
        <p:txBody>
          <a:bodyPr>
            <a:normAutofit/>
          </a:bodyPr>
          <a:lstStyle/>
          <a:p>
            <a:r>
              <a:rPr lang="pl-PL" sz="3200" dirty="0"/>
              <a:t>Informacje</a:t>
            </a:r>
            <a:br>
              <a:rPr lang="pl-PL" sz="3200" dirty="0"/>
            </a:br>
            <a:r>
              <a:rPr lang="pl-PL" sz="3200" dirty="0" smtClean="0"/>
              <a:t>ogólne </a:t>
            </a:r>
            <a:br>
              <a:rPr lang="pl-PL" sz="3200" dirty="0" smtClean="0"/>
            </a:br>
            <a:r>
              <a:rPr lang="pl-PL" sz="3200" dirty="0" smtClean="0"/>
              <a:t>o projekcie</a:t>
            </a:r>
            <a:endParaRPr lang="en-GB" sz="3200" dirty="0"/>
          </a:p>
        </p:txBody>
      </p:sp>
      <p:sp>
        <p:nvSpPr>
          <p:cNvPr id="8200" name="AutoShape 8" descr="https://twinspace.etwinning.net/files/collabspace/2/12/312/23312/images/ad9c9b7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202" name="AutoShape 10" descr="https://twinspace.etwinning.net/files/collabspace/2/12/312/23312/images/ad9c9b7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204" name="AutoShape 12" descr="https://twinspace.etwinning.net/files/collabspace/2/12/312/23312/images/ad9c9b75.jpg"/>
          <p:cNvSpPr>
            <a:spLocks noChangeAspect="1" noChangeArrowheads="1"/>
          </p:cNvSpPr>
          <p:nvPr/>
        </p:nvSpPr>
        <p:spPr bwMode="auto">
          <a:xfrm>
            <a:off x="155575" y="-2903538"/>
            <a:ext cx="10744200" cy="60483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6" name="pole tekstowe 15"/>
          <p:cNvSpPr txBox="1"/>
          <p:nvPr/>
        </p:nvSpPr>
        <p:spPr>
          <a:xfrm>
            <a:off x="3777757" y="1028569"/>
            <a:ext cx="777459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rgbClr val="002060"/>
                </a:solidFill>
              </a:rPr>
              <a:t>Czas trwania: 2 lata  2016/2017 i 2017/2018</a:t>
            </a:r>
          </a:p>
          <a:p>
            <a:endParaRPr lang="pl-PL" sz="2400" dirty="0">
              <a:solidFill>
                <a:srgbClr val="002060"/>
              </a:solidFill>
            </a:endParaRPr>
          </a:p>
          <a:p>
            <a:r>
              <a:rPr lang="pl-PL" sz="2400" dirty="0" smtClean="0">
                <a:solidFill>
                  <a:srgbClr val="002060"/>
                </a:solidFill>
              </a:rPr>
              <a:t>Język pracy: j. niemiecki i j. angielski</a:t>
            </a:r>
          </a:p>
          <a:p>
            <a:endParaRPr lang="pl-PL" sz="2400" dirty="0">
              <a:solidFill>
                <a:srgbClr val="002060"/>
              </a:solidFill>
            </a:endParaRPr>
          </a:p>
          <a:p>
            <a:r>
              <a:rPr lang="pl-PL" sz="2400" dirty="0" smtClean="0">
                <a:solidFill>
                  <a:srgbClr val="002060"/>
                </a:solidFill>
              </a:rPr>
              <a:t>Cele:</a:t>
            </a:r>
          </a:p>
          <a:p>
            <a:endParaRPr lang="pl-PL" sz="1000" dirty="0" smtClean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r>
              <a:rPr lang="pl-PL" sz="2400" dirty="0" smtClean="0">
                <a:solidFill>
                  <a:srgbClr val="002060"/>
                </a:solidFill>
              </a:rPr>
              <a:t>rozwinięcie u uczniów kompetencji międzykulturowych </a:t>
            </a:r>
          </a:p>
          <a:p>
            <a:r>
              <a:rPr lang="pl-PL" sz="2400" dirty="0">
                <a:solidFill>
                  <a:srgbClr val="002060"/>
                </a:solidFill>
              </a:rPr>
              <a:t> </a:t>
            </a:r>
            <a:r>
              <a:rPr lang="pl-PL" sz="2400" dirty="0" smtClean="0">
                <a:solidFill>
                  <a:srgbClr val="002060"/>
                </a:solidFill>
              </a:rPr>
              <a:t>     – standardów pracy i komunikacji w zespole    </a:t>
            </a:r>
          </a:p>
          <a:p>
            <a:r>
              <a:rPr lang="pl-PL" sz="2400" dirty="0" smtClean="0">
                <a:solidFill>
                  <a:srgbClr val="002060"/>
                </a:solidFill>
              </a:rPr>
              <a:t>      międzynarodowym</a:t>
            </a:r>
          </a:p>
          <a:p>
            <a:pPr marL="342900" indent="-342900">
              <a:buFontTx/>
              <a:buChar char="-"/>
            </a:pPr>
            <a:endParaRPr lang="pl-PL" sz="1000" dirty="0" smtClean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endParaRPr lang="pl-PL" sz="1000" dirty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r>
              <a:rPr lang="pl-PL" sz="2400" dirty="0">
                <a:solidFill>
                  <a:srgbClr val="002060"/>
                </a:solidFill>
              </a:rPr>
              <a:t>w</a:t>
            </a:r>
            <a:r>
              <a:rPr lang="pl-PL" sz="2400" dirty="0" smtClean="0">
                <a:solidFill>
                  <a:srgbClr val="002060"/>
                </a:solidFill>
              </a:rPr>
              <a:t>ypracowanie metod, technik pracy i niezbędnych narzędzi do nauczania kompetencji międzykulturowych </a:t>
            </a:r>
          </a:p>
          <a:p>
            <a:r>
              <a:rPr lang="pl-PL" sz="2400" dirty="0">
                <a:solidFill>
                  <a:srgbClr val="002060"/>
                </a:solidFill>
              </a:rPr>
              <a:t> </a:t>
            </a:r>
            <a:r>
              <a:rPr lang="pl-PL" sz="2400" dirty="0" smtClean="0">
                <a:solidFill>
                  <a:srgbClr val="002060"/>
                </a:solidFill>
              </a:rPr>
              <a:t>     w szkole</a:t>
            </a:r>
            <a:endParaRPr lang="pl-PL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9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425" y="1007927"/>
            <a:ext cx="3066014" cy="4601183"/>
          </a:xfrm>
        </p:spPr>
        <p:txBody>
          <a:bodyPr/>
          <a:lstStyle/>
          <a:p>
            <a:r>
              <a:rPr lang="pl-PL" sz="3200" dirty="0" smtClean="0"/>
              <a:t>Lekcja sztuki ludowej</a:t>
            </a:r>
            <a:endParaRPr lang="en-GB" sz="32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584" y="3823050"/>
            <a:ext cx="3968618" cy="264574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585" y="324142"/>
            <a:ext cx="3966088" cy="263984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097" y="324141"/>
            <a:ext cx="4221377" cy="316603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662" y="3618962"/>
            <a:ext cx="4198640" cy="2803210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3756057" y="3101132"/>
            <a:ext cx="338714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rgbClr val="002060"/>
                </a:solidFill>
              </a:rPr>
              <a:t>Warsztaty węgierskiej sztuki ludowej w DNG,  Budapeszt 2018</a:t>
            </a:r>
            <a:endParaRPr lang="pl-PL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5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425" y="1007927"/>
            <a:ext cx="3066014" cy="4601183"/>
          </a:xfrm>
        </p:spPr>
        <p:txBody>
          <a:bodyPr/>
          <a:lstStyle/>
          <a:p>
            <a:r>
              <a:rPr lang="pl-PL" sz="3200" dirty="0" smtClean="0"/>
              <a:t>Wspólne śpiewanie w różnych językach</a:t>
            </a:r>
            <a:endParaRPr lang="en-GB" sz="32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442" y="206548"/>
            <a:ext cx="4020717" cy="268047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59" y="206548"/>
            <a:ext cx="4018076" cy="267871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687" y="3525921"/>
            <a:ext cx="4012793" cy="267519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58" y="3525921"/>
            <a:ext cx="4012793" cy="2675195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138670" y="3036316"/>
            <a:ext cx="611746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rgbClr val="002060"/>
                </a:solidFill>
              </a:rPr>
              <a:t>Wspólne śpiewanie w dialekcie </a:t>
            </a:r>
            <a:r>
              <a:rPr lang="pl-PL" sz="1600" dirty="0" err="1" smtClean="0">
                <a:solidFill>
                  <a:srgbClr val="002060"/>
                </a:solidFill>
              </a:rPr>
              <a:t>Plattdeutsch</a:t>
            </a:r>
            <a:r>
              <a:rPr lang="pl-PL" sz="1600" dirty="0" smtClean="0">
                <a:solidFill>
                  <a:srgbClr val="002060"/>
                </a:solidFill>
              </a:rPr>
              <a:t>, Buxtehude 2017</a:t>
            </a:r>
            <a:endParaRPr lang="pl-PL" sz="1600" dirty="0">
              <a:solidFill>
                <a:srgbClr val="002060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5138670" y="6352167"/>
            <a:ext cx="573109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rgbClr val="002060"/>
                </a:solidFill>
              </a:rPr>
              <a:t>Wspólne śpiewanie hymnu Unii Europejskiej,  Budapeszt 2018</a:t>
            </a:r>
            <a:endParaRPr lang="pl-PL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42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424" y="1007927"/>
            <a:ext cx="3273525" cy="4601183"/>
          </a:xfrm>
        </p:spPr>
        <p:txBody>
          <a:bodyPr/>
          <a:lstStyle/>
          <a:p>
            <a:r>
              <a:rPr lang="pl-PL" sz="3200" dirty="0" smtClean="0"/>
              <a:t>Quizy i Konkursy </a:t>
            </a:r>
            <a:endParaRPr lang="en-GB" sz="3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915" y="440399"/>
            <a:ext cx="4149761" cy="275599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503" y="440399"/>
            <a:ext cx="4122199" cy="274211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915" y="3606766"/>
            <a:ext cx="4186589" cy="278685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469" y="3589613"/>
            <a:ext cx="4073097" cy="2786856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8793332" y="3263080"/>
            <a:ext cx="18493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Quiz o Szwecji, </a:t>
            </a:r>
            <a:r>
              <a:rPr lang="pl-PL" sz="1200" dirty="0" err="1" smtClean="0">
                <a:solidFill>
                  <a:srgbClr val="002060"/>
                </a:solidFill>
              </a:rPr>
              <a:t>Växjö</a:t>
            </a:r>
            <a:r>
              <a:rPr lang="pl-PL" sz="1200" dirty="0" smtClean="0">
                <a:solidFill>
                  <a:srgbClr val="002060"/>
                </a:solidFill>
              </a:rPr>
              <a:t> 2017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3628039" y="3263081"/>
            <a:ext cx="3852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Konkurs fotograficzny „Toskania na fotografii”, Asyż 2018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5554039" y="6443155"/>
            <a:ext cx="552179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Quiz  Różnorodność kulturowa – naszym bogactwem”, „Budapeszt 2018</a:t>
            </a:r>
            <a:endParaRPr lang="pl-PL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6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424" y="995716"/>
            <a:ext cx="3273525" cy="4040236"/>
          </a:xfrm>
        </p:spPr>
        <p:txBody>
          <a:bodyPr/>
          <a:lstStyle/>
          <a:p>
            <a:r>
              <a:rPr lang="pl-PL" sz="3200" dirty="0" smtClean="0"/>
              <a:t>Wspólna wystawa „Różnorodność kulturowa – bogactwem świata” </a:t>
            </a:r>
            <a:endParaRPr lang="en-GB" sz="32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271" y="268405"/>
            <a:ext cx="4022781" cy="268185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09" y="268405"/>
            <a:ext cx="4022782" cy="268185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206" y="3501537"/>
            <a:ext cx="4063946" cy="271131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730" y="3507937"/>
            <a:ext cx="4094139" cy="2711310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4159875" y="6359996"/>
            <a:ext cx="730934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rgbClr val="002060"/>
                </a:solidFill>
              </a:rPr>
              <a:t>Wystawa „Różnorodność kulturowa – bogactwem świata, Kraków maj/czerwiec 2018</a:t>
            </a:r>
            <a:endParaRPr lang="pl-PL" sz="1600" dirty="0">
              <a:solidFill>
                <a:srgbClr val="002060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4195643" y="3015834"/>
            <a:ext cx="727357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rgbClr val="002060"/>
                </a:solidFill>
              </a:rPr>
              <a:t>Wystawa „Różnorodność kulturowa – bogactwem świata”, Budapeszt marzec 2018</a:t>
            </a:r>
            <a:endParaRPr lang="pl-PL" sz="1600" dirty="0">
              <a:solidFill>
                <a:srgbClr val="002060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765496"/>
            <a:ext cx="144780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7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424" y="1007927"/>
            <a:ext cx="3273525" cy="4601183"/>
          </a:xfrm>
        </p:spPr>
        <p:txBody>
          <a:bodyPr/>
          <a:lstStyle/>
          <a:p>
            <a:r>
              <a:rPr lang="pl-PL" sz="3200" dirty="0" smtClean="0"/>
              <a:t>Poznawanie rzeczywistości szkolnej </a:t>
            </a:r>
            <a:endParaRPr lang="en-GB" sz="3200" dirty="0"/>
          </a:p>
        </p:txBody>
      </p:sp>
      <p:sp>
        <p:nvSpPr>
          <p:cNvPr id="3" name="AutoShape 4" descr="data:image/png;base64,iVBORw0KGgoAAAANSUhEUgAAAl0AAAFVCAIAAABaW82MAAAgAElEQVR4nFy7ZXQb59a/7bRNGzCLR2xJliXLKIPMlplZjGZmZltmZk7S5pz2tAfK3KZJ2qZt2objJA41TcNMtoUz9/+D2/Oc99W6ltY9o5nRWvpy6bfvva2UBUM5ZRO5VdPZFZPayklt1ZS6ckJbN5vfspTXvFjcsbeofY+6bkZdM13UulLQOF/atlzTs79a90Z5x56S1qWS1qXyzr0V3a+Xduwpal0qaV+p6H69ovv14vaVUt3+8v63KvvfrBp8s3rkH7Xj/6wa/0/p6L/r5j7v/tsPuje+73398PTbP/UvfhKdXuLE8GMQXZ0gNhXHpGLoZBSFZA9BtlgXvFNCgFAcGS+PSlRExMlCo1XhsWJhnK+LB2SHI9jjCQ5ECEOHsCwCjoOHvG0xXjakEBQvVdb+9+WjTwcO3uo7fLP325sdh661HLjc/NXltgPX2r/5vfnLK/WfX2z88nL95xcrPzxb/fG5xq8uNx64WvPxufJ/H2/7/FLfdzf6Dl/vPnC5//BvM8fu7l19+p8/zO9eNy4euzn53aV3Lj39QQ+vwsg1M7i0bjiwduv04827ADwE4Nurt4bf+mDfl99de6F/BsB9GDwD4MZzwxsffzX+zgefnLn4BwLOPds8dvfB6uNnqw+f/vTbtaNXrtwzmZ7B8COz8ZHFsAHgDcRiQmAYBjACLDACANCbjCbYAgNgQswbpo1N04YRMZiBad38YsO8jiAW2GREtkBMsMUAEJPFrDeY1hFgtMAbevNzE9CbkHUD/AIBFoPebDbCAEEQswUgACAAWGCAAAAjAAGwGTHqLWYz8tcnFgTAJpPJsKlHLDAwIf+HAQADAHoANgHYAMCImBHwFIBPz629d+73wtE3KIJMGi+JTo+kEgRErAcaxbCxJ7rwPOMTUhNik5KikuITJV4p2l15nej3zpDOm6wvGF6+ZrK6YbK6gVjdsljd2bS6s/7STfNLf1heumF+6ZbJ6rbJ6g/4pUvA7hSwffepVdMBTNHbXNW4IL02OiU3MUGaEJOZnJAlDI/DE5kOGBaWxMdRgyFGxG40Pywu518f/vD2+4ebe2fzKrsSpeW84CyGXwaRL8J5ZeF95LTgbGZ4Pje2LEDSHqEdCFLo/CRdHmnNvORGXnKTW2oLL63JKboEH6LB+CsxAhXGX2nnJbFxy7JzF9vxxI4eMgd3uQ1XYseVObqpUG4ynFsGlhPnyIpEOUfhOLE4lxiMcwTaWYhzjsQyhXjnSCxTiGUKSexoonMEzikMzxBCTCHBKRRPDyUyhSRmOIEWTKAFQrRAiOJPogZQaP4Umj+Z6geR/AlQAA4SYCEBFvLDQr4YiI8ieKEIHhiiF4bsiSZ52BFdbSGuHeSCgth4gjOEZ0J4FpHAIhNdaGQuncyjk3lMmocbW+DDC/P3jPD3jBB4RQbyI4V+sZF+UdG+wih/YXhAuCA0nB8u9AmLCAiOjA2MifMKj/cKEXr5+ni7+/h5+Xn6CNx8A90Fge6CIA9BgJtAwBP4u/r7u/r7cnx8XLx9OF6+XG8/Vy9frpePi5cP+0/4zp4+bC8/Lt+Xw/d29vZx8fHl+PLZfD6b7+Pi68f15zt7ebPc+c4ePmxPf7ZXINcn1D0gkh+aGpYgjklXp8jyRdpKTUlbWWNvfdeobmB6ZGR2fHxpZmZlbmF5dn5lfnnv4p6V+eWV+eXl+ZWV+T0r83uXZlfmpxaXZpb3ze9bnt2zNLdnaXbv8uy+LfYu7F+ee31pZu/y3L7lhTcWZvcuzO6dn9kzN720xfzsysLsysLsyvzM8v8yN700O7U4NT43PT63OLu0OLu0NLu8ML00N7kwOzk/N7kwO74wM/ZflmbGlmbGlmfHF2dG5mdGZ2dGZ2dGZmaHp2eGJmcGxqb6R6cHxmYGJ6cGJsb7x8f6x0d6Rwe7h4baR4c7xwY7h+pL6iP9wv1cvL3ori44GhtLcYXo3jS2N4Pt68wJ5LkHuboGc7kR7h5xPr5JgoD04CB5dFReUlJpRkaNRFKnkDZrlZ152q48bVeetqcot6c4V1eo1RVou/LV3XnqngJtX0FOf2F2f766J0eu08h6sxUDeeqBXFWvVtGTq+nK1QyUFAyU5PYWavqKNR05Ml2+uqcgR5ef3ZOX05uX3Zen7stX9BcoBgoUA3mq/lzVQJ66P1/dl6fqzVX35Wl68jS9+dre/JyevOzuPG13nlZXkN2bn9OXm92Xp+3NU/fmqnpzlVv05Ch6c5VbN/bl5vTl5vTmZPdkq7vVsh6tvDdbodPItujNVvTnqvpylL3Zir4c5Z/fm6vqzVV2Z0u7cmS6PGVfoUaXp2hTS1qVkiaZqCYzrTw1qTghrig+tig+tiguvigu3kqS3asqGtaWT2x5UVM1paycUNdMaepnVTVT2vrZnKaF7Ia53Ib5otaVwqb5gsa5gsa5/IbZvPqZgsa5wsa5opbFwtal/Kb5nPqZ7LrpguaFotalgpbFnJbFnNal3NaF3NaF/Palgq4VbfuKsnUlW/dmju4f+T3/qBz+d9vUB2Udy34RcgrViw5x6HhnCpZBQVNJjmTIjkCwwXIhZmKgUBQRJ42IkwljZKHR6vB4aUSigOtFcsBD9niCA5GEpROxLAKeC5H49hivnTh/G1asrHX/W6f08788m/7l8cyppzMnH48fezD0093ho/eGfrrbf+RW35FbAz/d6f3hVsehax0Hr+u+v9n93c3mry7Vfnim+dMLbV9cav1srfGj0y2fnun55nL3l+d6vl7tO3C+89MT7R/+3PflyckjF1eOXvnXyesfnLm+/6dz761e/+LqvYM3n3x6+c7yoV/2HPrl0PUHF/TmPyzIfQRc3QRvHzmh+/u7b/50+rIF3ADgDwAuG02Hf7v55blL5x8/u2OBzz949P3a2qHVs9eev7hvMj4xmV9Y4E0Yeaw3PDMY183mdQv8zGx+bjatW0wGgBgB/Ny8uW42mABitJjMZrPJaIIRBADYZDbq9RsAWGDEBMNGC2KwIHoYGMzwhhnehAFshmEzDBst5k293mA0IggCEAsCmwFiQRAYRmAAAADACFsMZrPBqDdbjGbYZDKbEAQxGY1mkwnACLCA/8O8BWJBwHMAPr9w6cPzfxSP76cFZNHckmn0CApBAGHdMWimrT2J4+qdkJCaGJecHJsSnyTxStHszu/CfrBKWbPYrJle+d1sddNsdRNY3Yat7uqt7q6/dNPy8g345RuWv7xoefkybH8K2L77xKrpG2zJOxzVmF9adWRSdkK8OCE2Iy1JEiFMwEPODhjnv7wYuQvtLcluufFgc90C339hvr9hvv7YeOzyo+9W77773aXlj34d2n+gafJf+e0LmWWDyYW9cTldwZJGn7QqTmwRKzLPNb7YO73WV9wYIGvykdR5pFa6JpVzE0qdYwoZwjx6WC41UEsO0FICsimCbLKvFu+lwrpLse4ZGLdklGsCmpeI5SWiuQkY1wScWwLKORbNjiG4JkGuSXhuEpGXhGXHYJhRkEscwTmWwIoiMCMJrEgCKxJihOOdwiCnUBIjnMwSUphhZEYIkR5EpAWRaCEQNYhADiKQBXiSP47oi4a80ZAnluiFI3tiSZ5oopsj0RUN8bCQKw7HxuFYOCwLh2URcCwCzhnCsggYJoRlkQlcOtGNTuQ5kXgMshuL4u5C8+TRPT2dPPjOnt6ufJ6XD8fHj+cb4MkPCvQIjOAFxHgGRfsFBQf6B4UEhPgHhfKDQr2DQ7yDQ72DQ71DQr3Dgj2DgzyCgjwDA90FAW5+/jxfP1e+L9fbn+cj4Pn683z9XX19OXxfDt/P1deX6+PN9ua78PkcH76Lj7eLD9/Fx8fFl8/25rt48p09vFhuHgyeh5OrlxPPm+nux/byc+EHcH0Err7BboIIn9C4gMj40OiEiJjU+ERZhihHoSrOKagqqWysaezt7BvqHZ4Ynpwem50dn1+YWlqZ27syu2dpanllbs+exX17F97YM//6ytzry7P7lmf3Lk6vLE7vWZndtzy3b3F2z+LM3oXZPQuzy/Mzy7NTi9MT8zMT87OTC3NTi7NTizMT81tnZiYXZicXZiYXZibmZyfm/mR8bmZ8bm5iYWF6cX5yaXZ8cWZ0fmpkbmpkYWp4fmJodmJoenpkZnpkZnpkenp4emZoanpwYmZwfLJvZLJvZKp/fKJvbLR3dLRvbKR3dKh7eLhzrL91qL22I1ea58XypDqQnFAUJwfIyZFAd8AxHHFUOzTFzpGOwtJRaIqdvZODgzMKw8ZgOFisGwHvTSb5UikBdFqoMzPOyz0rSKCKCstPii3LTKmSZNTIMhsU4ma1tFWjaNcqOnPU3TlqXa6qN1fZk6Paojdb1Zuj7snVduaoewtzdfnqrlxFb5GqM0feU6DuLcztKcjpzc/ty8/pz9f0FygHCpX9+Yq+nD8V1Zf3f0/rzlHpctU9edm6XG1XrqYrV6PL0/bmZvfmaHtzNL256p4cZU+OoidHocuWd2tl3VpZt1ahy1bqtOqebG1PtlanVXUqpVsu3KIvRzmQp96S4n8PtzSpy5b15Eg7tOI2tbhZkVknTq5IjS9Nii1NiitJjCtOiCtJjC9LTihPSSpLSi5LSrZKk7eLs3sUhcOq0jF1xYSqclJePqasmtTUzcgrx6XlY7KKMWX1pLJ6UlExnls3nVMzqaocVVWMaqrGtdUT6soxbfVEbuNcTv2MunpCWTmmrp7IqZ/JbZxV1k7JqycVVWPy6jF1/bS6aUZSPZFaNppSOZVcMZVSOiatmixoWVSWDfD8UiCIR8U7U7EMEppORlGIDiSCLZ5gi+WRnBMDhVnhseLwGGlYtCwkSi2Ml0cmBbn6kBwIkD2eYA8R0VQilknEcwl4dwyeb08MsKFHZlTNvfHTw5Vfny0ee7J44vHe1Rd7V18sn362dPrZ8unnS2dfLK+ur5zfXDy3PnPy8dTxx9MnH0/8+nDwhzu939/sP3Jr4Me7gz/c6v32Wvc3l3UHr/QduqI7sNb95WrvgfO9X51r//hY0/tHWz/4qf3DI12f/NDx0fednx5p/+jb7i9+Gv7u5PC3x9veP9j50aH5n1bfuXDzo98efPbH47+duDz0yfeL35395u7GsU3TqtFyYt300cVbf/9l9ftbD28DcGHT8u9fVgfffv/zC1dvIeABAA8BuGm0HDq79p9DR75dvXh93fDAbHmCwPeM5kdm+KkFvnL33u8PH996/uKhXr9utjzeNK7DyCaCGBBkw2S0AGCEzZuGTaNZb4YNAJgtsN4CGzctxqcm4zOTcQOGDQi8YTboYaMJMZphIwLMZsRgQAwWYDHCpk2L3ggb9bDeAOvNwGQGZjOwGGCjGbGYgQUGCAwADBAYIBYAWwBsQWALgqwD8NXalY/X/iid3E8PzKLwEsm0MDIkgPAeWAzL1p7kwvWKj0tJiktNi09PSJJ6pWp3F+rwn1ygXkasL5leuW62umXZdgtsu4NY3TNY3d/Ydht++Rby8i142x2z1R2j1U3klSvA/jSw+c8jq+YDuNJ/cVXj/qlVkUnaxARJSnxWVoo8UphCIHId0Bwc2Q9PCyWxouwIvvkVfc8MwAzABgI2AFgHYB2A5wA8AeCBBTywgKcAPEHAzU1w5anl2PXHn/6y9u/DxxffPdC3518NE3uLu6eU9QNppZ3xBe1CTVOQtDpQVOmfUe6ZUOAWm+ebWu4Wm+8eU8BPLPNJKvOMLfaIKeZEF7Ii8lkReQxhLi1Eg/eV4vliyFdC9JNhvTJR7um2nCRrdiLKPR3llo7iJmO5yThOCsRLIXCTMc7xKEYMmhmDc47FO8fiWTE4VjSWEYVlROKZ0ThGOJYWiKMIcNQAiB5Icgom04NItAAizZ9M9SdTfchUHyLJGyJ5EomeJLIXRPKESJ4Q0YNIdIcIrgS8Kx7nQsCyCVg2DsPCoZwwDjSMAxXrSMOjnXBoBhHFpDoyaCgnKoYKEagYEo1AY1JoLs5kjjuR7QE5e9BdfPk+YWHhUaERkQHCSIFQ6Bce7B0S7icU+keE+YSF+YZHCqKiA6Ii/YXhvqFhPsFCv9Awn+BQ35Aw35AQn+BAr8AAT4G/u7+/h7+/p8DP3d/PTbCFL8/fx9XXh+vjw/X25Xr7cr35Lp7ebA++s8fWuxfL3YPh6u7k6kbn8GguPJoLl+biTGE6U5xcqEwunc1z4nqyPXx4PsE+ITFhsWlx6aJkqTRNoZHkFGlLa0rqWmpbO5u6ejv6h3tGxgcmZsfmFqeWFiYXF6eWlmZW9sztXZ5dWZhaXJhcXJhemp9aXJpd2cqasxPzsxPzW4uZ8bnpsdnpsdnp0dmtxczY7Nz43Nz43OzY7PTI9OTQ5OTQ1PTIzNTI9PjgxHj/5PjA9NTQ3MzI/NTw3OTgzMTgxPjA+PjA+Fjf2Hjv2GTf2FT/6GTfyGTf8HjvyEj38GDXwGD34EDXYF9Hf1dTX2ttV2N5i1ac7ePig9uFJtkRaI4QxQ5LtHYgWjvgdthgd1gTbOzwNnaQjR3R1pZkY0+2sSVa20C7dxN37oR2vAa9up28cyfL3o6HQ3uS8H5UcjDLSUAnB7OoMe7cVH++OCRAKQzNi4sqSowtTYmvzUprVkhaVbI2paxDJe/SqDq06naNsjNH3a6VtWkkXbmyjmxpV65Cl6vR5Wq7c7U9uZreXGVvnrwvX96XJ+/Plffn/p8Xt/Lfn5LLVety1d05mi16cjW9uereXHVPjkqX/b9G/NOL3VpFt0al06p1Wo1Oq9apFT1aeV+Ocov/6rAvR9mX/edhl0rSJstskqTWpMeVpUSXpcSUJEUVJUQUxAkL4yKLE2JKk+LLU5KqM9LqRJn14qzazKya9EyrRHFTirw1U6uTFPRLi4ekpcPikiFp+ai6dlpdOyWrGBOXDskqxmQVY6LiIW31RHbVny7UVk+oKkZlJYPysmFN9YSmZlJVNS4vH5GXj6irJ7LrphVV4+KyEUnpoKx8WF07oa6fllSNJRb0ReX0JpeOJxYMxmu7ZWVD0vxuF884HNaFimNRMU5kNJ2MopIcyUQ7AmSD5ZGZiYHCzLBocWiMNCxaFhylDIuVRyaGuPpS7CHIDkewwxNRZBKWQcK74NAuOLwXjhLkQIsIEbc0LB1sevPHzv8c131wcuSrtcnDVycP/zb93fX5n24vH7u/dPzBysnHy6eerJx6svfsszfOb7xxfmPh1NPxX+7OnHqycsGw95Jx+fzG/KknsycfzZ16NHX83sTRm9O/3pk9fnfy5xtjP1wf/enawPeXug+d7Tx4puXrE60HTrZ8faL14KnO71erPjxS+M6X9R8faf70p6aPfuj48ljP1yf6vjqh++TXsUOrMz9cWv712sqx3ycOnxn64pelo5c+/v3ZN/cM/zp/Z/izH/cevfDt/Y0zetMlM3wZBu+dujjwzof7Dv60tmF5AMB9AO4h4Opzw5k7j49evnnx/rOff7vx6S8nD62uXXm6fs+C3DZYHpiRJxb4zov1x5v6pwaDAYY3jSYTDAMEscDIM7P5CWx5DFseWoxPEdMmsBiA5YVpXQ8MZmAyInoDrNfDm8+Nz/QWvRmYjMBoAmY9rN+EN/WI3ghMJmAyAoMRGIzAbARGIzAagNEAjCbEZILhDQC+Pn/549XfS8ZfpwVmkFxjIWookegHEdwxWJatPYnD4SfGpqXEpaYnZsanSD1SNbsLdYRP12hXgPUl0/brFqvbyLbb4KW7YNt947YH+pfvIq/cBtvvgJfvWazumrfdBq/8BuxPg93/fmDV+BW+9J88zXhAek1MSk5KkiQtIUuUqoiKSCdAbo4YNxwlAE8LpbjEYKkB5XWDzwyIEQA9gmzA5hewZROAZzCsB0APwDoM6wEwAbAJwAsA1gHY+Ks8vKXPRwi4uWE5c+fpD1fvfX7y6t8P/DL376+GX/+gZWJ/uW4hv2U8q7gzUduYlN0Up6oJyyoNSi/zTa3wTK3iZ9QKxI0B0mZ+Rq17UgUvoYwTW8yOLnSJLXaOKmQI8xkRBdTgbGqAmuavJnpJ8O5ZOF46mpOKdU0neorxbulYXirGJdnROdGBmYBiJ+Nd04huyZBrDIETiWdHQOwIonMEiSUkMkJJjFCyUyiZHkSmBpDJASSygEzyI5EFJGoAiRpEpgWSqQISxY9I5kMkLxLZk0xxJxJd8Xg2HsfCYRk4rBMOz8Tg2Ti0C9GBSbajEe3IWAfIAUWwccQ5oAgQiky0gQg7MagdDmwmN0IYFRcRFxsWEx8eF+4fznNyc2d6erC8PJy9+Bxff7eAQK/gIM/gII/AEK/gcL8woSA8IigiMjgyIiQyPCgiNEAYJggPFYSHCEIDfUMC+CFBPmHBvmGBPqEB3oF+Hv5+Hn4BHv4CD39/dz8/no+fK9+X5+PL9eZzvPgcL1+utw/Hy8vZ3YPl5s328GS7uzN4PCcuj+7KpXJc6a5uTm4syNmF6urG8HB1cuNQXTlUd3eGtwfb25vrLfAUhPqFxoTGpMalKUWqAk1hcXZxeUFFQ2VjV1NXX3vfUPfQ+MDE5ODkX+JcXJxcnBufnxufX5hcXJhaXJhaXJxamp9anBufnx6dmR6enh6enh6emhmZnh2dmRmdmRmZnhmZnhmdnR2dmR6emhicmhiYmhqamRycHu+fHO0d38qCwz3DIz1Do7rhsZ6hid7h0e6B0e7+4a6BgfbenladrlXX3aLrbNS11HY2VXc0V3dW5lXHhcST7EkkOwLNgUi2xUHWKMjaEb/TDrfLjmjnCNnaQ/YOeDt7gq0jyd6RaOeAt7bG7tyJ372LZGNDtram2tpQba1Ju3dCr71K3PEqccd26u4dzg62HLQjF+XAQzt64bF+ZEIYk57k6SYPC86OjsiNicqPiylJTqxIT63JymiQi5tV4la1uE0jatNIOrJlnVpFp1bZqVV2aRW6bJkuR9KTK+nNlfTnyQfylAO5qt5cRV+esi9P1ZOj6NLIddkKXY5Kl6vS5Wq7czS6P4W65UWlLlvxXyPqsuW6bHm3VtGlkXeplV1qZbdGrdOoenNUfTnK/jxVf66qP1fVm63oyZZ3qSUdClGrNKNJnFqfmVydGl+RGF0SH5EXG5IbHVwQF16UEFmSGFWaFFuRklCVnlyTmVYvzmqUipvl0iaZpEEsrssSWcWJ6uNE9YmyplR1e1pOV1pud3q+LqOwV1w+pK6fUtVMyCpGFFVjqpoJZdW4pmpcWzmeXTWRWz2pqR7fSo3qyjFp8YCifERRMSorG1ZUjGpqJnPqZ5SVE9KyUUnpkKxsWF0zpq6bFFeMJRb0RWX3pBSPphYNp+T1iPN1qfJ6F/doCM+h4Vh0DIOKcaKgaWTUn17kEp0SAsIzQ2MkYTGysBhZcKQ8NFIqjA/m+pDtCJAtlmCHI6LIJLQTGcuCMBw8xg0D+WDpYfy4IlHNTHr9vLR9r1K3N3/kH8VT75ZOv1c++0HNyhcNbxxof/tI93+Odr93rP/j0yNfnZ86fG3uyM3J7673fXN59MdbC6efLq++WDrzbPnss30XNvZf0u+/pH/j4ube8y/2nn/++tqL19c2Vs4/nz77ePLsw6mzD0dO3p1YfTS2+qD/+M3Bk7e7f77W9u3F/l9u9P70e8fhS+0H1zoOXug6cK7l05PtX5zu+OJMyycnmj48Vvfuj9XvfFf21sHmD44OHrowdHit56szHZ8cGzx4du6Xi/tOX/vwxtN/XLg1dfjk4g9nvr759Mcnm6fXLb+ZwfHH+q8v3zt05eEVPXLi/oupj76Z/PjL1XX9XQCumZGrBvPvm8ZPfzn1wfdHT/9+86kZeaA3PDVaDDDYMCMPzMjl5+urDx/eNBkewfADi+EpbNwEpnWg30Q2jcAAA9gCTAbLphE2GGC9ATZZAGKATZtmw6bFaERMm/CmAegNQK8HRj0w/BcjYrAglg0Avly99P7py0Vje2kBGUTXGAItBCL5ESB3NJZlY0fksL2TY9PT49LSEjPikiUeKepdhd24Ty9QroLdl82v3ICt7oJtd8HL98C2B6aXHhpevou8cge8cg956b55233zS3fA9t+B/Wmw85/3rOo+wxS+xVWOBqRVx6ZmpyRL0uIyM5KkUcIMPOThgPHEU4Nx9HAKJ5bIDKppGXpuRMwAMQGDHl7fgNf1wLRu0RstehjWw4gBRgwwMFmACQZmGMAwQCwAMQHECBAjAEaArMPmFwC8AOAZAI8BeAbAOgDPAHgEg0cwuHh/8+dLtw+dvPT+oZ/3vPvlzJuf9K68Wz32Vk7HUlb1aFJxb0xOR4S6NVzVEiip88+s9s2o8koud08s9Uwud4svdo0tdo8tc40q5kQUssPymcE5ToFap6Bssr+S6Kcg8GU4LynWXYJxl2DcxWj3NAdevL1rjD0n2pEdjWJHY9gxWFYUkR1Lco4lMWPIjGiKUzSFEU1ziibTo/CUcDxNSKCHQ/QwiBaCpwbgqf54qg+B6g1RPCGKO0R2hUgcPJGNJXLQJA8cwZOMdaOjOU4oZwqGAeHpaAwRhSFg0SScHeRMdMbZErgMj5iIxLiohLjI+ITopGDfULw9EWsL4exIBAcKEUWjYJlUAouOd2YQnF2oXDeGmyfX09uN7+Pp7+cdIPAJCvANDvILDQkIDwuODA2MCA2KjAiJjQpPiBYmRAvjwwKFIYKwMEFYiH9osG9wgHeAwMNf4CkI8BT4uvJ9uN5beLt4+rh6+3H43s5eXixPb2dPb2cvT6anJ8PTi+Xl7uTpzvByZ3i50T14NA9XigeX4s6hcDgUNofKZpNZTMiJQaA7k5hcmguX5uLGcPV15YfwgyIE4VGBEfFhsekxqYoMWbZUW6QtrCyoaKyo72roGOjo62/vHewaGO8dnRqcnBmamhmZmR+dnR+dmx2enB+bXhifmR+bmRmcnuwfn+gbm+gbn+wfn+gbn+gbn9S+OIsAACAASURBVOyfmOgbH+sZHekeHu4ZGe4ZGdINDesGR3QDo7qBse7BoY7egTbdQHtPb2tXd1NXV3NXZ1NXW0NnS11XXUVbbXlzaV5VTEgs0Z5IsMGT7AhEWxxuFwq32xG9ww61wwazy9bh1V0Ya3u0jT3G2hFvjyLYoTC7bRx37sbstiHY2BFt7SgODmR7B8jGBrdzJ37HDoqNjZOdHcPejmptTdqxg/Taa7Tdu51srGk7d3IdHfgQJKBSgxkMoYtLnIdHig9fJPBXR4RWZiU1KTMb5WnNqow2jaRNJWlTSTtUkg6VpFMt7tRkdmVndmuzerSS3hxZT7a0WyvRZUt12fJOtbRLI/1LeIquHGVXzp/ZsSdH1ZOj/EuEsm6ttFsr+d+8qNOq/yyl5mi2ruzWyjrVknalqEWW0SxNr06LL0uMKomPKIoNL4oNL4wJK4wJLYwJK0uJKU2OrkiLq81Krs1KrclMqc1KrRdnNEiyGqWiRqmoUSpukIi2sIrJqovKrIkW1cbJm+KVLfGqljhVS5y6NTGvS1Q2KC0fzirqyyjsFRUPSEqHZKWDsqIBefGgqmxEXjIoLR7QVI1rqsaz8ntkJYPS0iFZ6ZCiYlRbO5VTP6OsnJSXjcnLhuXlw5rKUU3NmKR8NK1oKKVoKKVwSFQ6pqwYkxf2JmZUcN2iKARXGpZJwzBoWDoVQyOjSER7PGSD4ZIYCYLwjJAoUWiULCxGGhwhC4kQh8cFcfhkOzzRFke0I1AcyVQUjYJh0nE8CO2KxXlQWMKQ5FJp5URq+VhG9XhW9YikflzcMCFumJA3zyjbFtQdS9qevRrdXmXXXlX3Pk3f/tzhfxSM/rNg8t2ixc/K9x2o/8eRhn/+2PjPn1rfO9b72bnBr9fGvr068+ONmaM353+5vXLq4b4zj5dPPpo7+XD5/Pq+S/qVtY09l/R7LxsXLrxYurixdHFj+vTjhXMv5lefL55fnz/7bOrUo/Ff74z+fGv82L2xX+/0fvtb1zeXOg+stX6xWvfhiebPzjZ/drb+o1NtX11o+OR03UfHW788Xv/Bdy2fHtUdODFw6OzAgZPD35weO3Rmz/Frfz9z6+0zd946fn3vDxffP3f34G390g+rw18c+frOkxObposI+A2AKxbk79+fGP7nxwfWrj4G4DEADwF4BMD1dePVDfjM040TD558d/X6p8dOnb59577J9BRGnsHmp2bDc7Ph8cbzx+tPjYhZbzG/MOr1CGJAgAkAEwDrZpMBNhsRsxExmRCTCRjNwGQBJgswmoHBAswwQDYA+Pz02r+PXygcXqEHppN4MRA9BCL74ojujliWtS3EcfZOjcnMjMtMS8yMT5F5pml3FnRjPjlPvgqsr1i234St7iLb7oKX7gOrh6ZtDw2v3ENevgO23wcvP7BY3Tdtuwu2Xwd2p8GOd25b1XyCzvs7Wz7sn1oZk6xNThCnxmakJ0oihZk4yMsRyyfQQ/FOQgonhsQOqesYXTfDZmAxIut685N102MjsmFC9CbTOmLeAIgeNm/A5k3EogeICUGMFoseQcwIAiOIBYEtMGwxWcwGgGzlSz0ARgD0ABgA2ARgHQFPEfAcACMApv+eBOAhAq6vgwv39L9evf/lsUv/PHBs38ffTbz5cf/Ku+3T/yjrXlLWDGWVdMVrG8MkNcGZtf4plR4xBdzIfPfYIs+4UrfYYve4Yte4Ym7Mn7hEFTHDC+jh2dRwDTFEgQ+Q4vzEWJ8srHcG3iMTx8vAcdMwzskYZhKOmYxjJuEYSXhGIp4Vh2PF4pkxeFYUninEOYXhGCFYegCW5oej+eLpPgQ6H6J74WkeaIqnI9UXS/EjQ950jLsTiktDO5OwThCBDhHpWDwZwtGiQuNdmV4eLv4JkWmxEQkxwtj46KQg/1C0HQFrT8TZU7B2ZLQNCWNLRtuS0DYkrB2Z4EAlYmhYRwiLJkJ4KhlyopIYdCqbSee6sNxcOXwel+/B8/X2CPTjhwb4hgf4CYMF4WGB4cKgSGFwhDAwMjxQGBEYKQwUBvsGCzwFAnc/gbu/ryufz/EKcPcPdA8U8AL8uP4CnkDAC/Dj+vm4+Pm4+PGdfbyYfE+mtzeL78P29WH7ebN8PZkeHgw3L2d3L2cPT5abmxPXlebiSnNxoTizSUw2mcWhstkkJgtPZxJoTAKdSaCziAw2meVK53g5uwd4+If7hcaFxqRGJ0tTxFqxulCVX5lfXl9S01rd1NXY1tvSOdjZO9I9ONYzMtE3OjUwPj0wMT04MTM0NT0wOdk/Pt47OqYbGdYND3QNDnYPDXYPDnUPDHf3D3X2DnX09Ld29bd29bd197R0djV1djR2ttW3NVW3VpU05msrctUl8iytN9cPa42H7IgURxJkg8PscMDuckTttEfvtMdaoxx32mFsUWhbFMYWS0DhCfZY1C471E47rI093tYRb+sI2ToSbO0xu2xQr+1G79hJtnNwckDR7B1I1rbEnbtJu6zpdg4MBxRllzVl127yjl3kHbtou23YKIwXRPLE4T0x6EAqUREeUCtJqsqKr5MkNSnSGqVpjZKMZmlGszS9RZ7RqkhtVaa0KVI7lJndGnG7IqNVkdGhyupQiVrlGe1KUada3KkWd6jEbSpRu1rSpZV3aRVdGlmXRtalkW7RrZV0ayXdWmm3VqrLVvbkKHXZap1W1a1Rd6mV7UpJszSjLjO5KjW+LDG6KFaYFxWSHxWaHxWaHxVSEB1WEh9ZnhRdmRJXlRZflZFQnZlYJ05pkmU0SrMaJBkNkoxGaVajVNQkEzdKRQ0SUaNU1CyXtihkVlGZNcK0ysjM6lhZY6y8KUJcFy6qCRPVhMvqY1QtCZq2WFVLtLwxTtGSmt2Zqu1IVramazvE+b2Z2V0pqra07E5RQa+ooFdc2JeZp0vP7c4s6JWUDErLhiXFQ9KiIVlxv6y4T1U2pKkclVeMZpWOZJWNZZWOScrG1OVj2tKBDGkN1zWCjOXQsEwa1omGpdPQVIojiWiHJ1hj3CmsxIDw9OCIzOAIaViUNFgoD4mUhMUGcvgUOwLJDkd2INLQFDqGRsMw6Fg2De9OxHtSnYJD4/LV1ePymklV/aSqbkRRPSSu6JNU9CtrR9WN46qGMW3LjKJxMqNyOKW0P6m0L6V8IK1yKL1mLL1xOrNlTtq+LOveI+1akev2aQff0gy+lT38duH0+xXLn9a+/lXj3w42/f1w05vftb5zVPfhqaHPLkweujZ5+Pr0kZvzR+/OHb27fPzRyvEnb5zd2Hvq+f7VzTfObuw/v7FvbWPv2vq+i5t7L24unH22sPps4ezT8V/vDhy53nPot/4j18eOPRg//nD46N2+I9cHj17XfbvWceBsx4Ezfd9f6vr6bNtnp1o+Odb+2fHOT0/0fXWm78vT7R8ebX//6PjhtdFvV7s+/3nk29WpHy787fzd//z24NMbj/5+4tr84RNvHb/4w/2nvz56cW7DcskMTjwx/Xhv8+hD40UYvH/qUs/+dw9e+uM+APct8GMAniHg5rPNgz8f++zwkRuPHm/AyBMj/NgE33yycf+F8ZHe/Nvdh3efvDAgwAgjFgT8+UIQBLEAYIERxAzAcwA+PL769i/n8gcWqYJUEi8GcgohUPywJHc7LGOXNYHL9MqIyRLFZ6UmZiSkyb0ycnYWdKE/Pke+Amyvwq/eQv7rxW2PTFYPDS//5cWXHpqt7hu3vGh7Cuz4xw2r2o8xBW+5yIf9UitiktSpCeL0+CxRqiJCmIklejvifPFOYTiGkMyNIXPCatqGnuotZmAxIRsAbMLIBoxsIsCIWIzAYgZmk8Wotxg2EbMRWCywyWQxmgAMgz97kiwWs8VoMlpgixmGzcifadKAWIwwYkDAhhnWI4geAXoE1iPwlj6NABgAYgTAvNXZC4AFgK2fzQKAAYBHBvDbg/XV3+8eXf3tvYPH97x/eP6fX+rm/1Uz8EaZbo+2cSa1QJecr4vRtAaJqn1SS72Tij0SCrixeezYfFZiCSuhlJVQxk4s5yRX8pKrPVLquHGV7IgSRnA+1T+bxNcQvVR4dxmWl0lwS8XzknCceDQ7Bu0chWIKUaxwNDMMxQhBOQWhnQKwjCAcMxDrJHCk+zs4BaBpAUSSHwXnTcd40dA8CsaZRGASiQyISCcQnbIyVR5cgSvTNzlGlBSTFh0RFyWMC/ALRTsQiTgGEcskYBgQhglhWAQME49mEtBOOEca2pGMsodQjkSUI9HRcWtBwqAoGBQF5UDGomkErBOEZRLxLArEppO5znQel+nmzvby5PK9eX4+HgKBV7DAM9CT6+3N5Qd5BQr9w4O9g/xd/QLc/AW8AB8XPz7b15fjL3ALEvAC/V0DAniBgW5BAa6B/hyBP8ffn+Pn5+Lnw/bxceH7cvg+HL4P25vP9vRydvdg8jyYPG+2hwfT1c2J68HkeTJ47nSuG83ZlersQmaxSUxnIoMF0Rl4Gh1LoaJJVDTJCUdlQXQW5ORMZHCpbA8mz8+VH8oPiPAPiQuJTI9OlKVk5kiUxeq8yryS+pLKtuqmrvp2XWNnb3P3YHvfUNfg4P94caCjp6+1q6epTdfY0tvc3tfa1dnQ2lTVWFNaU5pXlq8u1CqKZKJctbJQmqnh0N0x1gSSI5mOpZHtiZjdaMwuR9QOe/QuR4IdDmeNQVujUbtRGBss5AjhbDAOr9k67rDD22GIjniCHQZr7YjZZWu/fZfdq7tQO2yIdmiKPZpo40DYbYvbaYPfaUPcbUe1RVFtHaCdu3Hbd+C274B27Kba2DHsHBnWtpTt2+k7tqf4uDXI0+qkSXWSxAZpSpMkrUmS3izNbJamt8jTWhWpbcrUFllKqyytQ5nZIk1tEqe0yjPaFBlNkpRWeXqrIr1FltYsTW2SpDRL09qVWR0qcYdK1K4Ud6jEnWpRl1rUrZV0ayRdGnGXRtylkXaqJa1yUaMovSYtpTI5sTQhuig2Ij8qLD8qLD8qPD8qPC8ytDg+qjwptjwptjIlvjYjuT4rtT4rrS4rpVaUXJOVVC9JbZJlNEoz68XpW15skomb5ZImmXgrODbLpW0qhVWMqDYyo0qYXiHMrArPrArLrAzJqAxKKwtKLwsTVQtFNUJxTZSkLk7emKhsTla2JsiaE2RNKaq2NE1HsrI1VlIfL2tKy+5MVrfFy5tiZY0JypZkTXuiqjVR0ZKq6RDldonyukW5naLc7qyC3szCAUnFuLxyUl42pigeyinpE8tqXbnhJAybjmNRMXQalk5FU8j2EMEGi9+NdicxEwWhqYFhaQGhWYFh4qAwRWiUNCwuyMWbYosn2+HJDhAdQ3HC0pywDBqaRcdxKXgPupMgMEIlL+lTVY1qa8c0VQOKsh5JcZe4qFNWolNW9Ckr+hUVA1klutT89sSclmhlXYSsJkbVkJDbmlaiE1UNyesmZPUT4toxUc2opH5S0jAlbZiSNc8oWucUbfOKtjlF66KidUnVsVfVsTen582ysXfLJt6rmP6wavbj6vnPm/Yd6njzh8EPTg1/dGb0k9WJL9bmD/8+feTawrFbK6fu7T3z6PXVp3+78OKtK5sLJ+4Pffvb8He/z5588MYl48r5jeVz63subCytPltcfbq4+nT29MPZ049Gjt4cOHJ94Mi14R+vj/50c+jItd5Da32HL3Z/c77z69XOA2c7vjrT/sWphg+ONn54tOmjnzs/P9H/zZner461vHe4+9Ojg1+fWPj58usnr+8/c2P512vzP1z+96V7b525MXPgxIdrd06tw9cQcAOABwBc3bS8fejo0gdfr957vA7AAwCu6+HvL906evXO5SfGUzceXnuy/gRGnsPg/nP9lT/u/nHnod4EW2BgNCEGGLyAwSMA3j+xuvDVUXnrGC0gDeJEEGiBRJovhsizwzjtsoG4TH5WjFgUl5WWmBmfKvPOyNlVqEN/tEq6jNhchbffRKzuINvugm1/5cX/8+IDs9U9o9Vd5JXrwPYUeO3tm1b1n2GL3+GqRrfyYnqyNCNBJE5TRkZkYYleDngfAlOIZ0WQXeNIHGF95/gLE7AA2AKMMKy3wHoYNgLEAptMiMkCYPDnyAoCELPFYrIgFoD8t60IBgDe+g9ggS1GBDFvac4CG2HEAiMwvGVKBDbCFgNsMSKwCSAWxALDRoCYtpp3EcSCgK3pGwQGCADgr6cCAP5M5Fu+fArAfRO49HDzlyt3vj/3+xfH1t45+OvKhwfH3/qkY/bt0p6F7LZZeet8UsVwmLYzSNEcKG/yFdV7plV5pFZw40oYwjymMI8dWeQSWeQSVcSJzucINexQuXOwhBEoovlnkr1TiB4JJI8kyC0Bw45yZAgdGOF29FB7WogDI9SWHmRN8nOA/EjkQArenwH5MkleRJwzkcSEKEwi1VkizeZx/HlM/+QocUpcZkxUfExUksA3zNGOiMfQCTgWRGCTIQ4B5wLhXciQKwniQgQXAsGZTOZAEIsEsQmQMwblhHak43EsHIaBQdFxGCYew8KjWXg0C4di4tEMjAMd60CD0HQI40TEMsg4Fp3oQic4U7BOfm6B6TFZqkyNJFmaEpmWEpmaGJYcGRAr9I0K9hYGeYYGeYQEuAX58wIFbgG+XL8A1wB/rp+vi2+we2CoV0iIV0igV5DATSDg+Qe6BwR5CgLcBf48Xx+OF5/tyXfx9OF4+3K8+M4e3kyehxOXR+fy6FwejbMFl+riQmK5kJ1dyM7ORKYTjkZBkcgOEBVNpmJIBFssZIcl2uMoKMgJR3Em0l3IDB6d7c12C/TwFfqFxIVEp8ekqDJk+YqcYk1RWX55TWlNY1VDW21TZ11zZ11TR21jc0VNaXZ+gSonX5WXLc9WilRKiVqjLNQoivJzK1SyPGcKF2ODh+yJTlg6HUMl2ODQOxwcX7ND73LEWqOx1mjULkf0bjTBFk9ygHDWGMfX7FGv2eNtsEQ7PN4ag92Fwu5yQL1mh95hh9+NIuxG421QuN2O6J026B32OGsHog2KZIuGrB2xO6wdX96BfnUXcbcD2caBYutAs7YjvbKd+urLKb7uddKURkVqszK1RZHWpshoV2Z1KCWdKnGnWtSpyerKzmxTprXIUjtUme2qjBZZaossrVWW1ixJaZaktMhSW6SpjaKk+qzEhqzEJnFykzi1SZLeKs9slWe0yFKbZamt8rRWRXqzNKVBlFSTHl+eFFUcF1kYI8yLDMuNCM2NCMkRBudGhBTGCEvioyqS46pSE2rSk2ozkusyUxpEaY3i9EZxeoMorUGU1iBNrxenNUrTmxVZTbKsBklGkyyzSSZqlku2aJKJm2TiJpmkWS61ihHVRGZWhiaXBCYUBiYXBaeXBqWVBqQUBaeVhmVWhGdVRoiqYqV18fKGWEldsqolSdEaL22MlzYmK1tT1e3x0sborNpYaUOMpC5KVBsrbUhQNMfLm6JEtdGi2iR5S4a2I0PbliSvj5PUJsgaUzSdmYUD0pJRdcVETsVoQdmARFrl7hpOwbPpOBYFTaNiaLS/vEjYjeISaPF+wWmBYWmCkExBiDggVB4cKQ6NCWR7k21wJFs8yYFAw5DpWCoDx6CjmWRHBhHNZTECgyIU8vxOVflAdtVQTmW/trxHVdKlKOqQFbTJCtpkhR3S/I50bWNmTnNWTnOcrCoiqyROXpWkrE1V10uLOlUVfcryXnlZr6KiT1E5IK8YUFYPa+rGVLWjqrpRTcO4tmFK0zClaZySVY8qaic1jdPaxllN46yyblJeOymvn5bWTala5rSdy9ldKwV9+0vH3imaeLt6z0cN+z9vfvPrzn993/3ej/2fHhv58szg56f6Pzs9evDi/NFbe04+2H/26ZtrG2+u6fdf2Hjj/Mb+C5v71zZfX9vYe2Fj74X15fMvFs49Xzj3dP78k5mzj6bOPpw4/WD011tjv9we+/n28I83Br6/NnDkt97vLuu+Xes6eK7li+NNnx1r/vx442e/lP3rUOW73zd8/GvDRycaPz7R/PGxjk9P9H99au6ny39fvf3uxXsfXb33+e8P9v54burLnz+/cu/4Y/3JDfjkJvj32ev/PnPth3ub3996ftUCttp/jl+//7ePD3106Ni9F2Y9Ah7pkccm8AAG9wB49+Q53Vufxpd00PxScKwwPNkPovFRENcex9htT+Sw+KJYaVZsVkpCelyK1DNNu7tAh/rwLHTRvOuS6ZUbFqs78LY7YNtdsO2h6aWHhlfuIdvvglfvIS/dN1vdNVndRrZf26qj3rWq/wJb8o6raiwgrSYuLTc9VZGRIBalKKKisjCQhx3ei8AUEthRFLcEkmtkfdf0cwOAAUAQBDZbEARG4L8S3P+XrUlOC/w/IMCyteWIwAAxga1tSsQMEPNfdvsvCAIQGMAIgAFiBGATIJsAbADEABDDnzuVf861IAD8OSS65Ugj8udFhr/qtOb/qdZu3fMCgFsb8OUnxrN31w9fuPn+T+fePvjr658dmfrngZ6VD5tm/lnStyKrH00r74vLbw+WVftllvqkF7rFqThRUna4iB0udhHKXMKlrGARK0jMCpQ4+UsYflKmQEbji0meGSTPVJxrDNo5HMcSYqkhOEIAmRhAJvBJBB6JwsUSnUh0tkii5bB9PV1CUmNkidHpMZEJCQkZAr8wBzsiBk0jETkkyBUiuJLJ7mSKO0RyJ0A8DJ5DILsRyW5YvAuR5EameREIrgSCK5nsAUE8PJ5LwLsS8TwSwZ0EeRDxbhCeh8dyCFg2hHUhYJyxKBbGwQnn6ISxp0KOToHekYq0nAJlea6sWCvOz5UV5ilKcuQlGnGBLF0rTlGKkxWZ8dLU6IykyNQIQVRMcGxMcGyEf0SEf3goPySUHxbiJwz0Dg32Dg3ziwj3jwj1CQv0DApwEwS4CwLcBAFu/gFufv6uPj5sL76zl4+Lt4+LtxfLw92JtwWPxuWSXbgUFx6V60rlcEjObCLLhcTikJ05ZLYzkcEk0Bl4mhOOSkUTSQ44yA5DtMcS7TEEWzTeBkW0x9KxJBaJ7krneHI8/b38Q/1D4sOjsxJSFGlZspSM1Ki4QE/fmJAIWYZMLVFrpJp8bWF+bllhflVpUa1SmsMgOqN34wj2RCc83QlLI9oR0DscMbtQWGs0ZjcKZ4NB70LhdmNJ9hDRjoDbjUHvcETvcMTuQhOssbhdKNxuNH43GrvTEfOaA2aHA3YXimCDwVmjHV61sd9ug9ntSLBB43Y74nc7Ynba2b+0E/Wq9VZrD8nWkWptR9z+KstmV0YAvyg5sjw9uk4cVy+KbxInt8rS2+VZHcqsdlVGhzqjS5vRpc3s0op0ORJdrqRbK+pQZrQr0juUGW3ytA5lRocivUWa3ChKbBQlNomS6rMSG8UpLbK0BlFSeVJkcXxoUVzIFvnRgdnh/ppQX22YIDciuDBGWBwXWZoQXZoQXZ4YU/mXEesyU+oyU+qzUhvF6U2SjGZp5n9pkGTWi9MbpZktCnGzXNQky2pRiFoUkhaF9H/ZcqRVWEppeEppWEppaHJJWFpZWHp5UHJxcEpJWHpZWHpZlLgmTlofLaqOzKyKk9QlSBoTZc1J8uZ4SWOcpCFe2hgnaYgW1UZl1cZI6mOlDXGyxgRFc4KiOVpcFy9rTFa2papakuT1ceLqaFFlrKQuTtYUI2tOz+1RlY8U1oxV1I6q1fXe7kIazsUJy6SiqDQ0jYamkBwgyAYL7XJwwZHj/YMzgiNEwUJpsFAWGCYNDM8Kjgxke1JscWRbHNkBT8WQaRgqHetERTuRHBlEtAuD7h8QJhHntEqLulWlvZpSnbZEpynuVhV1ygtaJdrGLE2dOKcxU10r0tbL85qzNHXpyuosba1IXZMuqxSpa2XZjcrcFnVRh6akS1HQLstrVRZ1Z1f051YP5FUP5tUM5VQPaqoGtLWDsooeRdVAdv1IbsN4buOEpnZEUTWgqB5U1gzJagYl1QOSmgFZ3bC0fkRUO6Bom1C0TchbJ1TtM8quWW3vUsHwG/kj+7UD+/JG36pYeL9+3+ftbx3q+c/RvvdO9H90duTztfEDV6a/vT73062lY/eXTzxcPv14efXpyoVny2vPl9eer1xe33tFv2dtY9/a5utrm3vPb6ycf7F87vn82SczZx7NrD4aP3l3/PT98bP3hk7cbDxwpvKzYy3fXm47cqP529+aDl5s+Hq1+auzbV+f6Tp4tuvA6ZbPfu09dLbv0Jnmj3/s/PL44PdrE79enTv7x+jRC+NH12Z+vTT14+q/Lt/+9sH6ST34+o8ni18f/dt3p1efme8CcAsBdwC4A8B1APb/fL5l/0eROU2QWyzEFEJkf4jCR0McBxzDxp7IcfbJipVmxmSmxqXFJ0u8UrS7CrpRH56F1sy7Lhpf+cNsdcuy7TbYdgd56b7xpQf67XeR7bfBq3fAS3ctVnfM226D7deA/Vmw618PrOq/wBS/zVWOBWTUxKfnpacqMhIkWSnKyMhMDORhh/PCM8Lx7GiKWyLZNaaua/apAZgBsMDAYkYQC0DMADZvVTgt/z/M/wds/n/svWeUHPW19isBQprcOVbnyTnn2DlXdXWqzt0zPZ2nc5isSBDCZDAmGhtsjMMx9nkdjgPgBMaAD8aYHCQhgjEmSZqZ7q6q+6ElIcK5771f73trPatXT6+Zmpo1H37r2fvZ+38OgBiKYxhWxstFvFzGy0UcPYfKrxCO4Th6vtW4fRHXKkIrOxSwc7MuFbOKYfgOhu+geBHFi2W8VMbRIl7extAtFN3C0DNo6Uy5dAZHLyDzQlW2YjdP4/i/SvgbH2///Z0P//LG24/8/eUfP/7M9x55/L5fPHrdAz85eMeDiau/7s5fpQ+szFpjQ9qFPoW3adzC7tGxunTsXkgwhLRMuJvHbKJhsHncJBg21ApmGvizBNY4lTnC548AQCeD3cQRtllsvuamvv72KbPWrVPASplWDoibKwAAIABJREFUozKMDs8QCQCNIgTYHWx2F53VSWd3URgdRHo7r2mExulh8PrYgkE2f4jJG2TxBtmCYUAwwuYOs7lDXP4YhzsCAEMAMAKwhznAMIczwmL1M5k9ALsfAPo5wCDA6mUzulj0dj6rp61xbLhHMjWsnhsHFdNGrdSqV9ohjdMEehHjgssW8rmi886oxxbw2gIuy7zb6neavWatRTGtEI9J58bkk6PSySHp1KBkckg8MSge758Z650c75sa6R4f6Rgd7RyZ6J2Y7J+c6B0f6RwebBsY6Rwe6RoZ6RwZ6Rweah8aaO3vFnV1CTu7RV3doq4Ofnsrp7UFaG4Bmtu5re3cllZOcyvQ1MwWNbGETaxKn5IvYvAENA6XzGQ1UBl1ZHo9mV5HpdRTSXUkUg2BSaCImJwOfmMzm8enMgUMQDY5s+D0heZDQW8wtBAJ+JciwVQ8mrVZPAJmI6WGwiayRAyhkMZnE5iUKuIFLjLqaYw6KrOWxqqhMqsp9H0k+j4So5rCrKbQ9hJpewmMajK7lsaoItMuJ1D3EmjVZHothVpNIuypb7isllJFpNeSqdVEahWBsq+BcFkNZV8Ds45CrSaQ99awqmo5+6o7yETr9IhfMzsvHw8qJ8KqySXNXFwrSerkSVCWhmRZo7xgVa3adRsueM0BrTmgDSe06TQccBsPekyHvOZDXvNBj3HTBe53Qvud4BqizxpVKUiZghQR9ax3dtgx0Wsf77aPd7um+n1zw37JeEA2GVLMVqxhAlRfUMqgTcO6rAnMmaHKa94KLyPGFZtpxWZatZtXbKZK7bTCxQoaV+zmNSey5rR9AY2rDmTXmMI/pQnNgjGxIS4zpeSWjNiYFBsTFSmRrArJyYxJCZxQIzmVJa+zr+odaxpkWW7OykwZuTmrsOSUlrwSKSiQvNSckVtzKvuy2rGiti+rbQU1klVaUgpzQm5JKJGMAslJLDm9d78tfMVC/OpY8qjXkxvqmRMwWoQ0EY/M41N457lIZVYTW2iAenjSNCWxTkvt0xL7xKx1bNo0KR5v7eE10DgEGofM4NEAHpXDo/KE9CYerYnLaGsUjY5Om43ugnF+3ezfRBbWHf5NV/CAK7jf4V9DvAWTK23xZo2upNWbcQdX3P5lpy/n8GXMjrjBEjFaY2ZbHHGlPf6C279q9+St7qxjftkb2vBHD/qXDvmXDs/HDrqj+12Jg9bYhjN5yJM+4k4ddqePOJOHnIlDvuwVvvzVjsxhW/KALXPYlj1sTe23JQ968lc70ldY4weRxGFr8rA9e7WzcMySuVofO6iPHYLiV4BLh3WxK6DE1cbM9bbVb8wf/lbg6HdD1/1g6ZaHk3f8PHPvrwrf+d3qDx8/8NO/HPr5fx/+1XNHH3vpusffvO3Pp+546p93//Vf9z734X3/+PSBl7fvf23nvle37nrp0ztfPn3PG9t3v7H19Zc+Pvz466uPvHDNcx/e8Fr5ay9vf+2lM1974ZNjz//76LPvXf3M21c+deLwn9848uQbVzx1/OATr6089mLut88nf/VM/L+eyj36t9XfP7/y6LO5Xz5Z+OWf9//mr9c+/uKNT75y5a/+cuUvn7jnmVd/+MrbPz/x79+9/+kTH20/9v6ZIw//LnrLdycdWWqLFBDOsYFhNtBPYbURGY21JE5ryyCsQowKI6QwqLTIAOirCR6kPPwc+4VS7Us7F+YXL3kH2/3e9u73zl72NnrZKeyyU9ilb5d2vV265BS+93Wc9Bxe+4MPdhV+RQ1/r8113YghI4f8IOiAtIgRcotlZhq7p4HeRxfN0lvlvB4dt0uVOXTbh9v4Do6XMLxUwtDzXCxh5fNjJ59T8Zx2ivjODr5TCRmhWBErl8/7R+wzfcF0Vhqv58iJlnG0jGMXVMLw0vko04XdQShWwj+bqzyD42cw/CyGb6P4NoZvo3ixhO1sl7e3sJ0SXsJwtEJorLRTLm2VS9vlyoc4VsKxMv65C8Xxj3H8PRQ/fnr7hXc/ePLV47/+6wsP//G/v//bp2978DeHb/1R7qpvu5LXajwbU4Zk+yQiGlILR/V7eKO72SO7OTO7KcN1rDE6MMxidPL4ncLGTpvN19E2NNIzCyksWjmklOu0KuPw4AyxAaBRG9mcLibQTQd66Zw+GqeXxO5mNQ2TuL00/gCFP8JsnKLwxwnAEE04QRdO0njjLOEUWzjLEsww+FMs3jTAn+EKxTyRBBBMsXhjbP4EIJjgCaa4gkmAM8oGhgBgmM3qZzP7OexBIW+kWTje2jjRKBptahrtaJ/u65UMDsiHhuRDA9K+7umxISmsd9gtfqvRC2vtoNpqN/ls5gUY9Br1Xkjr1CkRlQSWz0GKGb1kUjM9IpsYmBvvnR7rmx7rmRzuHB1oHxnqGBnpHBvuGB3qGBnpGhvtnhjtHu9vHept6e9rGextHehtHuhu6u1p6usSdXXw27sEHV2CjnZuayvQ1AI0tnKamljCRsY5BymkcwQ0gE9lc2ksNpnNIjNpBAqppoFa2wCQqHwKk0Oic0i0RjZHL1PGFsOJ8FJsMRpdjEWDiXg0m4oXLAaES+ORqslsIkvIEAiovPNcJNHrqLRaCrOeBjQwmLVURoWC+4jMajKrhsKqptD3Eun7SEAtjVvPYNdSGVUk+j4SvZpMr6VSa8iEPXWEPXWUKhK1mkzeR6BUNVCqGoiX11KrCYx6CnlffcNlVdQ91cDe6m4G1SmdCunE87LRRfloSDkWVkyE5JNhxXRIPhmWT4SVE1HNZEw7HVHPVDzfkmYmBUoyBlnGICuYVQc8hv0eaAVR7bfrDrmhvFG2IB52Tw76Zkc8M4POyT7nZJ9vbnBBMuyXjoVV0wm9LAUpkqAyoVcmQXUa1qWN+hSsSxv1aaM+bdJXWoY5iyFnNeQRuIAYl22mZZtp2W5atpuWbcYCAq/YzWvOc1xcdZzj4pfRuGtM5ptQLc7ownNQVGZMKJC0EsnILSm5JaVEMgpLWmZKyI0JlTmltmQ1SEFnX9XZV9XWgsKUlZsyMlNGYclp7atax6oKKUhNGak5o7Iv69zrKlteYc2okLQKyWhsGbU9o7Znlba80rEC+vZbFg86gwdCscMed3q4Vyw8x0Uun8I9z0XKZ1ycFFumJLYpsX1yzjYxa5mWTrT18RroHAKdTaJzaCwODeBQOXxGI4fWDNDahPzhgVFIY0korSm1LatFMpA9a3Dljc4c7MjA9iSExGFbHLSEjfYl53zO7c965rMOdxK2hvRwEDJHYHPUaItbXWmbJ2d1ZYy2hMWRcvgKzvllp7/gXlxxB1bswRVreM0cXnUm9jvi+83BZUtwBYmsWkMr9uiqI76JRFct0WUktWFLb1qWVmxL657kQUd00xpcRcJrSHTDvnTQnb7KHj8CB9dB/6rWtypzpGfMS1OmpVlbSu3bMC5dbUt/zZa/3rFyk3P1Nvv6rbbNrzsP3+G96l7v0W96j93nv/6B0M0PLd32H8lv/Gfmnl/mv/3rzYd+f+SnT1/9y+eO/eYfN/7h1VufPHHHs//8xn+/d+vT7xz9/atX//612148fc9J/J6T+L1v4XefxO48Xrrzze0739i6/bXTdx3fue2V0ze++NGtr5+9+bUzx1746Krn/3X42XeOPPfu4WffOfTXk0f+++T64y+tPPZc4VfPHPrjCwd/9/f1Xz998NFnDz36tysee+7YH5//+lMv3/j7v5uvvMOwelM/GCPwZ9jcKYA1DLD7qaw2IrOxlsxpaR0yqBGj3GhQGDRaZAiarw8dpv/kee4L5bqXinveLO06Wdr9Fr77bXTXu1u73z1z2anynpPonhPlS0+Vd58qX/IWvvc1nPwsXv/DD3etPkKPfr/Ved2gPi3RLWj1DlBnMxm9UhlCY/UTGAPMJgmzVcXvBXm9quzhr39YxLcrbbzyuToqhuJFbGcbP/Nl7eBni59XCd8q42UMxbAvlV6/eGE4jp0zjP9PVMJxDC/h2BkcO41jF4Ynz+LYdrlcyQcVcbyE4cWKm8TQLbz4KV78BCt+ipU+xdDTGHYWx87i2FkMP4Ph2yi2Xca2iuUzJWyrjJe3z2dot8//ukoI6CMM/1cJ/+c2/uI7n/75lbcfffaV/3jkmQd//sTR+/6zCwrUDUPkaTehz1QnlJLZY0xGLxfoEAo7rBZ3Z/vAeP8sKDPq5AatQq9TGYcHZgj1bDq9CeB109idNG4vt2W8Y0TVPQ4K+6Tcrllej5QomqZ3KBgdSnKzlNoqJzbOEQQzlEYpRSCmCCQUgZgqkNCEUoZIwWpUsJrlzCYJXSihCWYZIjFDJGYIZhn8aW7jHEcwDfAmAf4khzcBcMeY7BEWd4QjGOMIxjiCUSZnkMroJpJayOSW0VGNyRRwOJYcjiioc01NqMdHFeJZWKNy6zQeUOcFdR5I64FBnwVeMEM+E+g26JygElGJYfm0TjqpFk+oxGOKmWHpaO90f/tob/twX9twT8vgQMfYQOdoX+twd8tAd9NAV3N/d9Ngd2Nvp7CrS9TVLeruFHS2cVtbuS3t/NZ2Xmsrt6WZLRIxBSIGT0jn8mkcLhVgUdhsCotJptMJZCaBzCHTABJFSGc2sYB2vsik0ccWw7FAdCkQiwWX4uFkcimXTS6DaohNZpGrSQCJKWLwhVQu0MCg7CPSasiMOiq9lsJqoLMaaPQaEm0vgbKvgV5NZNRRmLVkRi2ZVUdl1lKABhrQQGfV0Zi1FGYNlVFDYdZSadVk0uX1pL31tBoStZpA2ltPrSZQquoJe6opVXWMOhKlqo54eTVlTxVr774eFsOrkiTM6qh+dkk3kwBnkrq5lF6c0kkTWnFMPRtRTUbUExH1ZEg56ZeOzouH/ZJhv3jYO9PnHO/0S4aWLcqCSR4QDyypxjft6phqzDzQbBvpck8P+uaG58UjAflYVDO9pJuNqKdi2tk0rMgaVWmDKgWpskZd3mLImi8WnLca81bj+YipufLmglbslmWbecVuWXMiqw7rit2y6rCuOZHzsq45rauOc9o1pw1KwIgEis6BESm8JLckFdZU5VVty8iMcQkUVZoSOktGbUxprXmtbeUcFI0ZhSkrNaalxrTGsaJ3reudayrbstJWqEiBZBVIVu3IaZ15nSOncWSVtowCSSudBXB+w7y43xk8EF464vNmRvrnBIzmz7hI5XCITHYdhVVNbKUBqqEJ48SceWIWmZyzT8zaJmatM7LJ9n4ugQ400FhEGkBjATSAQ+NyaUI2pZFBbePyhnqG9DJDbNYQlZjicnNSbkwojHEFHJPDEbkhqIAW1YaAClwAzUGbO+GeT/v8Gbc3abQGleC82hDSwCGNMawzRyFkyWCLQ9YYbIubXWmTM2V2pSy+jM2XtSzkjIsFU2DVsbQfiWxA3gzsyyCLeetizhrIIYG8JZAzB3NIbBlZWrZGlm3Bgju8bg+uIIsFW3DVHlx3RDZdsYO2wCbozmkcaZUtLTXFZ6HwrCEyawhpHFlL5KAjfqU9ebUzfY0zfcyRPuYuXOdZucG9eoNj+Tpb4VrH8nWu1Rt8h26bv+IO7+HbXQdudR68zXPFnfNX3TN/9Tf9x74Vuemh5O0/Sdz+k+Qd/2vp9p9kvvnrjYefOvxfz1/z2OvX/+nETX9+65an373z7//+5suf3vvK6W+9tn3Pq1v3vFH85lvYPSfxe9/G7/snftfb2J2n0NuOF296/extJ3duefPsra9/euNLH9762ic3vfzh9S+8d8OL/zz23KkjT75+xeMv3vDX16945Nmp7NHZpau61BECZ5bNmeYyRnisfhqzlcAQ1ZCAltYhWGMzKUxGJazT2YYNC4TgEdZP/sF/EW14sXj5G6VdJ0q7T+KXvIXufufsrrdPX3qidNlx7LLj5ctOlHa/Vd59At/zKk76b7zuhx/tWnmMEfthq/P6fjA1q1tQ652g3mE2Lkhldjp7iMgcZjXLWW0afh/E7VFkDt/8YakyR1EuoTsYXsSwEoqXyvhOGd/6slB8+6uElj+rfH41Ey9wEbt4R97FJdQv3QE732E8r8+giWE7KLaDosUSulMu7xRL22e3z2zvnMbRLbx8Gi+fxrGzOHoGLX5S3PoQK32Ko2cqwrCzGFpZf1QslYvFUmm7WNoulrdK2A6GF3F8G8U/3il9iuHF88jEzz/VuyX82p89qT54R/jbj8GHHqjvgOqZ40xWP4vW0tk+6HH5u9v7RnrHjUoTqDSASghUGYf6p4n1AJPRCvB6OaIhBn+ggd3D7ZhtHtaIBpXtE6BwRNc65+pShdpli8IpF2cUYfYbucO2xgk3dxDh9FtY3TC9A6K1gpRmHaVZS2/X0to05GYVqUlBaZLTWpT0FiWjRcFolrOaZECznNMsBZok7EYxSzjHEs4y+NN0/jSDP0nnjlPYQ2R6P1c4aXflF0MHgpH9kdhBucLB5Q8A3F4ef1AgGGpqnGhtnW7vmOnpEg/0yUaHldPjOskspJJZtApEK7eCSsSoc5p0LlBlhdSITmFWSQxKMaSYAyVTmulR+figeLh3qr9zrLdtpLt1qKtlqKOxv43f2S7o6BR2dQq7OgSdncKOLlFnh6C9nd/WIWirDE2KmAI+jculAGwKm0li0ggUaj2RRaTwaAw+jS5isgR0RitPYNFBscVwdDESD8UT4WQimk7GMrlEXjWnZNTTKFVEgMgU0XkVLlL3Emk1ZGY9jVFHZRPozHoKtZZIqWqg1BDotSR6PZleR6bXk1kNVEY9mdlAYTbQ6HVUWg2ZUUtl1FKYtVR6NZmyl0CpbmDWk2k1RNLeOkpVhYtV5H21jDoitbqesq+GureKua+qm8XwaWRZO5g2K7ImWc4kKxgVKybVqlm7YtbkjMoMLEsZxGlYmjJI4/q5mHYmqpoKSEfdU93W4WbvTG/BrEhqp0w9fPd4+zqijCnHrEOt83PDQcVkRD1TIWJcPxfXzy3pZpOQJA0rMkZlBlZmYHXBol9Bzk1Z5CymnKWCQEsBqQRnzoVoLkBx2Wap9A5XHecM4vn354h4QZUq6y4VnNCYU2pTUgYvSQwxuSmhtKSUlpTCklKZU0pTQmVK6q1Z0JrVGJMac1ZtLagseYUpqzBllZa8wpKTm7PnYjiuda1jVWNfUdmXK0kclT2ndRV0roLWkVXZ0nJrSmZNye05vW/NOL9h86+H44fm57Mj/eKLuSigcLjnudhCZSsHJ4yTc+bJWWRyzjYxg4zPIDPS6c5+LpHGaqAwCRQ2lcmmAQCdy6WL2LQmFqOdLxztHzMqzQmJMS6zpBXWrMyUksJxiSEqBoNinV+i9Sl0C3KdTwv7rY6oy7PkW0j6fAnYEhRrvWKdX6zzi3ULUjAgh4MKOKQ0hrXWmN6W0CFLeiQGOhNGVwpypUBPFvLkrf41y8KKwZkxOdNWdxbxZM2uFOxYgl1LRm/SNJ8yLSTNC2nYlbL5ChZv3uTNWueXrb4Vi28F8a+bfWs6e0Zry+jsGaU5ITZEJIaw2BDUOZNIcM0e2XDFDnoThz2Jw67YQU/isDd5xJO80pu60pu60pe+aiF31Fu42rVytWP5SiR7hSVzxJY76igcs+evdS5f7169yb16iz1/o6NwkyV9nS13k/fg3f6r749c/4Olm34Uv/lHidsezt79i5X7f7v24B9WH/rj/oefvupXLx195LWjvzt+8zPvf+Mfn37jxbN3vbJz9+ule46X7zlevvct/JtvYXe+sX3XyfK97+DffBe7+93yHae27zxVvOfU1oP/Kt3xyvtzm7dKMtf16JMUnpTHmeMzRvmsfhqjhUAXVpFYTa0DBo3NpDTDCoNOZxuFFojBI6yf/IP3QrnhxeLeChdPYJe8Vd719pndpz699HjpsjfQPW+U9xwv7z5R3v0mvuclnPAMXveDj3YtP0oP/6DNeeMAlJ0DFzWgW69zwIZ5scRBY40QGaPsFjWzXcvt1bO7panD139QwrZwdAff2sE+LeOfovgZFN/+XPbm4h5hpQKKXWgvlip71it+q3jRdtj/GZCVBM/FKuNYGUdLn1cRR0s4+rkIEHb+tVIaLZWxIoqiWGWxbbmIlss4VsLLRbRYxEplrFxGy6VyCfvsaYtYuYyjJQxFsdI2un0GK+5g5SJWLmGVuRN0B0VLxfLODlYq4uVtvHgG3zmLF7dx7AyKv4vh9z71uvHG717x5DvxB5+s6bNeThtlsYd5rM6B7hG72dHV2j3aN2pUwbDSAKkMkNo01D9FqGMzmW1cwQCV3U1kdxvcmau//sP80XuQ+GGFM9WjcDNHLdQRO3vSw5vzMyfc1CGENeZqlUX6wXyXMtksDosmFwRjPsHYvHB8XjDu4Y26gCEHs99K74apnRCtU8/o0NPaNPQ2NaNNzWxVMVuVzBY5s0XBblWxm5XsRgW7UcYUiqncKRp7Qtgmc3o354OHfYH9Lu9KV6+ygdwB8Ed4wnGAO8TljQDcYTZnEOD0czj9fO4Ah93L5/Y2CQabRUMtouH2puHutrH+rsnh/rmJYdnUmGJmQiWZ1kln9OIprVwMycWQdEYvmdZJpnXiad3cpGZmTD7aOzXSPTHQMdrbMtDV2NMu7GzhtTcCTSKgsZnb3MRpErKFfAaPR+dy6VwOjcMisy5wUUBnipisJjYgZDA7RU0ukzUVicdDsWQkmYqkUrF0MprKLGXmxmYrgxlsAl1I4wipAIdAp+0j0KuJrDoKs47MJtAY9WRyXQO5uo5UU0+taaDWExkNJFoDkVpHoNQRqQ0UOoFKa6CQ60jUOhKtlsSopdCrSZS99fRqIrueyqglUvbVUqvqqVV1xD1VlKpaRkMDpbqWvLeKcvk+5t7qXoC1oFXk7FDGolxGVKs21apFtW7Vrlv1a1bdilVTsKgKVkXBqsqZlVmTImOUZ2B5QjcXUoz6ZvsiipENuzoDzph6+e6xtnWrPK2b8k71RFRTS1pxXC+J68VJSJIySBOgOGdWFqzqvEWTM6tzJk3OpM2b9ctWw8V2sALCL4VLz31YweGK3brmtK277OcLp7Z1l23d9UU0rjmtu1RwQm1Oqc1JmSEmhqJSeEluTKisaZU1LTPGtdaM0bUCO1f01qzWklGZ02prToMUVJas0pzTIHmdfUVrX1bbClr7ssa2rEbyGltBa19W2QoKa1qFpLWOnNaRU9nSCmtSYU0pkLTKkdN7VkDXssmV84c2vN7UUP+cgNkkpAl4ZM4FLgJ1FGY1sYnMVAyOGyfnLFNztuk52/iMdWwKmZVOd/VziTRWPYnRQGZRGAAV4DB4HLqITW8GmJ2ipomhSYsGScstKTmSVSA5uSUtMyY+46LGJ9P4pBqPGpo3WoIWW9DuDNsdIa1xYUbrndL4JlWeCZV3VueXQItzev+Mbl4CLsrhkMwQlMMhhSmoMoeVpojaEpcbY1okCSIpvTkBWRKgOQ4jSYNlSQMHdeaIwRbT2yJ6e8TgjOssMaM9DdtTkD0JO7MGRxayZ0BbRmtJqkxxnS0NObMaS0KiD85p5+XGAOROWBfzVn8OWSw4Q6v2wLLNn3eH19zBNU9wwxfZ748dDMQP+5OH3cn9jvSmI33Alty0JQ44U4fc6cPOxGFn4gpX8ipX8mpX8uhC7jp38pgreY07c507e4Nv+WZf4SZX7np79jpn4SbX6q2O1dtsa7c5D97tPHyf44r7F772w/CtP4vf9Zv0/X9M3/+HlR8+fcV/vXDVb1+5/omTN/zl7Ruefue6v753ywsf3fnm1h0nd24/vnX32+V7ThUf+gC778Rp+YE7Fekb+3VJKlfCY0/zGMM8dh+V3txA41cT2c2tAwatA1ZZQQWs1SIjkI8YOsx8+AXuP9C6l4p73ijuOrGz+wR66Un0klNbu986c8nx4qVvope9UbrszdLuE+Xdb+CXvYA3PI3XPvTRrvwj1OD321w3DcMFqSGkhTxanR0CfbNzdipzmMgYZTarGG0ado+O3jGXOHjdByV8C0d38LPb2Mdl7JMy9mkZ38Iw9IuR0vPL0LHyuVgqdj6ZiqJYpR34OQuI/Q9c/Cy8WsKxMo4Wz6m0/ZmKW+eElr6A0ItYiqOV4ieGlzC8jOE7GH4GxbZwbBvHdzB8+/wjFTGskptFLxjSMoYVixdt6zuLF7fw8jaGVkqqRRTbKmFnUXy7iJ3ZQk8XsdJ2GT9Zwm//y6vWu36y/8m3F7/1p9p+5FLKMF80LeL381lNg90jArZoZnQG0VsqXATVlsHe6YZ6Dp3ZwRUMUlhdbNHInd/9z60S/ubHO8+/99Gzp977w8snV279Yejq7xy5/3d3/PKFG370l9Xbfhq78oH59bsc2Vug8NE52+qgNtYh8bfMeJunPJxhKzBk4Y3Z+eN24YRDOOlsmfG0zXibJp2iMbtw1NY4goiGrfwBE7cPBrpAVpuO3aoD2vTMFjVNJKc3yjltmp4J56QiNK0MjUvnuS0yhnCG0yyh8yY5ohlAOMXmTbB542z+GMAf5fJHefwRLm8AAPoAVg+b2Q2wurmsbi67iwN0cYFugN0JsDr5nG4hr1fA7WkRDbY3j3S1jfV3Tw33z40NSUf650YHxZOjsvEhyfjA3MTA7NTg7OTA9Fj/xFD38EDnYHdrb6ugjc8UAFQOQOfymHwOjcumsBkkOp1AAch0Po3FpzGa2JxGFqerscWDOFPRRCwUS4QSiUgyFUsnI8lUND05OEGpJlFrSCwCVUBlC2gAQKRTqwm0GiKznsKop7KIdBqBQq5rINbUEapriTV15LoGOpFMJ5II1bWk2gYakcqk0OkkGqWeRK4jUmoI9BoSrZpA3ldPryayGqiMGhJ5by11Xz21qp50eQ2tup5ZTyTvqyXs2Uu67HLmvqo+Dtuvk+ccYMYiX7WrNl3aTadu06nfsINrNv2KVbOKaNYcmlW7dhnRFKzqglWTNynTkHRJOxVSjC6pJzZs6iwkdo62zk/GVUr2AAAgAElEQVT3rJgkSc2EXzyQACVJSJYAZQlQkoQkaViWMkhzZuU5KJrVBYtu2QouW6GC1ZC3mi7WF9B4AYfrLvuG2/H/kovmhMqSUliSMnhJAsdkxiUpHJOZ4gpLQmFJqm0ZnSMPOgs6e15ry1WspMaSVZlTKlNGY81qrVmVOa22ZPS2vA7J6W150F7QInnQngcdWT2S0CEJvSOtsWeUSErrzEPeVbU9q0JSoCNt9mRdvpzDudTfP8uhCUUMgZDG5VM5PArAI7G59XSgltxKZSsGx83TEvPkjHVy1jI6aRkbt0uks70DXBKF1UBik2gAhcGn83h0AY/exKW2cundTaKJ0QkzaM1qbFmNs6CyZ6XG+BwYmdOHJLqgFAyo4KBS75frvEq9F7aGzPaQEQmY7CG53j2hsEuhBQnkn9X6xOCCwhhUmoJi/YJYtyADgwpDRGWMqUwRBRyRGUJSMCyGIjLjktIUV5qWFHBUCoUUcEQJh2XgokS3IAMXlcaQyhRUwEEFFFabYlpLQmtJqM1xlSmmtsQ0liWVOaoyRVSmkNoc0ZojKkNArHErYL/WGoZdCet81jqfNXvTJnfS7E3bFwt2f8EZWHYGVpyBZVdgxRlatYVXrJEVW3TNubThWtpwxNZd0XXP0gHv0gHP0gF3/JAnftCzdMi1dMibusKTutIRv9KdOTqfv9YZP2IKbMCBDcPiBrS4X7+4X+Vb1/gPqANHoNgxc/oGXewabfxaZO32havuX7r5R9m7f7b8wG8K3/nt2g/+sP7wnzd+9sz+Xz23/uu/b/7mxSN/fPOaJ0/d/Nf3bnzipH79DkXgaL8kSAWmOZwJABhgc7oY7BYSXVBbz2prHgJVdkiNaNVmDWgdgZ2k0EH2T1/mvIhf/sLOrhPFXW8XL3kL23MCv+RkcffJnV0nSrveLF/yWumyN9HdJ8q7XsMu+TtW9yRe9/2Pdy3/jhL8QYvjhkEoN631q3ROPeQymfwyuYPFHSEwhulNcnqHjt0DMjulmUO3flyqMAYtY9sYtoNiRRQv/U9V0C8WOi8qd36pBPp/c11cND1fgsXKX6H/+U7Ylx4K/exeXxoT+epHQC8O2GJoCUVLGFa5R/nC2SgoVsQwFMPxV8+Wr/3TC/YHfnvw6X+FvvWn2i5jDXsCEE0A3H4mrYVBFLBIfNmUwgpazRqjQW0Etda+3pkGgoDG6mLzBxmcnv5RxS8feRw/386sDJy8+u+zv3jqpeOnSx/h+Aco/u7Z8j/P7Lzz0Zm3Pvj4xPsf/uP4+3/625u/+vOL3/+vP99y/38euuU7uavv9heOGQMbKk9WaktPgOE+ua9HNt8h9TVPu5umXJ3SwKA2MaRPdUtCrVPzrdPzzVO+xnEvf9TFHXJwBuysHgvQj7D7EWaPhdJmILaADSJNg1DBaFExW1WMJjlNJKEJxXTBLJ0/BQhnOIIpNn+Sw5/g8cZ5vDEudwTgDtE5/VRmD5XZQ6F1UumdLFYPk9lNp7UzqG1MWhvAaAMYbWx6K4fWyma2AdwugNMpANrb+N3dwp5uUU9fW39fe39fR39vR397UxeX0UiuY7LpjRxmI0Djs6kAg8hkEpkcOiBkcQUMoBngi1i8vtauBYcvFU1FQkuxUCIRSyeWsplEPh5Odrf1kmvJ5DoyrYEsZHAEDA6LSCfvI1JqyHQCnUagM8hMagOZUkMg1xBI1fWkqnpaPYlFotHqSaSqekoNgU6gABQmi8ygE6i0ejKtjkyuIpL21lOqiYw6Cr2WUmkxUqoIpL31hD11tBoio45M2ltHvLyavKeKXV3TxaD5VOIVN5yzKFYQxYZTtenSbbjADRe07gTX7Pp1u27Nrlmza9cQ3YpVs2xRF8yqLCxP6udi6qmYenrTqU/p55wTnYuSoRWLMqmdiqgmEgZpApamjPK0SZ4xKzJmVdqkzJhVWYs2Z9HmEV3OCuatYAGBlu3G83tqPuPixU7xYi6uux0rTmTZYV1xIhWtumzrbse6x7Hmtq+6bF/QLpkhIjNFZXBMDEWkhqjMFJeb4nJTXGFJyM0JmSmhsCSV1rQSSSusqUqVVWvNqC1pjSWjt+UgR0Fvy+ltOYNzBbLnDY6CwbEM2vJG14rVUzA505A9qUWSKmtKiaS1zjzoWdHYcxpbGnJmzO6s3ZO1u5MDg1KALhLQ+QIap7JIgkNicero7FpyCxmQ94+ZpyTmiVlkctY6NmEdn7RLpLM9/TwCmdVAAEg0DpkpoPMFNAGXLAJIzVxqV7NwYmzcBFnTGmtGbcsqrCkxHJVAYRkUlkFBORhQGgJyvU+qccs0boMlbLJHjPagyRVRQt5ppW1O65Ho5yX6ebHOJ9HPK41BBRyUgotSfUAOhhRQRA6FJLrgnHZRAobFUFQKx+SmuMwYl8JRsSEkgYJSKCQBg3M6v0QfUJqianNUbgiKtUGpPiyHInIoLAGDYv2i1BCQG4NyY1Bm8MugeaXBr4L8Cr1XrHZItR4ZNK82B0F7zOCMg/YYaI/BroTJk7L4MhVYWuezyEIO8efM/qzRnzUH8kho2R5cRhbz9sWCM7jiCCw7gsvOyJo7uu4Mr9pCy/bImi28YQlt2GMH3ckj1tA66M3qPRmdKwt5lw2+VbUjq3EWVI5llWtN691UeNbkvnVd+Ihj+ebAFfeEj90X/tq3ozd+J3bbD5bueDjxzV+k7v/10v2/XXrg0dT3Hk/98M/Z//hL/ntPzIWOTlnXuie8VPYUVzAJ8AZY3A4G0EKh8+vrWe3NQ6DSDqntOp1Va0CGDXZCYJP58Ivsl/A9L6G73irtenf7krfQPSfwy46Xd58s7TqJ7TqOXvJ6+bI30d3HP8/FwmPkxYdaHDcOGwqzukWVzgVCHqNxQSJFmJzBBsYQrVnO6NID/TDQrckduePjEo7hOI7hWBnFsDKG4ej/Dmv/H7nOF3TRMopi6FdAHTv/PRiG4virW+Wjf3rB/O3fbP7lg/B9T9R3QLXABFM0xuQN0phdZEIjiyiSTSotF3Oxb7ae1ERj9wCNwyx+38Ss7rE/PIlXPO45j4y+f3brqRde/rhU2jnP9S9cFT7v4PgHZ4vvn915f2vn7dNnjn/4ySv/+vjZ4//+7V/f+I9H//bAL5665aFH1m56KHr4Lv/G123pa+We9RlLfgRMdkj9rXPz3fJwn2apUx5qFQf61fEOaUQ07edPLIimFoVTi6JJP2fEzRq0sQft7AErq8/M6DbS2vXUVi2tTcNoVdOalRSRjCyUUARimkhCFc41cMYI3DGqYIrKnSBzRsns4TpKN4HeR2b0UendVHo3ldZBobZTaR0kalsNqZFAaaZRmpkkEZcs4pD5LBKXRQEABpfL5HOZQiHQyiTzOMwWDruZQxcAVB6TxGKSmBwaR8gSiFi8JkAgZHL723sXnAupaCoajsfCyUQsk4jlMsmVaDDe3tRJriVT6sh0IpXP4vKYHAaJTqgikGrINCKDSqAzyEw6gUapIVJqCKSqeuK+Ono9mU2i0+vJ5OoGcnUDvZ4MkBlsEp1JoDIaKLRaMmkfkbi3gXI+0UqpJlGqSZQqImlvA2FPXSXRQ9rbQLq8nrKnmlVV3U4je5Uza27jMqLYsKs2XepNl3bDpV9zQ2tuaM0Jrjt0mzbNuk27ZtOtItoKGnNGRQqUxNTTCd3cQY8xBUrck70h+fiaTZcExTHtTAqWJU2ytFmRsSgzFmXGrM6Y1WmTOmvR5qy6PKLPI1AegZbtxhW7+QtNxIud4hf84rrrK+B3gYgXYHlBu2T6sNwQVRhiCjimMSf19hzkKOiQrMqcUpgScjiuMCVV5rTKmq1Iay9o7QWVNaMwp1SWjBrJqpGc1l7QO5Y11pzGmtMiebUlq7flDfYMbMuAtrQWSWtsWb1rFXSvaV0rWscy5FqFXctGZ9buKzjnl0fGNBxGo4DOq3CRS2YDRCZQR2fVkBqJTFnfyAUuIuOTyMSUQyqb6x3gEcis+gY2kQqQGDwal0vhAUQBm9jEpXa1iCbHJ8znuIhklJak3LikMMY05rjWvKSBIyowoNLPyzUemdoFmoKwLQzbwrA9rIJ9Yq1rWuWY03plkH9O651Ru+UGv8oUVsAhuSEoNwTlUFgGhiS6wJwuIAHDYigihZdkxpjMFJXBkQoRZYawFApKwEUZFFCZIipTRAYFJLqQDIzIDGEpFBLrA2J9YM4QkJtCClNQrPdJ9B6Z3itRuyVqp0zvkWrdc1q3FPQpYL/SuKg0LqrNQR0S0SERvS0KOZYqMjjjkCtu8CYhXwqeT5v8WfN8xuhNmXxpy3zG5EmZvGlkMe8Ir9rCK+bFnGkhZ1woQL680b9sWlzRu9NqW1zrSGodSZ0zpXNlVbak2pGRW1NiS0psTontealvXTq/YUpfO3/wGwuH7/AduSNw9N6Fo/csXPutxZseDN/+o9DtP/bf9h8Lt/7Y8/Wf+O/+lf/rPxt0bPRrUy3DdhJznM2bALiDLE7XF7ho0NhA0KaFbSOQneBfY/3475yX8MtfwXadQr+CiyfQS94oX3oc3XWivOs1/JLnsfq/4LXf/3hX/hGy/8EWx42jplUpFNKCHj3oNhh8YomVwRm4mIucHk3+yJ3/h3MRK6P/Wy5iKLZTxl4vokefeBG695drT/wzdO+fatv0NcA4UzTG4A5QGZ0UQiOL3CibVpn1FrPGCGtNoA7p7Z1pIDUzOP28pgmOcEAsN/7piWfwc1zEinh5B8f+debsiydPnS6Vz6DnNgahF7ERxbAihlXiRhd2H2ydC+biWzj+KY5/iOIf4fi7RfzNT8pvflp8a2vnxOmt598789cTp3//j39979fP3frgo0fv/s/1mx6MHbzdk73WEjmi9qxPm9MTcGrKmJ6AU8PaaI8u3qZNNyrizcp4qzrZrIw3yRPNiqRQEmVPLlKGPOQhF2XITehz7Gs1VjfrGlrUNQJJtVBazRPXCiTkZgWlRdHAn63jTtUBEzWskRrGUDVjqIY+WMcYIDD7yYxeCqWLUCui1ItYlGYGRUhuYFGITHIDlUFm9bT3NfFbOCwBwORzGUKAzmdS2Ewyi0vnitjCRja/CRCIWLyBzl6/ez4dS8fDiUQklV7KJaLZdGI54Au1CtsodRRqHZlFpIlYPD4dYBJohH0EUg2JRqTTiAwGmUUn0qm1pC9zkVJDoNQQKlwEyAwWkcYi0mi1ZNI+AmkfoTL7WOEiuYpI3kcg7yMQL6+vJHpI+wiky+vJe6qY+6raqCSPcmbdY1q1q/Y7NfvdmgtcXHdDGy5ow6HftGs3Hfp1B3gBjZVSalw7m9SLD3qMaUjqmxmIKCfXbboUJI3r5zImRdqszJjUGbM6a9FkLdqMWZM2qTNmTc4K5hEob4ULiHHFbl51WL7QRLzAwgvj+ZX3laDNuucr3GHlw8rnF2sXaElD1gxkTevNKciage05gz0PITkIyemtWb01C9nyRscy7FyFnauQY8XgXje41rX2QgWTGltejeTVSE5jL6isWTWSUyM5uTmjtGSUxoTGnNLbslp7DnStwr4DWte63JrT2Fcg9wbkXNUjWYu74FxYHRrTAfSmi7lY8Yuf4+LkrG1qDhmfRCYmnTK5pH9IQKSwGwhsApVFoHHIAEDicMhCgNzMpXU1iybHJs0GJKNFshp7TmVJKIxRlSmqR+IQktAZIxpDEDSFtYZFhdarNwchaxi0BPTmoAz0yqB5sc4r1vmk4IJY55vTeuWGRQUcrEBRAYeUcFQJRxSGsBQKSaFIpfhc4aIUjkihkMwQVhijcjgsO/8jMigg1i0oDBElHFMYo1JDSAIFJVBQAgeV1qjCHJrVeWY1rjm1c0qGzCodGqNfYViQ6L0SvVcK+qSgT6L3yg0LSuOiDJpXwH6VKVCBpcoUUJkDantE7YhqHFGtM6azRzVIWGuL6B0xyBEH7TGDO2FeyBgXMqAnoXUu6d1pnSulcSS1jqTCElVYwnpXEnSnVEhU60jqnGmDd1nvKWhcObWzoPCsyhc2lcFD5szXfAdu9x+5c/GqeyJf+3bgmm8uHvtm8IbvRG/9Qey2HwVv+v7C9d9z3/CQ746fuW/8cb9to0cdbxqykViTTM4464tcHASViEFt0+sQrQEZMdiJi+vsh5/nvozvfRXf/XZ517s7lTrqnhPoeS5il76BnuPi6/ilz2P1T+E1D320K/cZF2WGsA7yQKAbhnwSqZXJHSKyRugtCnqnjtULsbtUucPf+D+Ui+fNIoZiKIqiKFrG0BJaRnHsi1zE8HIJPX12580SdvTJl/V3/3zlT+/67/79vhbtPvYYQzTG4A5QGB1kYiOb0iSfUZtAC6yBYY1Jr7X29EzXk5pYvEFByxSvcUits//56b/heGWsBNvBSlt4+YOtrbf+/eHZcvl0sVjGcRTDSsUydtFTlHF8G8XOFNEzZXQL3d7Gzm5h21v4zg5e3sbLWzh6BkM/wc8fDXb+RLBPcPzcOScY/hGKf1DG3i+i/9wpv7ddOvFx8fm3zvz+uVP/64//+O7Pn7jtOz+/4rbvFW74jv+Ke6H09bLQVXMLR6Y8B6fnrxCHru2Cl0XqVCu0MuE/psnfI0/d0YMc4kiijGEnbQCh9lsIXXBdm76+VVPVqKhtUtY1KWuE0n282SrubDVvtpo3W8OZqqcPE2hDFNYomTZIpnRTad1kchOZyKNTecR6GpVEHx8e62rt5LC5XDafxxJwGDwmhc0kM7l0XiMgauYImjnCRjZ/pHsg4PVnljLJSCoVy2Ti+UQsl0mseO3zjbxmSh2FUktmEugiFk/A4DAbaITL68k1JDqRQScwmCQWm8ik1ZLI1Q2EvbWEvbUXuEitJVa4yCLS2CQ6m0QHyAxqLZm4t4G0j0CrpXzGxX0E8j4CtZpE2ttArSYx6qjkc1ysZlVVt1GJHsXshtey7tAdcGn3u7X73eCmG1z3GDY8hk23YdMFHnDo9jv0G05o3a6voLFgVmUMsoRuLg1JD7jhFCiZnx2MqafXbLokKEmA4pxFlTFrspYL0mYt2oxZm7Oec4rnuWi6wMWvZOGXv6wA7wt+cd3j2PA6L9DxAiN3WZ15q6tgtmdhaxq2poxIGramDZY0ZMlA1gxsy5nsebNz2exYNtoLEJI32FcM9hXQVtBZc6B92eBYBR0rescK5FkH3WsG7wbs29A6V3SOZR2Sg2x5g2NZ51gGnRsG7wGNY11uLqhta3rnut6xpkfyFveafX5jYFgH0JtFDIGQfq6/yCGxOPUMdi25icSS949apqWWyTlkau58HVUm7u3nEyjM+gYWgcIm0rlUDpfC41EaOZQWgNop4o8Nj8GgNaW1ZXX2rNa6pDSF1caw3rykN0f1xrDeGDYicdAUUoLzOlNQbw5pjIsaOCDVeRTwogIOyCC/FFyQggsKOKCAAzJoUQYF5Iag0hhWmaJKY1huCErBgByOyExRmSmqMMeUppgcjsgMYZkhJIdDCmNYft5iSsFFsW5BDoVkUFgKheb0izP6hRn9wizol8ABiXFxVu+TGvxSaH5a5ZhVOVXQgsKwKAUXJPr5yqtY56s8iUQ/Lzcsfk5wQGoMzMF+scEvNQZkxkUJtCA1+JXmkNoaVhgDClNQZY0orWGZOSg2LcotYZkpLDdHNEhcbYmorRGDO2lwJ7S2KOxNmxby9sgmEtqwhjat0UP6wH518DCUuMaSvc6xetP8odsXr7oncPTeyHXfCl93X+T6B+I3PxS/5fuxGx4KX/eg5/rvuW/7sf3YQ33IWpcqJhpGSNwZOm+SyRtmcXoYQBuFJrzARUiNaNRmNWQdMTjIwU3uT1/gv4JXvYLvPlXe9e7OpafOcfGSt8oVv3jZm+XLTpR3nSzvegO/9B94/VN4zfc+3JV7hLz4UKvzplHjigQMakGPAfLAhnmx2MLkDpHYo4zW/5+LOI5h2EUQRDF0p1Q8u3W2hJbxL7nGUqn88adnj5exa/7yCnjPL1Yff2/+zsf2tmiqgXFm4ziDO0imd5CJjWx6s1yshUGLQW2ANSa9xtbdPV1PbGLzhwStU7ymEYNp4a/PvYjj+A6KlTCsiJe38PJHxZ1/n93eRtHTOzuVk0qKxR2sXKrQuvLvKKHYNooVMWyrdHa7+FEZ+7SMny3jWzvY2bOl06d3PjlbPlPCyiWssgOofBZDizh2plQ+XSpfOOTkdBk/g+JbF01tVrSF4acrjrOMv/Yp/sKH6DOnzvzybycfePS5u3759DXf/U3+6z9aPPqthau/tXjse87D31Ykrx92rHdq4q3yUKPYz510s0ftwJiDNWJjDyPAkJXWa2ho19S3qurb1LXN8jqhhC6UkYFZEjBLAKZrGaP19AEyvZtCbqaSeYQ6KplImRyf6Ght4wMcEVfIZws4DB6LCrAobB6D28QRtnBFLRxhE1sw3jccng9klzKpSDoTy2bj+VR8OZtctRldPJaQXEch15CZ9fTKogBGPbVhTx2lmsQgMJhEJot8joukqnrC3lrivjpGA+ViLtLqSF/gImkfgVxFpNdRGfU0ag35gl+k1ZArdKTXUihVRPLeeureGnZ1TSuF4JbPbHjN6w7dAad206ne7wY33dCG17jpMe33wPvd0EGn/oAT3HQZNhzghgNct+tXrJosLE/qxTmj4oAbTurFAeloQi9et+tTkCRlkOat2goLc1Zdzqq7gMMCYjyvrwigXszCikH8Mhq/UCn9MiY/V0dVaxY0ukWtLqDVLYKGsNG8ZLLEYfMSZIobzAkTkrY6cogzZ3XkLPasyZYzOwpmR8FkL5idy1b3mtm1CjsKRteyybtm9K1aF/fbggeNvjWDZ9XkXjW710yuVdi1Bns2TQsHLYtXmhaOGLwHDN5Nk3e/dX6/K3DIFTg4NGYAmK3Ci3I3XDKbW89g15CbiOe5ODWHTFX6ixO2OclsVy+3gcSqawCI5/uLdKGA1sShtLApHXzeyOAIpDMn1UhaZ8/obUs6S1RviULWGGSOQOaowRKDrUt6Y1ipn9fCAbVhUQEtqI1BmW5eblisEKhCHQUcUJlCGktEY4mqzVG1OaqxxDSWqMoUVsBhpSkmt8SUliWleUlpisrhiByOSKGgzBC4UHdVGs/VYGVQ6FzfUb84Ay5M6+endfOz4IIEXpSbgjr7ks4WU5kW5XqfQu+T6ufFOp9YNy8F/RUpjSGVKayAA0pjUGUKKY0huSGgMAQVxqAEDswa/HOQXwIvSg2LEnBBalhUmEIKY1BqWBRDC2KDfxZamIHmZw3+Gf3ClNYnhQI6W0JnX9LaIqAjprdFINeSZSFjXcw7I+tIaM0aWkeim1BwUxc5DC1dBSeOWvLXuTdv9R2+w3voG6Fj9wWO3Re45lvhrz0Q/tp3A9d+J3DsAd/1D/pu+bHt6Hd7kZUOVZQ3ZCPwZsncCQZ3iMXpYbLbaDRhQ91nXNRqLBoIGYUdlNB+7k9f/AIX917g4lv47pOV+cXyrpPlXW/il76ENzyFVz/44a78o5Tg91udN44YlytchA1uk3FhbtbE4AwQWSOMVgWjU8fuMwDdmvwV/4fWUc/tg0UrfzpextDt4s4nZ04XyyX8S1wsl9BPTm+9VkKvfPxF/T2/WH38fe/tj1S16up4U6zGSSZvmMLoIJOaAGarXKarcNGoNevVtq6uqVpiI0swLGyb5jWPWhyR5198DcfPB2VxdBtHz2Do6VKpcohXGS3jWBlFixhWvnBkSalU3imWt4voThkto0UU3UKxLQzfRrGtMraDoUUM3SmVt0vlnWJpp1gqllAUxVAUK1eQWkJLRbRUwsplDC1h5RJaLmKVBDBWxPAdFNtB8W0M38GxHbxc2UN74STqjytHaeL4uzh+ooi/chp/+r3tR159/+GnXrv3F0/f/P1Hj9z14+TV9/hWbrSljsHRI3NIehJeGtYFu2Tu9jlH65xDNG7m9YGibljUY6Q0qesEshq+ZC9ttIbcR6J1UalNJCKTRqFPjk80i5p4bEDEEQkAIZfJZ1HZTDKTywDOc1H0f7H33sFxHGbaJyiKEok0Ofb0RGSQYAQIEmFyztNhenLA5BnkNMiBpBiUSUpWtGVbwXLa8O3t7rcOu669rf229jbYt5IVbIkStfLasiwxApiZ7r4/GgBBSt6q++Oq7uxDvdWcgggUClThh+d9n/d5W0FF39ETgwPZyaGJsfzYxODkxFBxfGh2cnQesmMAR8KqZbNqWPx6rpwnVvDF/Do2xUUhnQ/QBQALEDL47Go6Y28dY28dc1+9gM4BmDxuHZNdQ2dV077IRcZeOmsfg1vL5tVxKC5SkpHC4T1cFO6rbmbRQ/r+xSi6EHIsB20LAetS2LkUcS9E4MUItBTxLEc8qyH3Ssi1FPYsBl07uTjq1E4jZqqPmjX2jLl0iwHXuEc/5jZMofZtLk5hzinMNe2jrl4gVO3k4j2jxO2u6U4obv+nYsBL1R3fzd0d1J06sqq16eT+1r6OdmXHftXhI/rubuuJE7beHmd/v6dfCam1qMEUtNqiDmfC6U653Fm3J+eG8hA65AuMB8JT3uA45BtBgmNwaNwTGvXGp3yJGSQ6CUemvNEiEikikRlvfAGNLcCxRSx5OpQ7i6VWkdi8L7EUzZ9JDZ+PZla7elygsEXGk8q4d/SiuJ4vrGYqaHzd4S6kT0vtaVB91IBWrzl4REpnA/V0EYMrZgpkPKmUK6O4CHIPyGUnOrvdVnjIiIxYvCM2NOdAcm4s78FyTijtgDIuJO9C8jZ32mgfsLrTeseAxh4zQWmdM0HpMxOUtqI5vSuhdcQtSNYdHHEFhu1YwYJkLUjWiuataN7qHTQjgybvkAUdsqCDZiRvgnOUTDRCWQuSM8NpCqtmOGOCspvUdKc1npTWnVa5En2OuNIZ10EpC5Z3BIYcvoLNmzF7kkZHTOcY0DoSelfK6MlQnVgTlLUgeTOcs6IFK0p5YjNGT8KldzwAACAASURBVMbgyeigtNqT0nrSejhLLZOY4JwZyWudSY0zqXYl1e5kv3OgzxFXeVIqV7LfGtM6ElbvoA0r2LGcw593+vPe+FggU/SnpwP5WSQ5BSUmkXTRlZw1xWY0oUlzchGdfDS2/JXYqRdip14cOPtS/PxLA+e+mbzw6sCFb0XPvTJw4bX4Y69Hnvw2dvblQ95iiyknOualyzQscS8P7BKChwVAK5cro9Xx25qPOMyo04a5nH6Hx9+91UeVvEPufZe872O86tcbez66i4tVH5H3fVi572ql6sNK1RXy/ndI2r+Q1d/6rGryx+zUt1uCT3bDM1pniuIi5I5rVIhA3MkSnRC0mnjtNsFBB3DA8kfru/kiF9dKG9fXbm1UKviXcfHzW+tvr5cX/vbfjM/8+fTf/yp4+Qf7Wux0mQpo7BdKjzP5+1msJjHQbjK5PG4vZIMQh9dl8+8/0F/DaBQpTijaVZKmbixcePOd90mSLBFEiSA3yMoaWSmT5O1KZYMgcJIsVUqbvlpig8A3CKJEoZEgCGrQWS5XyuWNSnkzYB2v4JVSmShvLdVQKNy09xIEXiKJtUr5Vrl0s1y+VS7fKldul8u3SYJiIrXeUiFInCQrlfLN8sanZOVzkrhJ4jdJ4jZJrlfIjQ0S3yCJDZJY3zHUvL3VpF0nyVsk+TlBfrJBfnSN+D/e+fgn//bOX/z9v37t+z94/MXvnrr4tYnVJ+NDZ9DIkjN6StLl3yXW3K8wVXFO7mF3sgSdLHYriyUR8MV9vcpGeZMMkDaADTKR4l4ugvIWsaJd2qTs7B1KFCaHp8fyExOF6YnB4lhhZmJk3mmC+UyQXcdh1bCENH4DXyrngfw6NpVrCtD5AEMIsgABjcvYV09xkVVNo/jHrWMy99Uz99Vvc5F6smtZ9H105j4Gp4ZFNVEpNDIfpFG5qex9DC4lIh+ksR+o5T+4t4FeF9D2LUbRxZBzOWRfCFqXI86liHsxiixFkeUovBKFToWhlbDnS7lYRCzLYc+YU5cz9Y679QsB57hHP+YxTqK2CdQ+gTqoaeI05in64G0KUvcutpb3sXtWFb80AXxnH3VbF97TR6VqZyu1isuU8FlSPlvGY8kEbAXAbwL4zSJBqxhok4japZIDjYqjrS3H97f3dOzvO9iuPHRAdeyQvvu4RdXn1moQjQZRa2CjyW+0BI3WoNUVc8BJO5x0oGkoMAQFhuHAKBqZRMKTnuAkFJ7yxmeD6cVAaj6SWUoMnkoPnU4UVrp6nUJug5QrkXHu+G4ovaig8XSHOqn5ol+pDvQp/T19AbVOd+iYgsEB6ukggytmCiQcsYQjlXA29zQa5D3HT0JObNziGzchg2Z30galHEjGBqVMjpjRHrc4k3ZPxupOmxxJkyultsWUlojOldLY40pLuM8U1DkHTFBaY4+prBGbN+8OjtixghXNmeGMGU5bkKzNm7N5Cxa0YPYO2rBhq3fIghZMcM4IZ01w1ozkLEjWDKdNUMoMpy1w2uRJmeCcEc7r4awezurgrMaTUrmTandCB6f0cNoAp41QygSlTJ6EwTmgcyZ1ziQlN6m2rdGToaBIyVYLkqeUqM6V0kFZLZTRuNNaT9rgyRg8GROcN8F5lSOhcibU7rTKk+p3JfqcCaU7pfakNM6k3pMxI3kTnDEjKae/AEdHfKmpUHYmlJsNFeaxzAycnIQSE/bYhMY/chLKaUIT/unHB049nzz79fSFV+JnvxE9/3Ls/GvRc6/FLnw3/sj3QudeD557xX/u667Zp5tt+VZTVtLto8k0LEkfF+wUgocFwlYeR06v47c1H3FavG6H1+322T3+bk+AmVoA/uwN8dvkvk0ulnZycddH5K5tLl6tVF0h73+bpP0rWf3676omf8RMfIviosGTsbuiHncYdsf0WgyQHueAJwWtZv5+u+Cgg99mnDj17LUyiZPUT9I/Ii6SBEFQ80XqyDKOr5dLa6VSCcfLJEGQJL4j0bVcxq9vlN64uTH5V/9Le+n7Iz943/vIX9a0OGhStbChD5AdZ/EPMBhNoOiA0ejxeLywA0GdPo8j2L6/r47ZBMi7Za1KsKELCw+++e4HJElu4MQGga+R5dtkZQ0v366US0SlguPl8gaOlwmKWwQVk4ATBE5S8K4QmyC/e7eFxKk4POJOll2ZJCskUdkg8Nub7VJ8gyDWSKJEkiUCXyfwdZxYJ4gSQZQJooTjG0TlJonfIImbZOU6Ub5G4jdI8jZBrBHEeoXYqBDl7TxbnCTKJLlWwdcrRGVHkgN1OYzc2ivFN7955K0S+fGn5E+v3Ji4/L02eBLUZ4GeKO+Au4bbSWftZzDkQoGiv1/fqGhvAJsbwWY5oJAIZQK2UMgSSgSSRlDeBCpaJY0t4gZNt2okMzI5ODVemB7LT40WiqODc2PD82adU8AAOfV8di1HSOcreFIZV8yrZdH31FEJOCALAFkAn8bebqJyahkUFyk/6jYXt303rFomo5pB6UWKiBQgWXvp/DoOddmRW8Ni72Ow99JZe2r4D1Y30Op96p6FKLoUdq2Encthx91cRFai8KkItBqBlsLuO1zErBOQYdSlLaKWpbB72KHOGE+Ou/XzAce4xzAKmcYR2zhiG0e2uQhNY9DWZUSKgl4KirMBHwW/nX7U7bDTnaabnfPFO+ow7N8pGSlM3vHdgBxQyBYBbBBggwBbLGSLhTyJkCvhs8VCjkTIlQi4UgFHwmdL+CypgCEFmHIxp0nKb5EL2+Sidrlof4P0QEvDkdamYy0tnc3Nx1rbujoO9h45pj52wth10trda+9Re1QGr9YS0lnCOmvYBqUgfwENDWPhEW9wMJ4p9qldAFch40rkd+tFUS1bQePrDnUh/TroZD/Wpwwp1b6TvUivUnvwSAOLC9TRQDpXwhJKOKCEI5VyNvWiTNLddcKDxubc8Xmrf8SGZuxo1o5mrVDK6IgZ7XGbJ2N1p22ejMmZNrrSWkdSbY1rnMl+a6TH4O81BpSWsMoaoV5Y0ZzNmzfDWQuStSA5C5KmygynzUjOBOes3kE7NmxG8gZP2oRkbFje5s1bkKwZzprhtAVJ2+CUGUoboc3BngHJ6dGcHsnqkKwezRmwrBZKadxJPZQyQGmjJ230pAzulN6V0rtSRs8mFw3ujBnO2byDO9q5BROU1TqTRqRgQIe0nqzGndG7c0aoYIILRiiv8WQ17iz1VENZJZRRejL9zqTalTaheSs2ZEHzFm/GEx7xp6a9yUlfatqfnfHn5wL5eSRdtIVG9L6Cxj/c7xvSx6YGlp/JnP9G6sLLqYdfST/67dBDL4fPvx4+/53gue+EL3zPs/CSs/iUa+YJd/HxJlOy1ZSW9wTqpCqWtI8DdgpEh/m8Zh5HzqgXtjUfcdsxlwNzOr02t68HDnGyy+Cfvwm+Te7b8t3cf5V44ANyzwf47quV+66S910ld1/Fd3+EV31U2fUBuecdkv5vZM23f1c19WPGwKvNgce7PFNmOOtwhSFPBIFjeh3GB4+xRSf4LSbgoAs8CvHbjFOnn7teISsE9eOVIAl88/TFH8cbQRAVHKfQuF4ulXC8ROClrbORxJYxtFIhNkjyjZsbU3/1T5qL3x347k/Ni9+qaXHSJCq+9KRQdpwt6KijKUSiAwaj2+lC3XYIdmBuZ7CxpbuW2SyQdklbesWNxwPxkXfe+4gkyQ2CXMPLt/DSbbxy7fatDbyCk0S5UsbxcqWygVe2L41U7lm/pH5r+dJTJdt3MTcvhVUIEq9Q0nAzSGELmwReIvASjpdwvHynyPJ2njt+bxHE3e8hycqdT3unqIOad/4HIohNEVvCyXWS/PN3Ph78+o+dD33Ld/Y7ysDqHmYXk3uMxmgSCFv7+80N8g4F0N4gbJcLG2WAXMgCADYgE8obRIomUUObtEUukJmUxonByfHC1MTw/HBuaniwODm6NDI0p+wx8Zggjy7k1vMFNB7VY+PWsBgP1HOqmSKGQMwWUVxkVdNoD9RQw0URiw+yBQCTx6llMPfVU6QUc4TUqgazmsGsYbL2MQT1XOqCI7uaya/nUjZUynrDrWExH6Sx99KY91eLauqbmHS0v3shii5HPCsh56mYezniWo56FqPIcgxdiaGrUWSTixHP5lJjwDHjs03AxlG3bsZvX4p4hhzqtKlnHDLMB50TsHEctkygjjHYPo7YJ72uaQyicsCnvFDRh84GfLMB34wf2+LiZoTN9qrGPWv7c0HfQjiwudEf8FLq8B6BSD0pEbn9F+bC/iqQxQPYPBGTL2ILQJZAxBaCPEDEEQpZAoAtFHEAgAsAXADgiAA2KN68AyWVsqUSthRkSURMUMQWi7lSkCsVciVCjljIlYj4MlAoFwgaePxGgaBJBLZJZR2yhiOKhqOyxqNNrcdb9p/cf7Dv2HHd0WPq3n7bwUO9EoFCzpMqeBIZV0zpRbCOB9Sw5DSe9mAX2q+De/rRnn5/n9J7ogftU+oOHWtk80R1NJDGETMFYrZIzJbIuE3UfFEs6jxy3IXEZqHEoj00YfPlHf6COzjo9hec3qwLLUD+ETc25MIGze60Gc5akLwZyVnRQYM7rXclDO6kCUrrXYl+c0hpCW81QlNmOG2G00ZPYrt07oTOnTLBWQuaN8FZvSdp8KQsSNaO5R2+gh3LW5GMGUpaoZQVSes9aR2U0SNZvTdv2Cqjr2AKFAzenAHNmrw5szdnQXNmJGtFqWV/isRUyzRtgijJmLd5CxYkR40YDZ60HskZ0IIByRvRggnOm5GCCc4b4ZzWk9FCGR2S0yE5DZLrh9L9ULrfnVI6khp32ugtOAKj7sgYMjDlz8z4M7NYdhZJTUMD057ElHNg0hQc0QeGNf6RfmzIPXgqe/ZruYdfzjz8SvqRV5OPvB5+6OXw2dfij3wvfO51aOElbf5RZO7p+Zf+xzM/+Hd44rFmXUR4zENv0nIaVGxxFyA+KuS38thyRh3Q1nzEYUUdNtTp9Drcvh5PiJtZBv/8TfHPyep3id0f43e4eKVy34flu7lYrvqQ3PMOSf9Xsvr1T6smf8QYeKUl8EQ3NG2Gcy5nGHZHUDiu03p5wBGG8DinUS846BIfg0Ud1uLZF6+V/9i5iJObXFzHy9vHs8oEXtniIo6TJZJ8ew1f/PFP+x5+DXr+J8dzT+2VWzhyrUByQijpYvM7aLQGifigweRxOLwuq8dtRexWn7yhs4beKJR2KdpVita+gUzxvQ8/JkmyRJBreOV6ef3a2u3Pb97cqFRwkqjgFZyoVCobeGVjR4z53VwkSXyTgNthBsRdGQbEVvosUbnDOOojtuP08ApOVDZvR+M4TuAVnKCuf+3Moi3v+CK2YwDJzayhEkls7Kht+pYIgvp23nmrVMj1EvkJQX7/F5+M/sk/os/8VeqFnxgzF/fxlTTWURqjVSg60Ntna5AeVgg6GoX75UCzTKgQskRCtkgmlDeCjU3ipjZZqwJQmLXWieGZiZH5ydGl0aH58ZHFyYmVocGZE106Fh1g1wk4dTwhQyjnyygu0vfUsbb0oogpFNC4/w0XWdU0IYNLvUfI4LJqGMx9DObdXOTWstn7GJRepF6w9tJZD9Yzdu8D9tU2MOrh3u6FKLoUgZaDjpWoczniWo5CO7m4GoFWItByBFoI38vFWb99KeIZdmpylr5JxLQQdk/AxgnYMul1jCPOTS76KLHo2Q443clFCo2UNNzZR71HMlJL/QuRO23SbS7e0zu9i4siJnuzWGyQxRGzeWKOAOTwARZPxOaDHL6IKwC5AhFHKGILxUxAyhLJWKCUDcrYYjlHLOdKJBwQZAolHFDGl8qFMplAKuaJhWwA4ElFfJmQKwV4UoAnF/LkAo6Uz5EIuDI+T8blSEVAE48rEwoaQGGTmCORccUyrljKBaUckNKLYB2H2tPwqvRon9rbqwr0q3w9fd5+pfbg0UYmd5uLMq5YwpVKOA0gu0nIbReDXUe73VCk6IzMmn0jFn/OFsi7QoOu4KDTl3diBSgw4vEPu31DZk/KguTs/kFHYNgTGXf4hu1YwY4VnP4hh2+Qmia6gyMWJGP0JCiZaIKSRk/C5Ema4bTekzRAKTOasXizZjhtcCV1zgG9a8DgHjDDSROcNLsTRkfc6IwbPQkjnKGUosGb12+VAcubAgWjL2fEciZvzoTlrFjO7M1akCzFYyua2+rfUnhO27ybetToSZk8KTOSMcAZI5o3Y4MW35DVuznpNCF5qmGrR7M6NKdGMkoko0Qy/VC635VSudMGbNAeHnfHJtyxSU98Ck4UPYlpR2TCHBwzh8bNkUlDcMwQmjBEpnSRKf/Mk8kzL8ZOvTBw9usD576ZOP/qwPlXAitfdU1dhIqXhy7+6fTzf/3Vv/3Z29c3fkuQ517+3/abYoKjdmaLjiHrY4OdgPgowG8VsBWMOmFL02GbFXXYUJfT6/D4ezwhbnoJ/LM3JD8na94mdn9Uqfp4/f6r+J4rW1z8kNh1ldj9EX7fJheJO1yc+jEj8Vpr4PGTnmkLlHe5IqgniiJxvQ7ji44ygW5uk15wwCE66gE7rDMUF0nq5uEfHxdJokId1yLw26XSeqW8XimXCLxCkiUCp8aPBEHgOFkhyV+slef/5l97z76ivvCnzb7T+6RmgcIgkJwUiDpZ3P1MeqNMetho8jgcqNsGeWyo3eqXN3TVMBqF8uOKdo2iTZkbXv7wV78lSbJEkOs4fq209rub1353/WaphFPAI0iigpcqlRKx3Sq9l4uVMrlRITcq5DpObuB3nmtbdXuziNsEUSJ3nMLc8Um+JONv426f6vauJBX8s824zVBcskxSPVhqQklUCAInCJwgCHxL1N5JysXJSoW8uk58/8pn43/9L67n/zr64t93Bc/u5vTTWJ10VjsoPdLb71BIDykEBxv5+xVAs0zQIGSBQpZIATQ0iZubpa3tjQcaxC02MzQ1uTwxsTI5eWpsfHVi4tTU1JnBwszRI/1MGsCs47Pr+UK2SC6US9gidjWTdn8dax8DYAjEFBcZXHYNnfZADe2BGm4dk+IiNWKkVvsphyrA5AEsPqeGxdrHYO1j8O7mIvNBGr+Ow61hbQtH9l7aJhdp9XDv8fkIshTxLAcdK1HXahRajiJLMXQ55t3kYhhajniWI9BixL0Qcm1zcRwybHOxYFNOey2LYfcEtMnFCdQ5gTqnfe6i3zPt276PQblssKLvDhfvsd5QgKRU48754kI4sBgN7bTV7PTazIX9i7HQYix013xRwubsKJ6Mw5dxhRKOAGRxxWy+hCOQsAUStkDCEYrZAilbJOOAMg4o44hlHLGcK5bzJFTJeBJK0W8WVyzlS6R8iZQnkwmkcoFCIVDIBXIpTybjy2RAg4gjFfMVIq5MyJaI+QoxRyxmAdsfLmYBUrpQXM9toAu0BztRpQ7tVaM9Sl9PH3ayB+tT6TqONjK4otrNPqqcK5Hz5BJ2g4jVBHD3SyTdnSchKFK0h4sm/4g1OGwNDjrCw47QkA3LW705O5a3oTkbkqOkoRnNmtGsMzhs9w9SELKiOYdv0BUYcQdHoPCozZszwyk7lrP7cjZvxurN2LCsw5e3Ynmbr2D3D9p9g1Y0b4bTeteA1hHT2CNae9TgjJvdA1YoaYESRk/CgKT1SEaHZHRIRotmNEhGjaTVcFoNp7RwWodk9HBGR8XfeFIGd1LvGjC4E2Y4bUEyZjhlQTJWlJpr3im7N2vF8mYkZ/YWLL6hbS6avQULNmjyFoxoXodk1UhGhWQ0WE7jy6u9eRWc1yCDxsCoJTxuDY5Zg2PW0JgtNG4JjxsDY/rAqCE4YQxPG0LT2tCUJjKjTyyEl59Nnv3GwNmvJ85/M7z6QuzMV6HJR3XJ2eDcEw+//oOf/OK/3r6Gf1whPyHINZL82l/+Xb93qLHfy9tvYDf0c8XHReBRgN8m4DQw64GWpsN2u9fh8G5zkZNeEv3pG+I3yX1vE7uuVqo+Xt/9Ib7nCkFxcdeHRNUmFyubXHx3i4vTP2IkXmsNPnYSmrbBBYqLGDKg12ECcScHPCloNQkPukRHPcABS/GhF25Q0mOLi/id9uEf/ts2F0sEfqu0vlYp3dxYu1XaKBH45sllkiQIolwmSmX8rc9vFL71o57TL3fOvyz3LNbIrKIGo0jSKwA6WZx2JqNJIT9qsUAUFyG712ELNDR117FahPITslaVtLmnMH7qo19/TpDkBkFukOSN8sZvb1779Nr1jVKFak3iJFkmK6XKxpablIpK3/xaSZIkyHKFvEWQt/B762aFvHFXETcIYoNSlyT+Jb/r3JPlR80od1pxCIIkyM3x65Yc3CCJdZJYJ4gSTlao4ebOoj7DzlOaZZIkcZIokx/eJv7ko2tjP/yZ+fm/9r/wkzZ0uYrVV8/uorHaJA1H+1R2mfSAQtjRyG9vFLYohE0AQyxkiBVAU4u0rVXRsb/5SKO8w+0KFmdOT02fGZ8+Ozr90HjxbHH2XH5wdv+BkywGyKQJuHQhwBHLALmYI2LuY9TtqWVWM4QMAcgRCZlCIYPLqWX891ykTDcgW8CtZbH2MRgP0igz6jYXKT8qp5rJqWZSXORWM1h7qoF9tQ00GtRzfD6CrESg1bBzNeZZjcIrMWQ5ji3HsJUouhpFV8PIcgRaCnsWI+7FsHs+6Jzx2SYRE8XFhZBr0K4atKuKmHUh5Bpz68cg0xTmoIriYtHvmfHDRR9MnYia8d+1xb8z7G27p/qFENTNhuo2EXfyj/LgLESDi7HQtjFnLuyvErO4YhZbwuKKmRwxiydh8aQsvoTNF7P4ErZAwhbuqE1ube5RsIQgUwgyhWIWIGGLpByRlANKOSIJWyTjihsE0gauRM4GFWyxgiNWcCQNHImCLZYxRDKWqIEvl7BAKUeq4DfIeHIJRyZlS6QccFMybulFqo+q6TiG9GvRXjV6st97ssd7oieg1BgPdzWz+GAdXUzniJkCKRuUsjfni0JOOwh2dZ6EfIlFLHsKSi1A6VlPchpKTUOJKVdk1B4cdgZHHP4hZ2CY0l5mNGuE045Awe7Lm+EM1Uq1ojlXYMQVGLJjOQuSNsMpC5KyoDsrbfHmrFje6itYvHkKqAZ3XO+Ka50xrS1ssEetcNLlyzmxrAVN6eG0Hs0YvBmDN2vw5fT+nM6f06AZpTulhTObE0coo/dkDBDFxTi1y2+Gk0ZPwgQlLEja5s1SS/1WNGPHcnZv1oykLN68xTdo8Q2ZvAUzkjcjeTM2SKXYmP1Dem9ei2Y13pzOP2gIDev8gxrvsM4/ZgpPmsMTpuCoKThqCY2bQxOWyJQ5Mm0MTxsjRWNsTh+Z08QWtIkVbeqUb+GZ9MOvZh95LXXhm76FS6bMYmjukYde+t5P3nrv43V8jSRvEOSnpfInFfI6Sf6Pf/opNrR60BDitGu5jUq+pFsEHgX47QJOA7Ne1NZy1OH02Z0Y1Uc96QlSXATfJPe9Rdy3xcUH3ifuf7+864PSrg/xqqv47+fiq63Bx094pqxQ3u2KoJ6IF4pr1AgfPMYV9wLtFtEhN9VHnTn74h8tFymTJ2Unobh4q7zx+e2b19dvbxCVO4c8CGKjVFlbr/yfn/wu8uz3uxa/1jH2vNw5XyezAnIDKO4FhJ0cdjuL3tQgP2q1ok6n1252Oc2QzeJTNHbXsduEih5JqxJsPDE0cebjT27gJLmOk+skeaOy8dtbNz69dmN9A99uWpZIfIPYqJDbXNz+cqk/ygR5myTXCPI2cddzp2TcLJIokcRmH5UgtnXnneMkO2vHiHJrpEi1ZDeJuE4S63e4SJYqWxPLbZRWCJKaUt5TVA7sR7eI7310bfiHPzO88EPfS/+rDTu9i6OsZ3fS2C3S5sM9KqNM2tIItjULWxuFLQ2CZhFDAjAkCqClVd7R3nTkQGtXU8MRFI3PzJ+fmr0wNnthfO7h8blHiguPZAtzTS2dLLaUyRRxmQDAFcsAOcgF6fvoNffXMKoZApZQxBHxGXwBg8upZexc6qdcNtSqBqeWwaexBXQO1U3l1bF3cpFaYfxiH5VTzeRWM9kP1ALV9RQXFyLelRiyGnavxjynYshqHF2OYytxbDWGrUbQ1TCyHIaXI57lKLQU8cwHnUXMSp3XmAs45oPOgk25zcVRt24MMk5h9mmfc9rnnPa5pn2eot8zE4CKPnjGj8z4kaIP/lIu7pw1UlykJos7Z41fOl/cmXpzFxdF9WxRPROoY1ElrGML6zhAPVdE44N0AUgXiOhCEUMgogtFdCHAEAqZm08REwBZgJgNilkikAXI+bJGoULOk4JMAKALRAyhhC6U1QvkNKGCDjQwRY1MsJEJNjBEjRxJI1vSyJY0cKSNvAYFt0HGksk40m3pSXFRVMsVVDPkNJ6mo9Or1Pv6dViv2tfT5+/tD2sN1mMn2rhCcT1DTOOAdJ6YCYiZYmq+KGC3iUSdXb1INH8mPvFYZPxCcOyMf2TVN7zsH1zCsvNIsuhNFbFkMZCaQeMT3oFJJDYORUex5CQSG/OERl2BYVdg2B0cgSPjntCI01+webMWJG2CkyY4YUGSJjhhhAb07ji1TWhwJ/XuAYM7YXAnNPaIzhkzOONaa0hrDZlccTuSsiEpE5wwolkjljP686ZAwRwctISGzJFho39Qh+ZM/iFrcMQaGLZgQxbvoBXLW9E81ba1ohkrmqGat2Y4daeRCyXNcMoEpQyehBXLmbGCyZszIFkzkrWgOTNWsPgHrcFhc2DQ6MvrsZzWl9MFCvrQkDYwrPGP6EPjpti0OTZtDk+aI5P2+Iw1PmNPzNsSi5aBRfPAkjmxYhhY1iXP6HIXzMOPB1e/nn3s29j8V5zjD6PFR1a++v0fv3nlv9bLZZK8jZc3KuulyvqtygaVP/Ljf38rOnVuvxbjtqmFLSqBtBsEj4n4+4XsBma9qLX5qM2J2Z3eL3Jx78/xXVcrVR+v3f9BZc97iLDkfgAAIABJREFUxP3vl++7QnGx8uVcnPohY+CVlsBjJzxTVijrcoYRd9jriatVME90lAP2CFvNwg4neBQSdVhnzn71/+cixcWbG+s3S+vX12/fLK2XN+etm4MyvEKUysSbn15PfPUvDk0/0zH8HGgp1krMgMwoBntFQBePs59Nb1ZIj1gtXpcLs5tddpPHYkJliq5aVquwoUfSqhQ1dI8Vz//mszWcJNfKxC2c+Hxj7dfXr/322o21ElHe8nOWCJw6mHXXSJDchhqxOTsky3e9vgPxLXcMZcLBSztC2Km/Vr5b4+2o7dsmRHn7hMqW/KtUdhROVvCt78/mLJFKDqoQeIUgKpWdRZYIco386Ebl5V98kviLf1Y98zfwC/+ocC9VcZT17GN0TpO89VC3Wi2WKZolLS2ilkZha4OgRcSQipjSBlFbm+LwgZaujvYTTY1Hff703NJj00uPjy8+NrlycWrl4tzqxczgvFRxkMGSMOgAmyUUcMVSkVzEE9G2uCjc4iKfzmHX0Ck/6jYXBXQOtdf/pVykP1BP+VEpLnJqWJQflVvD2qkX2XvqgH00eV2950TnfJjiouf3cxFajnhWYvByFNrm4iRiWgi5FkIuioszPtti2D3m0Y/DpkmvbQpzTPscU5hzCnNO+9wzAajoh2YCMMVFapfxixuKO19TONz53LnXf0/kzZdWlbiWJa5lgjUMUTUDqGYKq5nCapawmiWoZglq2cJaNlDLFdZxBLVcQS1XSOML6HwBnc+n84V0PsAQgExAxBAK6XwRUyhiCEV0gYwtPiBr6z3Y3dNy9Lis7Zi45TDQ2MGXt7MlTQygkS5sZoHSOkEjS9zIlsqZEhlD0sBRyLkyGUcs44opLkqYAFjHA6qZ0jqOav9RtF+HKbXeXiXW0+vv7YvojJZjJ9q4ArCOAdK4IIMvYYmkLKmU0yBiNQo5rWLp8W6VLzJ0Ljr5RGjq0dD0Bd/YQ76R04Hh0/7BVX9+KVhYCuaXQrlFLFUM5hcig0uRoeX4yGoovxjILITzy+H8UjAz50/NYIkpdIBi55g7POQKDVJPG5YxwSkLmrN6cwZPSuuIUfJObQ/rnVGza0BnD2usQa0tpHNG9K6ozhXTwyk9mtF7swYsZ8ByBl/O4CvovPm7uOgbsnoHrVje6R90+PIOX97pzzt9BSuaocQi9U6HL2/zZq1oxoqkbVjO5sub0awByRiQtMWbNWM5ozdnQDNGX9bgyxt8eX0grwvktb6c2p/TBIe1oTFtcMwQnTLHi+ZY0RorWgdmrQOztuSSNbViTqxYkqvW9GlT6owp/5hl9Cnb+GVk/rnw6ovO0XPjT776Vz/95Xs31q6T5PVypUTgG+XbeOU2WblZLq/dwolbJPmDf30zWjzbYfCBh038JiVf0i2RdoLCA0JOE4MGtDQdsdpRu93rcmB2NzVfXAT+5D/AN8i9b+H3fVip+s/1+z/AH/gluef9yu4r5aoPK7uuVnZ/VPl9XGwOPNbtnjR7Mi5nCHWHUU9Mp/UKxJ0c8ASvycBtswkOOYX7TcW79CJOEhUcxyt/FIsam1yk8LNB4Dc21m6W1m5XSus4vimUKuUyvhnJRhDkL25Win/2T/tHLx0eeV6gG60RGUC5CRT1gaJuHr+DxWhSSA9ZLajb7XM7EJcNtZq9UnlnLaMZkJ+QtihFDccn5h/59GYJJ8mbZfx6ufzbW7c+/ux3n1y7vlbG7+binYtYXxLZ+mUXQwjijtLbPP9VIQkcv8syurk9Qa10fEmRxBYUiTu3ovEdH7x9GLqyKS6/cP9k+z5JZePOc71MruMf3dh44T9+Ffz+P/Y980Pkq/8kdc7v5ilpnGMMdrOi5XC3UiWSSptkjc1gU6OwRS5sAZgygClrANvbG450tHUf2H+isemYL1SYW31y5tSlyZWLxbNfKZ59ZuGhpzPDi4C4vZ4uqq/jMxkCIVciAxUAD6TtpVfvrmHWMAA2IOKIBHSegMZl1zDoD9Qx99VvjxL5NPZ23o2AzqEKZPO/nIvVTGq+yK/j8Gs5AJ3PqWay9tKY91cL9tVJamtdx4/NhtDlKLIScp+KQqfj6KkB70rcR3FxJYquRJDlCLwUgVZiyHIU3slFyqRasCmHHGqKi+OQYRw2TaDWKcw+7dvuprpmAlDR75nZDApHtrlICcQvFgXCbSm5EA4sRoILocCXspASjnNbOxvbOrKqV9HS19Da19DaK285Lmk4KpIdAaQdAnE7D2jhCppY3EYmT0HnSGlssI4ppnNF9Vygji2oYQpqmMJalrCWJahmCvYxJDSemMbj7aWJ63mGrv7Z7PBCujAXTSwMZOZi6YlANOfxJRwwqjYdFMpl9XwpjS+nA2KaQMwQydhiCRsUs0QSDihhg2KmCKQLwTqeuJrVSBeo24/AvRqkV4X09GP9/d6+XqxfZT7c1czkgXVMgMYR0HgiJiBiiiQcmYTXJOA2A+CRQ71IcOxRf/EyOvVkoPhEYOoR//h5/9j5wPjD4bHzoZGzoZGzwaGHsMKyf3A1On4uOfNYevbx+NTD0fFzkfFzkbGzkeHV8NByaHAxPLgQKswHcrNYpoilp6knkpiABiY98UlnZMwdHfdEx52BgglJqKx+nT1kckV1jpDBHbMgSSOcNCBJI5qxYoMWb8EI5/WUQRTKKF1JpSuhcqd0SNaAFYzevB7O6qCUAU6bkbQJGTDBSYs3ZfNl7b6c3ZezYVmbL+sMFFzBQWew4AoNukPD7vCwKzjsCow6/CMO/4gtMGwLjFgCQ2b/kCU4bA6NGoMjWv+g1j+o8w9qfINa/5A+OKYPjhqCY8bolCEyaQhPmmIz5ticLbVsSS6bEyvO3Dl79oIxedY2ctE5+yw8/6xz9NzMU6/+z3979/1Pr90mScrRt1bByySBUw4FvFSplDcIco0k/+bf34zNnztkCUuOWEXNWlDeJ5F1C4AOLr+ZxhC1thyBHH7I4XfYMLvT3+cJ8zNLwu/8TPIGue8t4r4rpaqrpd3vEw/8gtzzHrHnSmXXB+WqD0r3XS3fd7VcdXWj6kpl99tE/b+QNa//rmr6x6zka23BJ056piyejNMR9LrDGBRTqyAucIQt6uY1GwQHHKIjLqDDNHP+xesVSo5Qq+BUbPUfBRdxHN8olcqVCkGS6zi+hld+d/vmtY2NbTcmThAVAq9UNiPF372xMfb6/35o9OmD2csidYEG6kGZARAreaIuJm8/kyVvaTpssyCwO+Byom63z2L2iqWHWJxWUNYlb+kXN3bPrjz+2XqlQpLXSuVPbq99urHxqxvXPlu7vY5XyiRBOX3w7c0/giC+2EYlvzAY3MLmly5vfAGh5O8Vi1Td0ag7vlFfVl/+dWyfxyQqVPuBxKl1EeK96xuX/+WK+xs/Vj37d76X/llqKz7A72dxOlnMltbW7j6lRSZva5S3NEqaG8BmiaCBz5ICvAaF5EBL49FDh/oPHu6XN3UGBsbnzz0zdfry9Nlnps8/N//oS6ce/Xo0NcsW7KczZEw6wKULRRxJg7hRxBXXP0jft7uWXccB2SIhnS+g8YR0PnMvrf7+OsZeGq+eA7IBEVPAq+Pw6tjsGgalFylYgmyBgM5l7qPRHqjl1bOEdC63jsWtYwpoHCpJVUDjCGgciqmsfXT6nn3cfTWSulp75+HFmG817l0Ne85EkVMxdDWOrcZ8qzH/agxbiXpXI8hKFFmOIUsRZCkCL4Y9Mz47dUZxIeSa8dmGnZohh3ouYJ8P2idg/RRqmUQsU6i1iNmLXkfR65j1uxdCyHwQmcXQWQyd82NzPmzWh835fbMB38z23agANhPEZoO+bTfNpjQM+ubD/vlwYD7snw1hVM2FfXNh3z3Wm/lIYCESmo8E58OBuZC/ynui39ejDPZpAv1qrEeJnuhFTvRCJ3rcx0/YO49bjx4zHzlmPnzUcOiwpuNgT0vb8YbWY7KmI5KGQ6C8A5C2C8A2nqiNC7RxgGYWX1bLlNYyj0kaPX3qiN6cMlmGXJ5xFBv3+ke9/vFAJOGADwkl8nq2pI4toXFF9RxRPRekcYU0roDGE9L4QhpPROOD9XxZHV9Wy2mi8bTth739Wm+fCunpxfr7fcp+b7/SfLizmckV17NEdK6AxgNZgIgJgCxQwmvgc5oE4qMd/Vho9unQytcCiy9Glp6LLj0bnn8qNHspPHM5OnMxOPlYcPKx8PQT4alHA5MPh6Yejcw+EZt9MlJ8PDBxwT9x3j9+LjB2JjR6OjR6KjK6GhpZDg4v+QcX/IMLvsKCNz+PZOeR7DycXXAnZtD0nC83hyYnXeGCwR3ROkJ6V1jnCpnRpDM46AwN2kLDjsi4MzzpCozbA+P24Lg9NGELjpsDo0bfkAErGH2DlsCwNTBiwgoGNGvCMgY0qUfiBjhuQOImJGn0poxI0oAkTGjSjKVN3pQJSZqxjNWXs2JZK5qzeQdt3iGbf9gWGLWFRu2RcWt03BabtMenLbFJU3jcFB63RCbM4XFLdNIxULTGpsyRCevAjCk2rQtNGCLTxtisJbGkj81ro4vW9Flr9oI+ccYx8ZS1+BS29JWv/93P/uM3166TJE6SJQLHCZzY/LlGbP5wIDZ/qV4nyf/50zejC+cOWcOSI1Zxi14sV4LSE1yggylsrmOKWluOoA6f1+F32v0OV6AfigozK6Lv/FT+c7LuLXL3lXLVh6X7fkE88A75wC+I+9/HKS7uvlLa9WG56qNS1RV891sk7V/Imm9tcrE9+EQPNG2Dsi570OsK+6C4Ru3hAoc54AlByxYXDxiLZ1+4cYeLZYIoEVsOxP9nofT/gjeCIMrlcrlSqRDkBkHcxolffvyrX312bZ0k1wliYzNABi+XyzhBlEjy59fWcl/70f78xfb4o6Aqy5IZQLkekCi5QCeN28JkiVubDznNCOwKOB2o2+0zm1Ex2MHhtEmknYqmHkVrz8r5r3xWIm6T5G/WN65ev/7rjfUPPvvd5xvrpa3G6GYAD0kSxJeMF/8/+09CkCTx9vWNp/7tquulv+279CP4uX8AtEMPsE9yOZ1setuBNqWy36WQH2qUtzdIm+WSZpFAzmWDgKBRIe9oaj566Kj60DGdor03kptbfuyrxfPPzTzy4vSjX1u++Nqpx1/HIjNM3n4mU8FhgHw6ALLABlEjyJHWP8jYt7uOXc8D2SIhjQfQuCKmkLmXUX9/HXMvg1fHEbNFAENAxbyx9tHZNfRt342YIxQyuIy9dbQHaqiOK7eOSS3+c2oZvHoWJSupbFVWdT39gWpOdY24vtZ67NBizL8a954Kw6ej8EoEXY16V6KbXFyNe0/F0FNx72oMW46gS2FkMQQVMfsEbJ6AzYth9zYXF0KO+aB9HNJNey3TXtu010ZxccbrmPV5FgLIfACdxdBZzDvv9837A3M+/5zfPxvwTfs2o92m/ei0H6V2EH9/mxS7u3zbIXCbSjESmg8HZ4P+mYCvKtirDPUpI0pNVKWJqjQRtSaq1Ub1+phOH9Fow2pNSKulyq/V+lRaVKVBlGpEqUb71XCv0n2ix93d4zp+0nr4mOXwMevhY8aOw+qWdlVTq6axWd/YbGppNba26pvbdM3turYObVvHMZG0hcltYfKbWAI5jSOrZ4O1TFEtE6hnAXUMYQ0DqGaKa5jSGpasmtFQx9K2dfj6tVifCuk+gfWe9Cv7/Cq19ejxZtYmFwEGX8IVS7kSMVsi5jbyOC18SdcBpT9QfDq0+k3/8kuBpefDqy+GV14MLT8fXXo+tvR8dPG54OzlyOJXkqsvRJeeCcxd9M09GZy/FJq/FJy/FJy7GJx5MlR8NDj1sH/inH/sIf/4Q/6xM9joaWzkFDq8Cg2tuAvLrvyyO7/qzixB2WUku+DNziGpKaM3pXFFdJ6YFopb/TlPfMwzMOEemIISM67otCs67YoVPYlZKD0HZ+ahzJwnPetKFp2JKXdyCk4XPckpZ3zcFR9zD4y6YsPOyKAjMugID9nDQ9ZggbqYYQ3kTFhaDyf1aNrozZq8OSOSM6J5I5o3YgUTVjD4CkbfsN4/pPMPG0NjxtC4MThmDo/b49OOgaJjoOhKztri09bYlDOz6MouWZPz1uS8Pbdqz53WDyz1h2a18RVT6iF1dMU2ftk++yyy9OxPfvnxOkl+TpBrBLmBV3CiQmVRbxdBEDiJl0linST/5mdvxhbPHbZGKC6KZP0iyQkucJAFtNSzwNbmw7ANRe0+tyPodAeVcAzIroLf3eTi/e9Xdn1Q2v0usedtcs+7+O73KL1Yvu9KedeH5V1Xy7s+JO6n8lFf+23V5A9ZyVfbg0/0QFM2KOt2hLzusA+K67QwHzzCFZ8UtBgEB+zAYadwv2Hm7PM38J1c3Pgj4SJB4JVKmSSJCkls4HiJINcI8t/f/sX7v/r12tYOH/UrTrlSKuOVDZJ86/p65sUfNCUeaQ6fBfqTHLlRLNeDUhVP1EXjtTJY4raWQy4LCrsCTgfsdntNJgQEO9icNom0s6G5R95ycuXCV65VyJsk+Z+31n7+6/96/9q1d37zm89KG9t6bds3+gfFRQLHSfyt6+svvPkJ8vI/dD/6l/aLP+KcTDzAPM7ldHIY7QcPaHp7HVL5wUb5gQZJq0zcDPDlXLYYEDQq5AebW44d6dR2HNU2dSgTIysrF7859+hLc49/Y/bxl1cuvX76iW9D/nE6p5XBkHMYIJ8BgExQLlCAHGndA4y999Wy67kgWwTQ+QCdK2IKWfuYtD31FBdBFiCk89nVTE4Nm1X9f4+L1CSST2Nzapms6nrGJhfrrMcOL1B6MbTJxZXIJhdPxX2nBrDTce+puHcl6l0KI0thZDEMzfgcU6h1CrUuR+EZn23IoR5yqBfD7vmgY8yjmfKap3yOaZ9jRx/VPROAZgNUSrh3e7V/1u+fDfiLW1PD7ezTL15YvIeL8xHffOQuSypFRAqKc6HAJhcjSlVE1R9RKiMq5eZTrYxq1DGtJqpRR9XqqFYT02liOm1MrwtrNUGNOqTVhHXauF4/YDTEDfqYXhfVaaM6XdJoTJvNCYMholaHVaqoWhNVqsL9ykBPL9rdDXd1Q10noBMnoe6TlkNHrIc7zYc7tfsPqVoP9DS2HFc0dSkaj8oUh8XSDqF4P0/UzuHvZ/EO8QBTx2GsX+3t7YW7j2O93QFlT0ijsnceb2ZxxHUMgMYR0vkSrljGk0u5CjG/icdt4YqPNZ6AXYOPuKafcxSftRef9sw/C80/55l9Bp77Cjr/rHfuGc/0RXTu6cDy8975r3imLzqnn3DPXETmn/IvPeNffCaw+Exw4anA3CVf8Qls+lFf8VFs+hHv1MPeqYeRyUfgiYfdo+ecI+c8ow97hs9Dg2c9+VW0sIrkl/S+vNIT1yFJnTdtj45CmVlPes6ZnHWl5pyJGWdy1pWec2UXPPlFaHAJKizBQ0vw0JInN48UFnwjK9jIMja44C0s+AfnfYU5LD+L5Wex/DyWn/fm5pDMDJwuwulpV3zSFh6zR8adsUlHdGLztnB4zBoaNQeGDf5BvW9I6xvS+oZ0gRGtb0iJ5FRITu8bMgZH9f5hY3DUFBozhsYsAzPW1JwlMWdJLVqzq9bcGV1iuTc0q4oumdLnVNEV8+iT8KlveFeff/i7P37389u/qxC3cWKDKOFEmSBLOFn5PVz8eXzx/B0uSvsBcTcX6KC42NJ8GLIiiA1zO4NOT2ibi7I3ydqfk/e/j+/6oHTfO/jun5O738bv+2W56kql6v1S1Xsbuz4oVV0t3/cBuedtkvbP5N5XP6ma+AEz8Upb8HFKL25zUaOGeKLDbFE3v8Ug7HCIjrpFB81z51+8l4tEGd/M8/pDfiMIvFIpUXPVEkFQw7M3fnnl/V/9en1rloZvpq+VKwReJsl3b2zkvvajxoELTcEzwt4ER2EQyTSgVMkTddK4zQyWuL3tiNvmRZx+lx12O1GTAQJFB9icNrGsU97SI2s5sXTh6U/L5HWS/HW58s6nn165deONX/3qt+tr5bu5SGy6Z/6guPjzG2tfe+cz5OV/OHT6e/pzf8HqjDzI7OZxu7jM/UcPGXp6HFL5wSZFR4OkRQY2A3wFlyUBBE1yxcHm1uNHjxvbj2hbD2tzk+dOXXpt/rFvzD35yvzF15Yvf/ehS9+3QoV6ZhOdLufQQQFTJGaL7+EiwBEJ6XwRnbeTi/x67g4usii9SAlBgMmTcIHfx0VuHZOC4l1cfLCGV1MnoW1ycSWGLoehUxFoJYKuRrHVmP8uLsbQ5Qi6GIIpLs76nUXMPuNzrMbRImYt2JTDTs1SxDMXsI+4NJOoeXqLi5Qrteh3zwSgbSfqbMA3F/TP+LEZn382cId824aa7SbqF68Qz0e2y3935E1gJxcpNFZFNaqIpj+iVkY0yphGFdMoqYprVHGtOq5VxTWquFY1oFMP6DUDek1Mq46olRF1f1StjGlUca06plZG1f0DWnVSq0lo1HGVMqFRZ42GjEGf0mmTBl1Sr0votQmdbkCvTxqNGYtlwGhMma0pszWuN0a1+oBShamUfo0KUymR/j7PyZOOri7r4WOmjsPG/QeR7pNBpcrf1+vv7Qkp+4LK3rBW7eo60crmiusZwnq2gMYVsUUgRyrhNYC8Zh6njSPuknS6dQNn9INP6scu6yYuG6aeNkw8pRu7pBu9qB99Ujv0mG74MePYRdPEJd3I4+rBR5SDF9RDD2uHHzFNXrRMXnJMX3YVL3tmn0LmnkbnnkLnnoJnL8Gzl5HZy9DcU57Zy67iRcfkRdfUJefEk67xx9yjj6DjD6NjZw3RSaU3p/Hltf6CbWAKyi95CsvO3JIrv+zKL7sKK56hU+6R057RM9DYGXj8IXj8DDx+BhpeQUZWfeMP+cfP+MdO+UdP+YZXfMPLvuFl39Cyb2jFN7TiG1rFBle8hSVscNlbWIazi0huCcktQZkFOL0AZxagzII7Pe9Oz7vS8670vDMz70jP2ZMzxtBYP5w96Uz0uVJUGpzON2QOT+r8o2r/qNI/0ucf7Q9P9gSn+qNzfdG5Lt9UX2TROviwOnHKMvGU99y3QudfGbr46j9/+F/rJHkLJ8vUNIosETtU4yYXCWKDJH/wH28NLD18xBaVHrVRXNyhF8XNTYc8Zhi2et3OoNMdovqowLf/XfoGUfsmsfu9StWV8n1vE3veJO9/C7/v3dKu98pV75d3vbdx35XyrquV3R9ucfGV32xzsRcu2uGc2xHC3BE/HNdqdnLRCR7zgIcs8xe+epOaTuEVgijhxAb+x8FFKuuGIHGcpGwnRIkkP/zNb//z08/WCLJEkrcrlTKBEySJ4+VSpVIiyXeuryWf++vGgQuNwTOCnjhfoQelarFMxQM3ubi//ajb5oUdPpcDcjkRo94lAtrY3BaJvEve3NN4oP/0xRc/KZG/JchfE+S7169fLZXe+M2vf3P75gaJb+fs/CHqRaJCkm9cu/XcG79xvfi3zTPf7J1/nX40tJd9ksM9xmXvP95pOXHSJpUfbG442ChplYGtAK+Rw5ICgia54nBr28nObmv7Ef2B45bhhSdPP/WdxUvfWrz8ncWnv7f6zJ+cf/pPddZkHaORTpOxaSIhE5Tz5QphA8CS1D1Av4eLAENA9VFZ+5j8ei7VR6X0IruasdOP+t/oxW2xKGRwv5SL81FsOYYuh6HTUfhUDDsV863GA6sDgVPxO33UlRi2qRdD0KzfSbVJV2LotNeWt/ZTenHWbx9xaSYR8yRmn8IcRb+LqpmAZzYIb3NxLrjFRSof9fdzcWfdzcUvy7sJB++pKqzvJFUBZV9YrYxoVBGNknoR1ahiGlVUrYyq+mMaVVyjThn1CYMmrlXHNMqYRpXQqRNaTcqgzZkMab02qdMkNeqkRp3SatI6bVKrSei1Cb02odcl9NoBnSauVce16gG9Nq7TJI36lMmYNBrSJkNCr43pNQmjNmHSx036uFEb1WnDGnVA2e89cdLf3x9Q9vl6Twb6esKqvkDfyZCq33O8u43NE9fThfUsfj0HYAEASwxy5AJOI5vbxpN2i49Bysgpdf4J9dhT/SOXlKOX+4Yv9g1fVI08pRm9rBp6QjX0pHb0snb0Ut/QEz2FR3sKj57IPdxTeEQ1ekk1ekk9dlE7flE/cck0edkyfdkyfck8fdEyddky/ZRl+inT9GX9/0XefQa3dZ55w6eKHUui2AAQHewSqS6SoiR2EpXoHTg46AA7iV7YSYANHSySLTuWHcu9xnbq2s7G2SS2k7hJLpJbnDiJe5NVWIBzzvPhUJRkZ/fdfebdD0+MuQcjafRFoxn9dF33dV9/zyLDtcB0LzIdc22ueZ4zIXInxM4I0zrcCDoaAXuL1sntGJbZpmT2aYltRmyf5fcH+fZJoWtG7J6VeMNSX0TmjyoH48rBmMIXUfkiGn8U8EYATwjwzALuWdATAj0hjXsWcM0ArhnAFQacs0r7NOAKaVwhwBkCnGG1I6Ton1LaplS2KYV9SmmfVDimFY5J9MhsAWnvONfsb1X1N0i7mmXdTGU/XdnPM3plXeM8yzDT4GvW+5oM/hbLSJ1xsMk61tIROKIbqjeN8RzxRmuQ4zsORB/qOPZ43/z9j73w+tcQGs1zZczvehfTCLSCuvjaOctErFJgLKzk08qZ1OImSuEVF/OoO3cclPFUa/WiBGyU6YmdE6QHXy54Lb31tfTGd1cz3l/deG7dxXTGu+mM91Y3vLu64S+rG/6W3vhX5IZzV+pF9zN5lvvWXZSK9KiLDIaCQK3EUY8SypnEvQK0XhyJ3HEJ/bfre+cigiAQBKXTMLQKw0vp9BKCfHL+wkdfnb8EQcsw/PXlyxeXLqfhNASlVlKrS3D6tS8ugnOPl5rDJUCQUGsglDJpRc204kYC9VAWbkcuhrZvd7VUoJYLNWKhTCyUsxgiMqkiH3WxvK5oT93U4h3nEeQLGHkcvH02AAAgAElEQVTnwuX/ePe9sxcuvHP+m0+XLi/B6X9hFyEYXkXg1766mPzjX1gLP6X1nzhguz3zALglvy4ffwiP23vkqKDmKPeKi7uLKLuvuFheWlJdsbvhcJ1w10HmgVqxK3jr1PFHxxYfGjv+6PitjwdvezJ0yxP1dG1mblluTjEmm0zKo5aRysrIZWQMbd1FCo5CziVScvGkHELuD3KudZGUQ8Btw+C34/IzMSh4aCv1v3YRRfG7LtKyMjnVB0aM6oBJGTDIJ02KKTMwaQYClqsuBo2KKYtq2gqiV4yjOumAWoBO1gRMSr+K18trtIta0btGh5jhU/K8Kr4fEP1/uoj2VNfN+1Yf9f/aRbRwHDXoMgBGK8BoBZitIJNhYDN1LIamtUXT0qJj0PUMuoFB17e26ltajHSGmck0tLRomxu1jU265iZDa6uJTje10s10ejuL1c5kWhgMK4PRwWR1sFhWBsvKYFlZrHYWu53N7uBwOticdhajg81sZzGszNZODrODzexg0bs4zHZmi5neaGY0mZlNJkazkd5kpDcb6M361iZNQ522sR5sqAPqjuoa6w3NDZr6o9qmBknN4QpsPi0rh5yNJWbjKVgKBVtAyS8m4kqx+btwhbWkg5Ij6pGjlsjRvvlD3YnKjthBa+RQV7zedqzRfry+b6G2Z67RdrzVfUuj81idbb7eNl/bn6y1zze6T9S7bq51Lh61z9fakg32uUZnstm90OxZbHEtNrkWm1yL9c6FI7a5w33JOtvc0e5oY3+C7kjQ+8P07ql6w2Cd1lOv8zTo3MyOYUH/tNA2w++f5dlnWbZptmOmzR3meSJcT4Tviwn8cdFAQuKPS3wxuT+h8CVk7qjMFVV6Y4Avph2I6wYTuoGE1h8HfTHdQFLrT2g8Ma0/qfXHQV8C9CVBX1Ltiqm9UcAXVXujKk9Y6Q4r3SGla1bunJE7phT2aUn3OEfnZajtTLWjTePi6ryy7gnAGZL1Twn6Jvn9M7z+WZ4zynFG+J4E15Wst0zUWyb47mR9e5DhXtQkHuv94S+75+479as/fbycWkGQFWgV+o6L6Asy1MVnXn/Leo2LtJIWWnEdnnIQQ9q1PY+6c8dBOU995X5xzUXiAy/TzqS3vJbe8PZyxnvLV1yEN7+dzngnlfHuysb3Uhv/kt7w1/SGvyCbzyI5f0S23ftZhuvpPNO9u8BkvdzPV/RIxHq19Gq9uObiPiG1Wko7yBuJ3nnVRWgVgpa/Py7CcHrNRQheTqdXEeSTr7/56KvzlyD4MgR9fv78V9+cX02nIDidSqdXYPiVT87LQveXmEIFirH8IzpCKbOguIVW1EigHsrKL8vFUPfvOSQTADIBIBHKxEIJk8EnkXbicOUFJTVFu+ppu2uDC3d8gyCfwshrX5z/8Z9e+dMnn5/75sLnK0vLMHRlDSnyr9dHRaeWznx5IfTbt5pjj5G7j+2wzG/Zp96Kb8jPr87P31NXLz50pK2gaB/qYiFlFxFfhssrIhMrSksPVexpOtwg3lXFqWpW+0M/mrzl8dHjj47e+sTEHT+fuuMXU8ceO1Sv2J5bhsHswGRTiHmUUlJpKblsvV7EZeGp+VRyLpGaS0DrxewbsjBb8tDJRGI2Ht0Gjs/CEnPWrgz/axfXi8XrXdyavzXzGhdVAYNiyqycNKmDJiBgAQMWMGABghZ10KycsqqnrEDApBw3yEd10kFAiE7WTBgVPiXPJmx1SljovaNbxhnSiH0q4YBGPAiuLbsZ0EgHQTRqSnYlLkOzviJ1AFQN6tTXQvjdtOH1+8Vr7xSv6mjQjV1pol6rY4ZRKtOLJTqRxCCWGIViHV+o4fAAdpu2ja/nCvVcoYHD17N4ehbfyOHrWVwdk4MeA6tNz2zTMTkgnaWls43MNiOjTd/K1tPZRmabicU1s3lmNs/CbjOzOOgxMZlmJrOdw2nnMDu57HYOq51J7+QwO1j0Dja9s41u5bRa2HQzs8XIaDExW42MFqChTttYr2tu1DU16JvqDU31usZ6fUuT6NChinwcLTuXkoMl5eKoOCoVV0jDlxDzy3D4PbjCWvxe4UGp74AmWGmOVLXH9xtDe/UzB4yhmvb4YWui2hSpNIQOWeP1vQt1fQtHeuZquhKHuuKHepI19mOVvXOVvcmqnkRVT/xQb/yoLVnrmKtzLNQ7j9W5jtU6Fmrsi9X989V980dsxw51J2r7k022uca+SH1n8BDoqwF9tQZ/nd5P7xhv659p65/l9M1wbCGWI8J0Rlmu2Npxx9u8SY47znZG2xwRniPKs0d5/WG+LSp2xmWumNIXVfuTKl9C6Y0rvXFgYA4YmAf8C8DAgto/r/bPAwMLmoFjKt+8enAeGJoHhheAoTlgaB4YSq6dgTjojyvsM3zrMEvrZgIuJuDkGwfU9lmtL6F0x2SeuNQ3J/QkuJ4Eb2CBP3iMP3isoXuqriMo9C82dk0zvLeo557sPfm048RjT73xt68R5BICp2D0EdgKSuO1Li7D8DKCPPP6W+2BRLXIXFQlLKjgFJbQaUUNeMpBDLFiey51545KOU+t5INSsU4k0TZKdcSOcdL9rxSchra8lsp4aznj3aWNZ+EbXkduPAttOgdlvJ3KeHt143vpje+nN/wlvenPyI1voi5+keF6Otd4zy5Nol7u58t7pBK9SmoAZOaWZgmOtB9DPozfySTtFxUckhVVCyYSpy4ja1F+3ysXYRgNdUqn0XheGF6F4E/Of/Px199chuElCPrs/Pmvv/kmlU4hCJSGIAhBXv7kK8n0PcXGGYpsGHMIwJe0FJa20IoaiAXV2fllObmU/XtrpEJAJgCkAplYKGXQ+STSznx8RUFJTUF5HW1XfXD+zi8R5C9LK69+9tUzb7/7ypdfv/C3v3+6tHR1lSj6QBGCoPS/kIsIkkKQV7+4EPjVG/Uzj5A7j5XoY1v2KLcR6/Px1Tjc7romUeVhdmHx/vLSA2UFewopu0iEnThMCZm4q6Ts8O79rUeaZBVV3BqWbiR+//TtPxu/9cnx238RvPuZ0N2/mph7aN8hYTamHIfbgcuhEnLJJaSSdRe3bNqOy8JTrrhIySNht2Kyb8jCbsUQs/GUPFJ+JhazJZeYjSdk40i5a63R77qI7orL356HvndEn3Nc62LOjVuuuLh/2KCaMKkCBvmUWRkwqgImdcACBqxg0KKZtAJTVvWkRRUwKSeMijG9bFQnRe8XhzQitI9qE9JdEva4QT6gFnrkbUMaMdpEHQSlg6DUD0j8gMQPSP2AzKeWDWiUQ1pgRA8OaYFBUD0IqtGQ4W+FKV67uWZ9l821+cNXf5sBHDXqx0yGK/eL6NGO6LUZOkCvlgEaJahT63VKrVGtNwNGo1JnVhra1aZOjbkTMLUr9Bap1izWmGVas0xjkWrMErVJpDKKlCaRyiRS6flyg0Ch48q0bVI9T67nyXVcKcDig2yejiPQsnkgq03XxtOzuCCDrWeyjWyOmc0xs9kWFsvKYrVz2CYm3cBoNrPpJg7DyKLrGK1aRquWQVc3NGiaGwz0FhO9RddYpzl6WF9fq29pEh6p2U3AUzOzSFl5pFwcBUeh5RcW4EvJ+B14wl58YR3loKRGNVxjnKkyztZ2J2s6ooeskcPW6GFr5LA5Wm0I1xgjh82xI5bYkfZEjTVeaQ4fMIb2WyJ72qNlhqly49Qey2yFaXKnfmKvZXqPeWqvZaayK1bVmzjYE9/fk6zsWzjsuLnWeevh/sUjvXO1vYlmW6KlL1qt9R9UOQ+D3lrDIKNrkmsPc2xhTn+ozRllueZa7ckWW4LumGO6FpiuBZZnkeNdZHsW2K55Zn+M0RNh98a4/QluX1ToiEl9MZk3KXJFBY6wyBWVeOISd0LiTgidMaEzJnEnZb55uX9R7luQDy4qRhaVo8dUY8dU48dVY8fUo8dUIwvAyIJ6ICmxz7S1DzPRBW86H88yLLfNgv4FzeBx1fDNyvFbxSO3cHwL3OETnKFbpJN3sr2Ljb1h4dAtDZ0zrMHbgcVfdt/+jOu2J3/5xt8/R5AlBEnD6MvolSvLluH1tZNLELyEIE+/fq57evGIpLO0RlK8h0crbqUW1ueTD+QRKzLzqDvKDkrblAqeRi41SGT6ZrmB1DlOfvDVgtPQljOpjHNLGW9f3vgGtPkMsvkNaNPZdMZb6Yy3Vja8ndrw7krGe6sb31tzces9n2c4n84xnCpXxxrkA22STrnMKBfr1HILvVWGuojO3dCqpYVV/ODcPUsIkobRAZRUGlqG4RR8/a7qf8kPBEHp1AqMQKtQehWGlyHom5XVLy8vf3Fp6RIErcDw15cvX1pegmAIglKrqRSEIC99+JVo8lSBbpIsHcQcUueXNNOKmyiFdURadR5hZ3YOuWr/UQkfkAk0Er5MLlXRW3kEQhmZtJdWXEMuPUworRmL//AbBDnzyadPvfHWb//6t9PnL/7y9Tc+uXQJurK3Zh2/tT4qtLYfFX3w88+2nP4/8EkjyDKC/OnTrwd+8nLN2L1k60KhOnRjuXQroQ5POJSdW97QIjtQwyoq2V9RcnBnwZ5Cym4ScScWW0om7yksqdlbxWpgAaUH2dUM3ejcQzN3/HLstp+O3/HU+F2/itz3m9H4/aW7mVjCHgymFJ9XQMyjlJHLdlJ3kjG0bZuztt2QnZ9NIGHJ5FwCOSefnEvEbMnL3LgNsyWPkkei5JGwW/PQxeKkHDwhB7tuHpo2lXvT9qwbthKysVQsEZeZi8vMRffjoECiRSQuMxe7LXv75h/gt28vzsthV+4b1CnHjcpxnWzKpAya1JMWzWS7brJdO2FWB8yqKat60qIMmFVBs2rCqBg3yNF3GiNaScCk8in4vdwWh4g1YVD6FHy3tM2j4HlUfI9a6FNL/BqpXyP1a2R+jdwHyHyADH2JMWIAR4zgsF4zAKp8gMKvUaLt02v9u7aCXCdzUAcMaNWDOmDEqB0z60dNuiG9dtigHTHqrhzDiNEwbNAPG/QZCrVVLDPIlWaVul2ptKjV7QDQrlKY1XIzqGzXqTv0qg69ol0vt+oUVp3ColdZjEC7SdNh0XSawU6rptOs6TCp2y2aTrOmw6Jut2g6LeoOo8JsUugtKl270miRa01SwCxTm8Qqo0huFilMQqlJIDbyhEauwMDh6zk8PZujYzN1LCbIZgEsFsBkAkwmwGCoWlqAlmZta7OupUnXWK+rr9XWHdE2N4qPHtmFx5O2bSdl5ZHz8BQsmYqj0nDFFGwZIX8XobC2qErapJ9g9M41dSdaeucaOqN11nCdJVxvCTdYInXGUJM11tSRqLfGai3RI+bIEXO4xhKubo/ubw9XGKfL9ZO7DJMV+sBO7dgu/USFbrxcF6jQB3YZp/ZYQvs6Ywd75qr6F6t7Fyo741Wd0ZrOcF13uKknVKMfqgRcNRrPYa2vuX2c0Tvd2jvd0jPV2hdu6os19MSabEmGa5HpvpnuXGh1LDBci0z3Isu1yOhP0ntizN44pz/J7osLnAmxPyHxzQncCYEzKnDFxJ6k0J3gOWKc/jCnP8y1RfjOmNA1J3LP8b1Jri/B8yX5/iTfnxT45wT+OdFAUjG0IB+YE9pnWR2jLMsQxzzCMY+0tY8JeqfFzrjYMycaOCYcvVU4fpI3cZIfvEsWfsB64hfymXvprjnh8In6rhBr+A7w5me67njWeftPf/HmmosQkoKRlSsuptBwX/Qsw8gSgjz92tnOyflDImtRpZBWzi4obqUVNxColVjy7mxMYfnOKjlPreRrZBL9uoukB18tPA1tPZPOOLuS8dblja+lbziD3PA6vOnNdMa5dMa51Ma3oQ3vpja8m97wLnLDG0jOH1AXn8o13l2uTjQohrjSrmtclOeTD2DIh4kVbOI+IbVKUlDJn5y/dxlBUt9LF1OpFRiGVtKpFAyvwvDFVPrTby5++s3FyxC8iiBLEJSCIAiB0ukUWi/+6e9fto3cTlaPUsR+3BENvqSloLixoKiOSK3MJZTl5VFqKutlfI1MAEqFCrlU1drMzceVEfG7aUWHKaVHivc2zd35yDKCPP/nv/z4j6/8+r33T3994dl33/tsaSl9vYtrL/r/VVxMIcgSgvzhk6+9P/5T5eBdBEOSJpu6aac0k1CfTziUi9vdyFAdPMwuLq3cVVpZXrC3kLKbSNiBwZSQyHuLSg/vqWLXMcDSyrYjbebxxcdm73pm7OS/Tdz1q8A9v4k8+PuB0KmCHU25+buwmDICtpCEoZaSSssoO651kXy9i9s3Zf5TF4nXuIjOo2bdsHX75i1oHxW7LQe7LYeUm7/uIlpE4jJzsduysm/cgs/OKszLZlXuHTSoJizqcYN80qwMmtSTZk3Qqg1awQkL6qJq0qKatKhRFyeMikFA6FXwRnWygEnllfN6uS0OEXvCoPIpBG4Z16MSetVCj1rkA9ZcHADlA6BiUKsc1CqHdOr168P1B4vfmrhBgfzWUje0QBw2gMMGcEgPDhvAEaN21KQfNRmuQVF/nYu6zgG1ya1t9xu6hvQdA8bOIXPnkMHiN5h9JovfZPEZjR69wW0wuI1Gj05v1+r6tXqbVm8Ddf0A2KMCulTqLhDs1er6tbp+EOwFwV6Npket6tJpOky6Dou2ywx2mDRWM9huBqwmwGwGzEaF3iTXWhTaTrWxEzB1qAwdCm27HLBIlSap0ihVGSVKvUiu44lVTI6azlQ3N6sb63VNDebWZlNLo4HeIq2rrSDgiZnbSdkYCoZAxZCpeeQCbCEFW0rAlRNph4urxAxjgGdfZPfP8ezz7N4EsyvO7k609c7zeue5vXOs7gSrK87sStK7Eq1diZauRFNnvK4zWt0eOmCZ3mcM7jUEDhiDB0yB/Ybxvfrx3dqxCmCkHBzdpQvsM88c6Ijub49WGKb3WsI1PfG6vnhzf7y5N1SjH6jWeI7o/Ed0/jUXe6aauqaae0KNPbGG7nhz/zzTdZzhOt5sn2/sSzTZ5uiuRYZjsbVvrrUnwehLsPrmmH2JNnuc74kLvUmeO85zxvjuhMg7L/DMsfsjrL4wqy/MtkW5zqTQvSDyHmvzzDE9SZY3yfYm23xzvIF5/uCCaPiYbPRm6dAizxFhdE7QrWNMyxjLMsbuDLK7p1l9syxHjOVdYA2d4IzfyZu+Rxh+EDj2k757f6+KPdpkTwqGbm3sjXHG79be+pvuu37nOPmLn7/5D9RFGEnDyAoCL1/j4lrJuLLm4rmO4Hy10FJwUEDZwSwoaS0oaSTSqnGUPTmYol0Vh5QCjUqglYp1Iqm2SaYndU6QH3y18DS07Qy04dxKxltLG8/Am19FNp9Jb34jveHN9IazqU1vQRveSWe8C6Eu5r6AbLv7swzn07nGeyqAZKNymCfrVshNCokOUFoZdAU6j4q6SKmS0K64mEb3SCNpCF6B4e/F+0UIgtA4p1UInXlBLqbS73/86d8///JCKr0Mw6tX3i9CUAr9e3zxH1+wBm8lKofJIl/+EQ2huKmwqKGoqI5APZiLL8NgqUerGxUCrYyvkQmUcgnQ0sjDYcsI+D204sPkkiPl1ayTj/x8GUGe//MH//HeX944f+HM+W+efuPNTy9f/j64+MInX7se/eMB/514XZwqnti6Q5ZFasQRq3HEvc1sYH8Nq7i0andZ1a7C/SUFeymkChyujErbX7qzdn9NWwNbt6OK1yDuCtz65Ow9/z5+59OBe54NPvD76MPPO4MnycV1OdhyLLaMiCsi42ilxJJSUikpj4q6iM8honM317qI3Yq51kVKHomcSyDl4tC7QwqGUIinkHLzs2/chtaLFAwBdRFtn6Kd1fV6EbM1K+cHWwnZ2bScLMaB3UNGVcCqCZiUkyZF0KQOmjVBqzZgBQMWdcCsCpqVQbNy0qKetKjRK8ZBQOhT8Md08oBxzUWnmBMwAj6F0C3l+dQSn1riVYv9oHQAlA2AMtRFlEb0AeL6a8V1DtdFvPaK8bvXikN6zYhRO2zQDhu0Q3pw2IDSqL+CovE6F8GecXXHsLZn3GibNPQFjP1BU1/Q1Bts75+yoqd30to72dk/3W0PdTqmrfaguX/C1Ddh6h039owZu0f1HcOGjhFD14iufUhj9gEmn8bsB81ercGhM9i0un5Q16sBewCwG1B3qtXtKoVZJtFLRVqlRA8qzKDCDMgMWrnRoDBp5XpQptfIdIAUVPDlErZIQueqWG0gq03HYJqYDDOjVdtQp29pljfU77rqIp6KIVHySAVYGg1bTMLtIFGrSyoFDP0Yty/J7Aqze2ZZnTPszlleb1TQnxD1JQR9MW5PlNcbE/TP8WxzAscC37nI6U8y+xIs1zG6c76pN1rXMVPXMVPXPlVjHDtiCR6xTh0yBQ8aJvbpxvfqxneD47u1E7t0gX3GYJV1+pAleNQaqG+fOAR6juh8DebhOuNgS8cEu2+G3jvd0jXd0hum98+19CXptnm26zjLfZzuWGixJ1vsc3THPMMxT7clW/sSzP4EyzbH6Isz+8NtrhjPk2xzxjiOaJsrzvfMcV1JRl+EZYtxHHGua47vWRT5josGbub6j7EGjnMGb+YO3SIYvU08cbts8k7l9I9UU3fIxk7wPAlG93RLR6C1Y6LVOsHqnmb3RRi2KMuzwBw8wRg7yZq6lx99VLb4M+1tz9gefFERebS2Ly4cOUl3LPICD2h/+LvOU7+znfzlT9/48DMEuYwgaWQVXsuwW/2nLj51Zs3FwoMC6k5WQUlLQUnDNS7WKAWgWqiViXTiNRfHKQ++WnQa2nomveHscsa5yxtPQze8jGw6nd78enrjm+kNZ9Mb30pvfAfOeAfe+A5y45qLX2Q4nsoxnLreRS2gtKAu4qhHSbvYxH1CcqW44CBvcv7elatrvb5HLq6900DXXCNICkEurKbeeO/9v37y2YUUdCkNLa+9X4RTUAp94Xn6oy+4oycLwABF4scf0RBLW4pK6ouKjxIo+3PwZdh8av3hZpVIL+UCEp5CJtY0N/LzsTtIxH0FxUdJRYd317Td85OnlxDktU++PPv1N29dvvyHDz969q23P19e/pd38TKCPPfpeftDLxzw3kHUxsn8sa07pFnkxjx8JY5yoJUL7qlilJRV7y2t3lV4oJi2h0zcicOVUgv2l1XUHTjMredoy6p5dJVt8vafhe/79cRd/x647zfBh56LPfaHvtFbCQVHc7DlmLxSAqaIgisoI5eVkkuJuZStm9ZcJP8zF2lYChVDRhMWqXnka12kYomFeAo5D5/zg8zsG7eha8TX+6joteI/cTErm5y1rXlfxaBBFbRq0JHUoEk9YQYCFnDCsubipFkVNCsnLWtzN+MGuV/FX3fRI+P28ehuKXfSDHrlAreMv3ahqLkWRfkAqPABsgFQMaRTDevVg1rVoFY1rAdGDJprx2qu7n77Z0M3Q3rNgBZY75oO6jQojSNG/YhRP2oyjpqud1HZPSFvH9X0BI32Wb1txmCfNdhn9f3TRnvIZA+Z7SGLPWxxRLrd8R7ffKcvYfZGDM4ZvXPG4gq1e6KdvlinL9Y9mOweSLS7IybbtMk2bXHOtrvDHa7pDlvA2j9h6Rsz944au4eNnQOmDr/O7Ab0diXYpwL7AK1NDfYrgV6Vqkut7FArO1TKDpXKKpMZxHy1gCPlM/iiVo6shalqbtW2tuqbm7QNdfrWFllD/S4CgZi5nZSdR8Hk07BEah6RlkumYQqpuDIqtWpHlYBrHBX1JZid0wzrONM6xu6Y4HdNCXtm+V1Tbe0BXscUr3uW2zXN6phs6w4J7HG+LdbWH+W65njueb47yXXEeY6E0J0UuJJce6zNHuU6Emx7kt4fa+qJNHZF6rujRzvDh9tnasyTlbrhQ7qBOuPgIcBVq/M1W4brDf6W9jF27zSzd6a1e6a1J8ToTbT0xlr7YizHHMs5z3TOMV3zDGeS7kgynUmGI86wxVj2GMseZ/RHWfYo1z3H985znHGmLcK0RVj2CNMWYdpibEeC657neRa47nmeZ57jWWgbONE2cht39Hb++B2SyVPymXvVkQeB6APq2Xtkgdt5/gWGLdzaN8vsm2X2zLD6wmxHguVZ5Azdxpn4EXvmvrboY4KFnypve0Z78ln7w68qE0/U2ualE3czHMc5Ew9oTz7Xeffz/Xf88qdvfvQJglxEkNX/3EW0j/rUa+e6phZqxO3FVaKCCg6tuJVW1IinVOHIe7PzCivKDyn4oFoAKsRaiVTbJNMTO8ZI979c+Epq2+n0xjeXM85e3vBqetNLyKZXoM1noA1vpjacTW86C216C8p4G9r4NnLja0ju88i2U19k2J/KXXNxiCfrUsiNcgmolpvQfTf4gjrSLja6B66wkj+9cN/q99fFFISkU/BaxtPlNPzaO+998OnnywiyBMHLV5KZUqmV1XQKgpE/ffAZa/DWYv0UVeLH1ajJO1qLShuKio8SKPty8aX5+bR1F0VchUQINDcK8LhyMulgUXEtkVaz/6jgkaeevYQg719ceX959fWvvvj12++89Pd/nE+nU//SLq4gyAUE+Y+Pvu489eu9jluJmhieM3xTqTiL1JCD3Y+nVbbydRUHW1AXK2j7iqm7SYQyLKaYQttXVlG3/wi3lg2WVLVxdJ6ZH/0ydP+zE3f/+8QD/xF87IXEE3+y+uZxlMM5uApMXikeU0DBFuyk7txB2XGtixQchZJHIueg+1H/UxcJ2VfrxSICFe2jZt2wlZSbj9aLqIvoFeN3XcRvzyJt39q0d6dfpwhYNBNGRcAonzQDAQswYQEnrGCgHQha1ev14vo8ql/F98p5o1rZhEHplnL7eAyvXDBpBj0yvlvG92ukfo3kSrG4VikOgAq/Rj6oVQ7pVEM6FdpTHdarhvXAtUM339p3+q0B1GG9ZlCnGTHqxsyGMbNh1KRHC8dhwxqK36IxQ94xJrWMqruCeltIZwsZHBG9LaS3hT51KpgAACAASURBVIyuqNkZNTujRkfEYA9bnFGrO9YxMG/yJ/SeiM4dNnqjFn8CPdaBZPvAnMkT1dln9Y6Q2RvrGEhaPRGzY9rkmLK4ZqyukMUxY3XNdnnCXZ5Ih3O23TZltU2126c77DOd9pmOvsnOnvGuvomu/onO3pH27oH2dndXh8vnGurQWZVsgaypVdnYqGmsN7Y0mVhMSX39bhKJnJVFzsGQMfk0DLEAS6LlkQoxBQW4HTTqwV2HBOL2gMq9IOwLC3omhb0BUd+kzDajsIdk/TOinilh9ySve5JpGWsyDLZaxrh9M3x7hNM7y+iaYndPt/XOsrumGdYJhnWirWemrWeG2zPDs0X4zoTQNcd3LfBcC1z3cZ7/Fq7/ZqH/Zr53XuCOC11RRvtoi3moxTLUYPC3to9x+mbY/bOM3hCzL0zvCTV3zbR0zzD6wwxblG6PMhxxhjPGcMbY7jjLFWM5oxxXjO2MMu1hjjvO9y/w/Qscd5Jhj9Bt4db+SEtfmG6LMR1xliPBciSY9iTLkWS7F9qGbuOMneRN3MWfPCWZuVcWvl8VfUgZfUA2c7cocJLjX2x1ROn2GNuZYDsTDHuM6UqyB25hjfyQGTjFCT/MTT7BW/yZ9LZfqU8+a3vktDL5kzrHoix4X6vjOHPsPs3J5zrvfsF+51M/PffJpwhy6TsuIt9x8enXznVNHTss7iipFhfuaqMV02lFTXhKFfZ6F5USrVSqa5LqCR1jpPtfpr2S2vLK6oY3lzLOLqEubn45velMeuPr6Q1vQpvOQhuvuPiDM0jO88iWU59l2J/OMdxznYtSUC030ltkeMpBfEEdaReHuFdIqZIUVQunjz2wcmXv9PfKRRiG0+lVCEqnEGgFglYheAVB3njvL+/946PLMJoYuBZTkUqvrq6mViHk12c/PNoXK9AGyGJvbqWMUNJIK6otLDqCp+zDEErzcbT6mkalUCfjaURclUSgaawX5GPLyaTKotJ6Aq2mulH6k2ef/yIN//Xi8kcQ9N7S5d++997pjz/6Bob/5V08jyBPf/CF7uafl3Yu4FRhHNN/U4koi9SQhdlLLKpqFerKDjQVl1btLq6qoO0tLdhLIe3E4Upohft37m44WMuvb9MWV7fxzYPhe54JP/ibwL2/Djz0u6nH/5h48iVN72wO/kAergKLLcNjCii4gnJq+Q7KDnw2eeum7dtuzCHkkqj51GtczN2+KRO3DXudixgyKRdPyMbmb89DbxML8RRCNhZ1Ed2AgwYXoy6ikzgUDAGfhcFl5mG3ZWXduAWXmUnavrVp306/XhGwqCeMiqBZOW0Fg1bNhAUMtGsDnWCwQxOwKIMW5ZQVCJpV6DzqgJrvW3NR5Zby+vlMn0KIuuiRCwdB+YBG5tdcRdGvkfs1crRSHNar110c1CoHtde1Ur97ofjtd4pG3ahJj7q4TuN6sfgtGjOkllGJaUTVFdTbw3p72OiM6h0RnS2kd4QNjqjRGTU4IkZHxOyKmT1xkzeu9UQAZ0jjCum8MYM/rvPGNK6wxhnWe2M6dwSwz4KOkNEbtwwkLb640R02uUMWX8ziS5g9casv2Tkw3+FLtnsTVk/c4o5aXFGrK9bpiXe6Yl3OcLcr0uUKdTqnOx2TvY6A1z8VCR/r77Ar20QqFkfLZGmbm/VNjQYGXVJXu4dEomVnk3PyyLnYAiyxCEcpxFKKcQUFuDIqZf+eQwJ556TOd7PCGZM7pmW2Sbl9Su2aBb1R0BMF3BGVO6x0h8X909yucX5vUO6Jyj1xsSMidkQljojCHZfawyzrKN04JOiZEvXP8nom2Z0BdleQ3T3D7JpptgYbLQFmX5TRF+bYIm39EYEjInaEGZYhpmWI3TnWah5idQUEjojQFeM543xXgueItdkiHFuE54y3uWIsR4RhDzMdIbYrwvXGud44xx3lemJt7ijbGWY7YzzvPN+/0OZJMh1RpiPKtMcZtlhLf6SlP9Jii7b0x+i2JMe9KBg4wR89yZ24kx+8Wzh9j2T2AWn4flnkQWnkPvH0Kf74SYZnodkWabFFGY4E3RFnuua4gyd4Y3ewxk62Bk5xoo+2zf+EvfAz0a2/kv3w2d5HT8uSPznqOKaafYQ3cGfbxMOaHz7Xee/z9rue/sXbn32xhuEqvJaosYqu9PrO3M25zsljNaKO6+pFahWWvCcbW7Sr4pBKCAIinVKqk8m1zTIDoWOMeN9L1JdTN728suGN5YyzyxteTW98Ed70Umrj6dSm16ENb1x1ccPbyA9eu+pirvGe3WCyWT0iUPSolBalRAcozC0tMjylMr/wGhcPCaeP3b/6vXRxvY8KIchyOr0EQcsI8sZ777/2zntfXl6L1FhFg6jQiEEEefr1v1dap4vAQIHUj6mUEUsaKYVHaYWHCZQDGMIOHI5WW1OvFGrlfFDCU0sEYGOtAJtXTiQeLCxpIBbUVDdKnvz18x8trfz5/IX3L15879KFP/39gz9/880lBEkhUPpqsBT8T138VrzG/90f+frv70Ry/O98UghyAUF+8ZfPFcknqMY4Rj6Do3u3lIqzyY3b8/aSS2qYQv2OfY3FpVW7S6t30vYV0faQiGUYbBHqYuVRfh1HW1zNFXaMRu779/DDv5u4/zeBR56bevLFxE9eFhlHtuTuysPvxuPLidgSSn7hDtrOUmoZPoe4dXPmth9kEXKJtHwa9dsuXq0X827KoeSRiTn5+CzMmosY1EVc9g2ZOTduR0dsMNuysdtyUBfRzuoVF3Mx27Kzbtiavy2TnLWtZV/5gA51UT5lVU21r7kYbNdOdmqnOsCgVT1pUaMujhvkY6iLSt64XjFhULml3H4+w68QTVm0HhnfKxcNggo/IPNrrkPRr5FfuVlUXnPLqBzUqr7F4dX2qUEzYgTRydW1HxjAayzUoTeL17o4ZjZd56LQNCQ0Dck7xoG+KU3/DGibBWwzQP+MxjYL9M+A/bN6Z0TvjOqdUb0nBrrCasesyh4GXBHQGwM9MY0nDrgjaldE54vrfQmtO6ZxRw3ehGVwvn140TKQNLjDOnfU4IkZPAmjf848uGjyz5t88wZ3XOsIae0hgyti8sSsnkS7J252x4yumMEZMTvD7a7Zfu/M0Eik3dAj4wiVDDbIYIFNLdrGJh2zVdZYv5dMpmZlUXMw1FwcLY9QhKUW4wqKcEW0/FIqee+ugxxl+4TRt6i2hzXOGbVjCnBNg+5ZrTusdYe07pDOG9F6whpXSOOaBT1h0BfR+mNaX1zjS2h8ce1AUjeYBLwxlTsCeKPgQEI7kAS8MakrJHbMimwhTneg2TJM75hg9U6xeyZZHQGWdYTbOdpq8LDMA9z2UYbJz+0OCG0zQltI6IwIXVGJOylyxgWOmMAR4zmiXHuE0x/i9Ic49hDbFuI4Im2uKM8TF7jjPHeM507y3XN89zzPPc91Jtn2ONueYNvjzP4o055gOZMs5xzXd1w88kPZxJ3SiTulwR9Jp+4Rz9wnDT0kjz6siD0qCz/IHb2d4V2kO2INPdPNfSG6PdrUF2Y45vgjJ/njd7aN/YgzdR8v9mPBsV9wFn4muf03qlPPdT/xunjhZzWO44rQI2zvSUHgUeMPn++49zn7fc/8/NyH52E06TW1iqRSyCoCpZE0GtS6lsizgiDLCPLM6293Ti0clnaW1EgLd3EKSlpoxQ14WiWGXLEdQysvr1IKNWqxVi7VShW6ZoWR2DFBuPcl6ovpm15ezXh9NePN1Y2vQpteQja/DG08nd70OrTxTXjjufSGt6GMd6CMt5AbziDZzyFb7/48w/50jv7ufbqFZtWIUNErlxlVUp1GaW1qkeZTq7CFteTdbdQDooKDouJqfvTEQ9BaeQvB6H5XKAXD/7NgYvj6z//SP6//P35gdEMfkkYQOA3DyxB0MZ26BMPvffjRvz//h3c//HgZQZZgZCm9Fka/BMEpBHn63IfV1tlS1XipaAC3X0osbqQU1VKKavHUqtz8Miy2oP5wkwx9p8FTKcX6usNsbO4OIvlgQWkdoehQVaPoZ//xwkdLyx9cuPTGh/945YM/v/j+O58uX1pBoDS8+vWF899c+np1dRmCU+hOcyi1upb6BEMwhCZAXbuU/uoWXgTV8/pz5ZevAItA8Fp7f/37Wyf9z7D8T893Uq3+07OMIF8hyI/PfcKbfZiki+FVYWyz4wdFvCxqUza+ilpylCcyV+yq3bHjcPnO2pKiSlrBbgKhlJBfVlB4cEd5bU2tsIGjL6rkSnuCs/c/O/ngb4OPPB987I9TT74cf/IlltqZjduLyd+Dx+0kYIup+KKygh1ltNL8XNxNm7Zk/mA7EUOiYqnkbCIlh0TOJebclJV143ZcFoaGp9DyyXlbsjFbssl5hPUgxvzMPEouviifSszKz9qUmb05i5xLKMCScdvy8rflUvMINCyRnIunYghUDJGUnZ+/LQ+zJTv3xm2kzOyC7Czm/t0DOkXQCkxalJMWZdAKBCxAwKoJtIOT7eBku2bSog6a1ZMWIGgBJsyqMYPcDwi9St6YQT5uVDgkrF5+6wAgDpgBl4zrUQgHNLJrOVyfuLkCnnp9JHVYDwzpNCN6cG2jqU4zrAOH9eCIXjus0wzpNOgzxGH92i+OGq6buLlmDFU3YtSPmgyjJsOVUtI4ZjZmcPU+gWlQbB2Rd00oe4OqvilV/5TaNq22zaj6pwHbLOgMg46wxhECXRGNPazuD6ltYZU9rLSHFfaQ0hFWOSMqZwRwRTXumNoZVTsiGkdU746Z/Am9J6pxhEBnWOOKAo6I2hkD3HHQO6f1zYOumMo2q7bN6FwRgydm9MSN3rjeHde6kxpXEnTG9Y5Qu3PK5Zsx67sVbWIFnaVuoWsam8GmFi2LLmtq2E+lULdvp2VjCnLyaTmEYgy1GEsrxBZScSUU0u6de+lKy6jZPaexzepcM1rHlM41rXPPaJ3ToGNS757ROac1tiDomNS5pvXuGa1rWueeNfrjhsGkfjChG4jrBxOGoaRuIK7xRjTeiHYwoRtMaPxRjT+q8cUU3rDYMS11hVXo03t3VGabUtimee1DHJO/zexnGnzCngmpbUbUPyN2zIqcEYkzLnbERPaoyBYV2KN8W4TXF+bZInx7lGsLt9kjPGdM4IoLnHGeM8ZzJrj2GNee5Dvn+c55Tn+c0xfj9MXY/bE2xxzXtcj1HBMMnpCMnZSMnZSO36YI3K6avlsRekAaekgaeUQ8+5Bw6r62odvoziTdEWvqnm7tm2XYo429oaa+GNt3gjN4G2vo9rbAPW2hh9sST7TGfiy6/VnVvS90P/mG5PgvD3tuUUYeY/lul0w+1n778533/d720NM/e/ODSzCShmEITi0j6RUEQpNb14LnEDiNwKtrLr7TMTl/WNZZUiMtqOAUlLQWFNfjaQfzKOWZGMrO8oMKoVotAWVSUKrQtSiMpM4A8b5XqC+lb3opnfF6KuPN9MZX4U0vIptegjaehja9Dm04C2WcS2e8nc54J53xFrIZdfHU5xm2p3K0d+3TLrYoR4SKXrnUoJboAYW1vkWGoVViCmspu9sKDgiLDgpLq/nx2x6G125E0zC8iiApCEr/T2n7f9FFCIIgKIW6uApDl6H0ZQT58Kuvnv3TS+98+PESglyCkSUIWYaQFIJchOHzCPLU2x8fscZ2SMcrBAPYCiG+oI5cVEcuqcunVuVgd+CwhY1H6FK+SiYAZHwVIDUcqaZjckqJ5IMFZXX4oqoauvTp5188D0EfXV5657OPzn30wSt/PvvxxS8vQ8spaOWLLz+7cOnr1fQyvJ78CKeg9GpqdTm1ugylVxE4DcMpBF5F4NXr04Chq/Ct/19sLawYhhAIgiEIgSA4DSEp9BuNTPl2KDFyNYv4v3Pg/96BEGgJQT5BkPtf+5A5+SARjBGVIUxjz42FrO3U5hzS4YLSBpHQsqf88K7yIzvKGwqKD1EL9+LxJSTCzuKiyvLyuqP10ka2oaiKp3CEQw/9LvDQb6cef3Hy8Zenf3I69sTLjaLuPPx+XP5ePK6CgCmmEYp3Fu4opRXn52Ju3HRj5k2ZZCyZiqWSsojUHDIlj5R90/asm7bjsjE0AoWGJ+dtycJszUYrQmIODrctB7/tiovb87M3bs/elEXOJtIwlPxtGNTFAgyRkoun5hFoGBI5h5C/DYO9KQdzYyY5M6coK5t9YPegThGwqietyoBJFrCoAxZ1oF0TaNcErZpJCzBlVk9agCmrNmDRjJvVo0aFTy3wqLhjJvm4WW6T0Hv4LYOgeNykdEg5HqXQp5Z8y0W0Llzn8PqBGnB9zTd6hnVaNChqWLe22g39DegKmyE9+kjj6ptFtGpcb6uOmlAmtSNGXYbAMiTuGJX3BJS9k8q+SVX/NGCf1ThCatuMxhHSuiJa95ptek/M4I7r3DGtKwo4Iyp7SGGbUTlDGk8UcEcAd0TjigKOsMYR1thDoD2kdYZBZ0jnjhq8cdCdUNnDcltY6YhqPEmdb17rSajtYbV9RusK6z1RvTuic0d0rhjoTgCeObUzprXPmu3BfndAD1plbIGSwdQwmJrmFrCxWctolTbV76OQqZnbqVl5tGwcLZtQhKEUYqgFmAIyrphIqCjb06wwj1jcc6AjpHXNahxToHMadE5rHFMax5TONatxTKltQbUtCDqnta4Z0Dmtdc0afFHT0JxhMKEbiOsG4qAvqvFGAE9Y6ZxRuWbVnjDoi4L+mMYb0fiiwEAMGJzTDM4B/iQ4kNT54jpfXNg5yjH5OSY/2+iX9k+p3FG5KyJ3R2SeuMyTlHmSUndC5knKvHMST1LkiovccYl3TuSOC91xoTshdCcErjjfGeXawm22MM8WFzrnhM45ni3O7Y9y+iOc/ijXOSfwHOP7j4tGbpWM3S4eu00ydosicJtq5pQidL9w6j7e5H1tgVO8wF3C8TvaBhbbfPMMe4hpD7OdMYYt2mKLsb03cwZuZQ3dzpm4u232IXb00YbZB7m3/Jvs1G87H39NcvMvj3pPqGKPswfukE0/3nnHC90PPmd7ZM3FVBpKQallBPqWizACpxAYvXV86sxb1kCyWtxeckhSUMGhlbYWlPwTF+UyrUypb1WayV0B0n2v0F6GtrwMbXg9lfFmauMr8KYXkc0vwxtPQxvegDacTWe8BW14B8p4N53xFrz5DJLzeyTzrs8ybE/naE/tBeaa5cNCea9SZlJLDYDC2tAsw1Ir8wqOkndxCvYLCw8ISqq+3y6mVxEESsHQCgQtI/ASgnz49fkz773/4fmLl2DkMoKsIMhSCl6F4Usw/Pdl+InXPqo2h8sk47sEg9gKQX5BHaW4nlRci6NU5mB35OOKW+qYCpFGJgAUArVaqjtSTc/LLSWSD9JKa/GF1Qca+E/8+verCPLxavqv58//7cL5Mx/85dPLFy7Dqyvw6vmLF5ahlRQCpeB0Kp2C4DSMpJdXLl++fDG1uozAaNhGGrlK47VnnavrC0foapGJtoOvfCNrDWIYvvr9P0Hxv993hWB4CUE+RpB7X/uIMfkICYwT5DO5DZ03FDEzaU3bCTVFZU1CoWX3zsO7yg/vKG+glRyiFu7Px5cQ8GUlxVW7dzXWNcjqmdriQwKNNxF97IWpR5+b+vGfgj9+aeZnr4V//GIVQ5+N25uP30ci7CHllxYQSnYW7VxzcfMNmVuuuJhNouaQybnErB9kbr9pG+oiNZ+Ue9N2zNZsKpZIxRKJOTg0Q4qKIRTl04hZ+OxNWdmbskhZBGoeCbc1L39bLg1DpF3nIhGficVuycHeuJ28Lbtw+3bUxQmLMmiW/ycuqqYsmql2fcCiGTUohnVSr4rvVfMmLIoxk8wmofcKWq910asSe9VSr1p6bbF47cvFbw+aXnFxEAQGQeCKjuD6ptP1vW5jxvVBm+tcHDMbxi1G1MURow4tKAd1mgz+FRcVvUFFb1DVPwU6wxpHSNU/jVqodUUA+yxgn9V7YgZPDK3t9N4Y6I6oHSHQE9MPJPUDSZ0/offG9d64wRvXu6I6R9jgiRl8MZM/aR6Y0/vmNK4Y6E3qBxYNg8cso7dYho/rvQmdO6L3RI2+uNEb1bujek9M60mA3jnQndA7w+3OqT73uB60yNh8JYOpYTA0LU1gUxPIaJU21u8jkynbMlEXqdmEwmtcJBDKS3c3KcwjFu8C6IxqXSHQOaN1h3TukNY1CzpntK5ZjWMasE8B9imtaxb9qcYxrXWH9P641hdFa0TAE0aP2h1SOWfU7hDoj2l8UaVrVu0JawZjSm9c6Ysr3FHAGwe9Ma0vJugY4Zj8XMtgm3lQYZ8BPDGFKypzR2TuqMw7J/POyX3zCv+CcmBRMbAo9c1JvEmJNyn2JsW+Oal/Hj0S35zAFRe44mJ3Uu5flHoXhY4kzxbj2qJ8R0LomRf7jokHT8gnTiqDdyqCJ5WB21TBH8on7xBM3MkcPskYOdkWOCUJ3S+bvlswcoto5HibO8ZxRTnOCNseZbuSwuFbBcO380bvEEzeK4w+Kpx7kh57lHfzL+R3/abriTPS47+o9dysiDxCd5+QTj3ac9cfex/+g/3RX/387N8uwUgagtNw+loXEQi5sgcOXr3iomUiUSWyFh8SF+3mFpTSaVdc3Iah7KyoVIqAa1w0krsC5PtfLXgF3voKvPGNdMbZ1MZX4c0vIZteQTadSW98E954DkJd3PBuesPbyBUXP8+wP5WrvWuPOtkoGxTJelQyMyAzAApLQ7MES63EFByl7OLQ9gkKvt8uwjAEwykEgVMwtAyllxD4AgT9/cuvzn3w988uL11CkMvoxXAaWYHgSxD0/sX0wy/9rco0UyIe3SUYwJTz8QX1tNIGYtFRDOlANqaMiC9hNnBUIq2Mr5bzVUoxWFPZmpdXSqIcpBYfwRVUlR5k3PuTp1cR5ONV5MOl1IfLqXMff/7F8uoygqwg8MXV1VUYXoHhFRheTqfTCJyCoUsrSxeXLq9CaQiBU3B6eXUpnV795zQi6FBt+jq6oCv75a6kWCHrvH73QPD/nosfIcip05+0Bh8hahNE+UxOXccPStjbC5q34WtKKuh8oWXXziO7yg+XldfRSg5Ri/Zi80vw+TtKi6v37W2pa1bUsrQlhwS6gYXYYy9MPfpc8LE/Bh57MfSLN6cefK6iVp6D24sn7CXhd5NwpTRCcXlRRQm1BJeLuXHzDdu2ZJJwFBqORs4h03IpqItZN2Xm52BpBAoFR8y9aTt2W866i2iGFBVDLMqnEbfjczZn52zOImURKLlE7Jbc/G25BVjSd13Ebc3F3ZRFycwpyspqq9w7bFAFLMqgWR40ywMWddAKXHXRqpmyqCctmimr7rsujhql/eLWXkHrkFaCuuhVCr0qsUclQV9loAOo/x0Xry0Z/0curpeM64Xj+o8z6ICTo/cJLMPijjFJ57i8Jwg6w2rbjKw7oLbNgM4wYJtV9E4qeic1jhDoCIH2WZ0zrHdHQVdY7ZzVuMJaX0znj+u8cRROvTtqcEa09pDBEzP64iZ/0uRP6rxJjSum8SR0/nnD4KJl5GbL8HGjf97oS5gHkpbBOctAwuSLGbxxnSem9SX0voTVH+8diDj9QZPeKufwFAw6QG/VNDdpW5p0zBZZwz9zEUsrwBWiLpbsblJaRjoGj+vdca07rPWEjQMx81DC4I+hIRWgO4TmVKCxFYBrRu2cBlyzgCuEHrVzVu2cVTlnVe5ZjTcCeCOAJ6z1xwBvRO6YVrpmAX9M7UuoB5JKT0zljigdsxpnWNw5KrAOCTtGedZhhW1a5Y7IHCGJMyRxhsSuuNgVl7oTMu+czD8v882LPQmROy7xJCS+OYlvTuqflw0syAYW5IOLEm9S7EnI/PPKoWOqweMSz5zQGRe5EhLvvMQ3J/LOi/zHZWO3KYMnFYGTquAP5RO3isZu5QyfaB08wRi5XRx6ULv4uDJ0r3DkZtHwMa47xraHOLZZdv8sxxUXDp8QDN3KHbqNP3GXKPKQdOHJtrnHxbf9G3DPb/t/9rryxL81+E+oo48y3SekU4903fmHnodesD3yzFofFYIhGPovXFxBkGdef3utXqyRFO/hFZYxUBcx1IpMDGVneaVSBAASUCXVyhVXXHzglcJXoW2n1xbcbD4D3/gKsvk0svkNeNNZZNPbyIZ34A3vwmsunkZynkMyT32aYXsqB/zRHnWiUTogkvWiLmqUlsYWKY5ahaEdpexi0/YJCg8Ky6oFydsehr7HLsIIlILSyxC0jCBfLi///cuvXn3nvY8vXFxGkMsIcnElvYKuwkGQf6SQ+/74fpUlVCId3cn35e7k4ai11JI1F3PyyiiEMnZjm0qklfKUEr5MLlJVH2zCYkpJlEpy0eEc0oE9R4U/efaPEIJ8tIp8BiHvfHHhzN+++OD88gUIvggjF9PQMoJcSsNLMHwpDS3DyFIa+mZ5+VIqtYLGQ8L/h7z7jm6zvhuGnwVkemnv5RnvETtx4nhvW/u6dEmXtry3LA/Z2suWbXnv7EAgYQTC3oVC+7S0BQqBkEBCaaG9gQINZNnWuJ4/5JiQpNzt8z73e9/veXV+R0dSfHxy4hx/znf+Ait+vy9w8zqzu2RBvTcvjvSuNn8FAj9x8c7jD/z4HAggiO+W7/Pz51/9KQcCgRsI8rkfOfSHv+aYH8bDY3iBKzRbcx+reActdwsmIyqxrLJaExe7Oy4uixmTTWFmkOkJaAwTh42OisxMTinKyQf3FMOsLLbCMDP6xFsDj//G8cTvHWfeGX3pE8sDr0dmVKPwSXh8IgETi0czqTjmTlZ8JJWFCUPfu/HebVu3k3EU2i0u7rh3W9BFCp5MROHC7tuO2R5OxRCDXabBq6aCLuJ3YEM3hoZvCiWG4ElheNTmMNz2CDqGREPjyeFYSgSeiiKQwrC47SjM1nDsljDKjghmaGhFRrJJJbbXiOxqoUMD2GvEQRftdbC9Hak+lgAAIABJREFUFnZoJK4asUMttqlhq1psVoJGuaBbVNUlqrCohUYFr5Vb0MIuNMj4qy6KOD0QLxgsBlEMNqD2y26/bfhOF287P+/ircXFO2NHi0ZprVGtK1P0Vqr7ObUmXr2FV2/hN1iFTXZhk13QaBO1uoIJ1eBbqM0lax+EW13iVpe0ww1r3eL2AajdJe50w90jsu4RedeIvHNY2uGWtg9K2gbkncPyrhFF92jQRbF2BOwYgjqHxTqPtHtM2jUK6zzyLo+qd0zVO6bRj6n1o4puT9BFhX6srm+0zTCi63NqlHVgRTVYVCQuzJfk7ZPm75cXFwj270smkSjbd1BDImg3XWRgaHQsg4xlBV0U1pgajPPK3glZr0eh92iME7XmKbVhXN47Iu0eUvaNKvpGlX2jasO4yjCu0HvkvSNy/ai8d1ShH1Pox2Q9HrhrWNI1LOkZkfZ6pL0euGdE2uuR9IyIu4clPSNw/5jcOKO0zMn7p+DuUVHboLjDzW+w8OrNvHpzdY0RbB8Q60YEHUN8rZunHeJ3jfG7xvld46su9k4G8eN3j/N7J3m9k9zucW73eBBIjm6U3ekJ0gj0Tq3Gmr3TgH5G0DPF0Y2zu8d5/dMC4zzfMCcwzfFMs2zTfJXlYLn1SJXrBDzzVMORl+UTjwlsB/jmGXaPp1o3XKUdrmwfrtR5OIZZjmG+sm++0nSIPfAgf/JM9cQZwcEX4AffaH/urPjAC/v1C/Do6YqeA0LH6fojv2l8+Detj7789Id//sGHeH3+21wM3OJi8LfUL859UueY3MWtjczksxKr6FFFtMgcPC0NRYnbgabExgVdlII8iRCQFYAqUqOVdOqdoIubzgfWX/BvOhu47z3knveRe875N50PbPoEWf9xYP3FwPpL/rV4cdvxr9e1vhgqOZooGs3l97D5jSBfJRYoYFFNboEAQ01H07LJO0tpSdWMFHZMBnvi4GP//3TR7/f7/Sv+gM8X8Acl+fba9b9d/v73585/8Y/LywhyNYB8+8O1Zb/fiyDXEOQvS8jMi+/shC1MnjGyvAu1sxpPz6Gwcgi03WhCSjgqmoyPKttfBlVL+OUAt5LPqwbSU/ajUZEkShqJvjsUl5aWA5x89q2/r/gu/ePG59e8v7nwl/c+//4ffuT66pwPsowg1/zIcjBURZAVBLmGIFcDyLUAcsXn/2HFe92PrAQQX8DvC3h/enx3ttIgiDf4v/AuBcHV/tPbQsB/HUXfvx4yBgKB6whyaRmZfPOzjN4HMNAIjufYnqm4j1GwjZZzLyYtOrWyjK2JCboYvYfMzCDR4tEYFgEXGxO9Jym1aF+BaE8RHLWHV2NbHD3zu4HHfzfw1LsDz7w/8eqnfYdeoqeU4cgpOHw8Dh1NwLBoBFZ8ZELQxfs23rd9WwgZR6ZhqeSbLm6/Z+uO+7bhwjEUHIkQgQ27bzt2R0RwG2qwuZQQhqGiCQwsBbcdE7oxNPyeMFIogRxGQG0OwW4Lp2OIdAyBisLd5iJuaxglJIIZGlqVmWrRwPbaoItCe63IXiO218H2OthRCztrJK4asV0ttqkkay72QNXdUIVZLeiXce7iopi/NrO4NpthkN/lkmGDXGKQrUaHa9XEtZriXV38aa/N3c+P8aKgyS5ocQCtLqDVJWxx8htt3HoLt9EqbHWIOgYkuiFIOwi0OYEWh7jNJdcOwa1OoMkKtdrhDlcwISnvGlL2jKj1oxr9qLJ7WKodgNuccJtTpnVLtUOSjkGZblja5ZF0Dot1HknXqKRrVKLziLVDEu2wosuj6h1TdHtUPR5lz4i8a0TaNQx3e2Q9Hk3PcLN+oFNvVytqwMpKqLQILs6H83Ok+Tmyonzh/pwUMpmyfQctBEUPw1LDCAw0JegiEcfCEmKZ8fuFtaYG86K6f1rVP6nqn6gxTdeaZ9SGSYV+TNk3rjFOaYxTNaapeutcvXWu1jxTY5qqMU1rDJO15pk6y2yteUZjmFQZJtWmKZVxUmWcDLbhyPvHVaYptXlaYZ5SWeY19kW1eU7RPyXt8ii6R0WtTm6diVNrrK41Qp1Dst5xUdco2OURdnlEfdNA3zSgnwL002D/DNg/A/RNBwNEIHjjsX5qLXDkd49xu0Z53aOC3nGgdwLonRD1TUH9s2DfjFA/xe+d5PdNAaY50LwgMM6C1gXAtiiwHwQGTwhHH4Gmn2x84PXu0281HHxWPHRU5JgHTJNA/7igd4zfM87tmQAtC6D9EN9yiGs9wnM/BE0/yZ9+Ejz4gvzELzueeU+8+HyufgEePV2pPwgOPN507Hctj/2u/fQrz9x08bY8atDFYH1xJYB4EeS1cxfrnVO7eLWsTN7PuAjwJAIhXAAo11zc+l5gwwXfuk/8mz5A7nkP2XQW2fiRf+OFwMaLyIaLgQ2XAusv+Td8gtz7PhL+a2T7movQWJ6gl81vFHIVEF8OQ7V5BUIcJQNLzabGldGT2MxUTswu9sTB07e7GPD9e92o/990MRDw+/1ef8DnWx0fRL78/vu/fPPt2x9d+NvlyzcQ5Aev/6vLl5d9/pUAcgNBLl1bsTz0EhPQM4VmRrkOncAhMPeTGHtx1Cw0MRmFiqJgI0v2lYiqxLxyoYAN8NhAanJ2RDiTSE4lM3YT6Nm0nQVlYHOXc65/5JB18gH90OHhA08+/ca5s5/944PPvjv/+eUPP/vm3GfffLO0/O0N7zfXV76+tvT1tZXvV/zLCBI83pscrTnmu0UqHxLwIn4v4ls7PsQXWLsWFFm772V1COWmxUsIsoQgy0jQ3H+5oeZfbc8J+K8hyPklZPjVT5K0h1GgG8+3bd8lvYeWu5W6bxMmJSaDXVJdEx2zJ3bnHkZMFomRSqTEozEsIiEuJmbVxd1F0ph9wgbX4dEnfz945vfup/84+MzZ8VcudUw/SdqZTySn4PDxeHQUBRvFIkYnRSYxyUx0KOq+Tfdt3xZCwVPoWCo5nEiNuN1FfDjmThfxoWgqikDHkLHb0CEbtkfcG0YOI5LDCajNIZitYXQMgYUn09B4KgpHReGIoRjstgj01nD81nBqCIoZGloddLFGZFMJ/pmLDrXYroYtKsikEN6SRxX2yzmt3IJWTpFRLlhzMdiP+tPKouifudgvE+slULCseJuLd+27uY3AO2PHW886brOd1+IQtrlEWjekdYvaB4UtTn6zXdBiv9VFYYtd3OaSagdETVZ+vRFoMsPtTrnOrewZUfV6VPrR2v7x2v7xH11sd0q1g1CbS9BoBZrtYNuApHNEoZ9UG2drzPNq44y8Z0zeParWj2n6JlS9o6qeYVXvkKJnRNY9ItYNizvdMq29Vmdt7zYr5WqwslJSXiIrLYTzcyS5e2XF+WBebgqZQt2+gxb6o4t0NJWKZRBxLAw+hrFzv6DG2GBaUPfPaIzTKuOEyjipNk2pDJPK/gmlYVJlmFAaJjTGqVrrbL11rtY6W2ueqTXPqPonaswz9da5ett8nWW2zjpbZ5urtc7W2eZqLDOK/gmlcbLWNldrm1OaZ1SWebV9UW1dqLHOa4wztcYZidbNqTNV1fRX15rgLo/KOCPtn5L0TYr6JkTGWdAwGxQRNMyChlmRYTYoosg4B5nmQcOssG969a1xBuyfAvsnRYZpqH9K1DclNsxIjLOgflrUPwMZZyXmBbnziHzgqMR+UOE+Khs6BrmPQ6MPw7NPaY680n3mD/aXz7Xe/7J05LjYtSiyTIvN05BhCtRPCPSTEttB+eAxseuoyHUcHD4JzzwFzDwtPfqK5tSve174UHbwhXz9vGz88aq+g5D7TNuJd9ufeFv7xC+ePfeXK/5/Gi8GkIA34F8OBFYQ5PWPLja4ZjL5dawsfjCPuubidjQldme6iCsR86QAVywQSvMBJanBQjz1Du2P/q3v+daf96772Lfpg8A97yObzvo3nPNuvODf8Elgw8XAhk/9t7q449jX65pfCBMfTYLG8gT6an69gCuDBHIZVFdQCBCou3C0vdSdZYwkNiuNG5vJnTz0X+ti8O3/NCpv5lF9AcTvR5CVQGAZQb747rsLn3/xx08ufX316lV/4PKy92/ffnvD51v2B1YQ5C9Ly4YHnmWJ+qMhG7NCh05gY+nZOOpuPC0LQ0pBoaMoWFbp3mKwEuSVC0EuxOeAKUm7w8NoRFIKlbmHwtpHjd1PisnBR++lJRUwU8vi9wrjdvNzKusAlV6o6AJVXaCqS95oMLkXB6but40e1junXRNHjj/y/Ku/Ofvuhb9e+Py7z/7+/Zc/XP3myvXvri1fXvL+sOy76g1c9yNLN3VcU9P3Y6XRH0ACfsTvQ3xexOtFVlaQ5RVkZQVZWkGWV5DlFeTGCnJjBVnyIiu31SJvDSTveL3ap+NfbW0NZmP9dz4HXfzoBjL00oWktgNocIAksIRlSDbTcrZR92zCpMTt4pSwa6Ji9kTHrbpIIO9EY1hE4s7omD1JKcXZheLMYmlMLtjoPuZ56g+uJ3/veurdgaffH3v5YsPIw9jofURyMh4XR8RE0/ExUeTYpKgkJomFCUHfu/He7dtCKDgKDU8jh5OoqB9dxEdgKTgSLmzVxeBIYnB5DT4UTUHhaWgiZktE0EVKBJESgUdtDsFsDaGh8XdxcUsYbksoZUc4IzS0OivNooFtNaBVyV91sRb6iYsasVMjsWukFhVkkAn6YG4XWNkjrrTVgP0yTgsnP+iiWQmsudgnBddaUteqjD/jol4C/T9xcW1L6q0j/xaNcl1lvaWqwcptcQIdg5DWDXUOAe0D3CYrp8EcvBoebHPxm21Amx3uHJC0O6EmK9BkgVrtUu2ArHNQpnMHg0W1flTd61H1jCi6hhSdbnnnINzhgtocQLNd0GjlN9lFHW5F31SNZaHZdaTNfazOPFdnmm20zLU6FrSDh3TuQ7qhg53uI20Dh2vMM5DWJe2wNfY6uw2OWnUdUFEBV5TKygqkBTmy/BxpUZ6kqCCdRqds30HZEU4NQdFRJDqKQkNRKBg6AcfEEuJYCXkcpb7BtKDom1IaJhWGcVnfmLxvTNY3Jusbk+pHpfpRpXFCY55Wm6c15uka62ytdVZjnlH1T2pMMzXm2VrLXL1tocG+WGuZ05hnNZZZtXlGY54JPmsssyrLrMI8p7TOK81zGsucxjSjMU4DbQ52nYnXZK2sMch6xjTmOblxRmaakZimxeZ5sXlBYlmUWBbF5gWxeQG2HhCbFyDTvNi8ILUdlFgWRcY50DALmedFphnINCW1zikci3L7vMQ0E3QR6p+WmGZhy7zEsqAaOKYcPCZzHdGMPqCZOAmPPghNPCo/8HzjQ2/2PX/W/atLukd+KR29XzFyFLbPye1zMvOMxDgJGaal9gOKwaPKkQdkww9Kxx9VHXgOXnxWef9rDY/+1vDKecXhl/Z1TcvGH6/Qz0PuJ7Sn3u8480776Vee/uCzK6t98nd30YcEgvtRf3HuYrN7PhtsiswS0HeW06OKqJE5JOYuFDkuBEOLjkkV8WAxTwry4WAeldxgJZ56h/ZH39b3fOs+Wll3YXnDh4F73kfu+cC/8SPv+o+96z7xbrjk3/Cpf91F3/qPA5vPIuhfI9sO/ce6+mfQ0vsTQE+eQM8WNIBCJQyqYFFtbj4fT07HUbJpcWXMJDYrlRubxZ069DiyejOWP5h88yP+f5exwM1VLLdNiXt9vhvLS/5AwOv3BVZ/mf43PPx+v9/vvxXsQCDg9/v8fm8g4PMG/MHrwb6+evXspU9//cf3//ztd1cR5Jo/8MXXX1/3rgRX4Xxyban78BMUno4pNEdV90TEV+GZe/H0TBJzN4qQFBbOpOEjK/aXiapEgkpQyAYEXDApPiM8nE4kp1BomXhKJpmZTWTtocbuI0XvJcXkEmPzafGlzMTymJSqmOTymKTyhIzqnWnlO9MqEndVxaaWxqaXJu6pzMwX5FfJq6EmSa2+psPWZfHYRuZG508sPvDE8ceef/TZ15997Xev/vb9N9/56LdnP/7gs7/9+e/ffv7d5S8uX/nqyvVvrt34x42lK17fjcCPEect/TeI72bMuPZH3ltiyeACp7XntbrlcjCdiwS8Ae+K37vi93oDPh/i9yF+P+IPGuxDfP6bb68jyLlrPuuZ9+IbZghCJ5lj2JHE30rN3kbJ3IROis/iFVXXMKP2sGIymbF7KMw0MiUBjWIQCHGRkVkpaaU5JdL0AnFUDtDiOTH5wnuDT7898PS7Q899OP3LP8tth1HMLBwxnkSIp+BjqJjIWMrOBFYincCI2I66d+PmHdvCyDgKBUshhRGoKDIhDLdt05aQzduJaDydSA3Gi/hQNA1LCs4vRmwJwe6IoGNJdAwJuxUVsmF7xH2h5HACORyH2hyC3RZKxxAYWCIdQ6Ch8VQUnhyOw+9AobaE4raGUkMjGCEhvL2ZwfqiTSV01gD2WpGjTmyvg+21EptGbFeLg303a3nUoIt9UratBtTD1c3Vec3VBSa50CDj64DKHojbI+avDWmsxYv9MtHavRm3bkD9Z/XFVQXl0rV+nNXP75Y1Xasprp0gjesqG6yV9ZaKOnN1g5XbZOM127nNtup6U2VtP7vexG208Jqs/GaroMUGttpFLTawwSxsNAddDMaLyl6PomdE0TOi6B6W69xynVvROSjvHJRqB2DtgKRjEGpzAa0usG1ArBuR9oxpTLNNjkMaw7RKP1FrmGqxL2gHDxkmTlhmT5pnHjFMP6wdOa4xTmq6B9uMQwOjs+0tWlFVFVRaCJfky4tylUV58pIC8U9dZKBINDSFEk4ioag4DB2Nj2Em5HKUfU22QyrjjNI4pTROyvvHpfpRuNcD60eDLsr7J4Kfrx24dxTuXu2wlevH5X0TKsOUon9SbphQGKcUximVeVptmamxzdXa5jX2eYV1Tmmbl5tm1Za5GstsnXVOonNzmyy8FltlnVGqH1Nb5mWmGZl5FjbPSKzzsO1A8Eisi2LLgsSyCNsOSG0HJNZF2LoosSwEA0fYuiC2zEpscwrHombwsNp1UGadh83zsHleYpoVG2dEhmmwf1rhOKwYOCZzH1WNPqCaPAmPn4SmTisPv9T86G9Mr54f/u2ftadek449oBq7X+acVzjmFNZZqXlGYp5VOA+phu6vGTupGj2lnD5dd+RF5eEXak++2fTYW30vfag4/OL+nhnl9JOV/Yui4TMdJ9/rOPNO++lXnzr7p59x8db5xV+cu9g4MJslaGCkc0hRRcF+VCIjI4IUuwNNjYxOBjkSiAtDAikA/sTFbe/71p9fXvfx0sZzgXs+QDZ96Nt4fmX9x8vrL66sv+hf/6l/3aWV9R/7N59F0L9Cth/827qGpzHSY0nASJ5AX81vAIVKGFDAoprcfD6WlIYh7abGlNATqhhJ7Oj06omDjyH/NS4GEGTZu3L9xo3/CS7eFsgGs6jBflQfEgjGi5dXVj7/9rvnfvnGbz84d9nrW0KQL7/97vsbS0E8zn9/tX7sOKGqLQq0RFZ1hcSUEpj7yJHZRMZuFCEpLIJFJ0SV55aBVSJBJcivFvCq+Qlx6ahwOoWUTKPtIpLTSbRdJEYmOTKTHLmbHLWPyMohsXLJrDwycz8tKjc6vowZW0CL3B8VXxyVUMLaWRiVVBKdUhabWhaXXh6fUZG8m5O2l5eyl52ey91TDOaUS/ZXwvnV8iKeslSgKQdqKqFakaajVmtpNwzqXZOOiYOTh04eeODM/Y+9cPr5N1944w9vvvPR2+f/fPbTv57//D8++dvXn3393Rff/fDX7699eWX52yXvDyv+a77AcuAuTTXBt2tqBv9BbgT8SwH/WjtsEM4bAX/w8+Xgh8jqCqj3vruuPfJ6nGqMwLPQKrt3xFVsp2SGUDI3Y1OSsoUF1TWMqN2RsVms2L20yAwqLQmLYZGI8ZHRu1MyyvaXSFMLxLH54rbxU2PPvet68neDz7znefH85KuXBF1TKPouAjGORIij4GOoWFYsNS6Rmci408VwIg1NIYZjt23aHLplBxGNpxEoP+MiA0vGbkWFbtwRcV8YJYJ4VxcpEThSGPY/d3G16eY/d7FXUt3Czm9hF5oUQL+U3ymsCPbd3JZE/Zk86j9zcbWaeEsEGaw1rs0v3jmhcaeO68pqTSUaQ6Gqr0jVV6oxlNUYy2sNlXXGitr+MrW+XK2vrjPwmsy8ZjO/wcSvN/Jq+rm1/YJGE9BsBVttULsT0rrEnQNi7YCkwwV3OOEOp7TdCbc5JR0uWDsg0w1JO4fE2iGowy3SukVat7J/sslxUNE7Lu5wSzuHag2TDebpFttsq3Ou3XVQO3SsZeCwxjit7h5o7htweWbbWjqE5eVAcb64ME9asF9emCsvvt1FOopEQ5GDeVQCloEmxNLi97OVfU32w4r+SXH3iLR3VKofg3s8kh6PrG9cZZyS908oDJMq07TCMCnvn1D0T8r7J6T6seDnwbcKw6TaPK00z8hNUzLjpNQwITVMyIyTwQObpiSmadg8Axum5MZphWFSbZoCOlzsRjO32VpRa5Dqx9XWBZl5Vm6bl9rmJbYFiWMRdh6QOBbF9gWJfQG2LcgdB2SOA7BtQWKdl1jmxKZZiXlOaluA7fNS14LKfajOc7x26IjSeVBmW5TZFmHLvMgwDfRNCPSTMvsh5eAxxdBx5egJxcRJaOwUOPWY7NCL9Q//Wv/SOeevPm196FXp+AnV+P0Sx5zMNiOzzMjMs7BlVuE8qBo6phl9SDV6UjX1eP2RF5WHXmg49avmx37b++IH8kMv5Ovn1LPPVBmPiIaebD/5x/Yn3m577JWnPlhz8S71xTtd3C1sYGZwydHFtMhCWmQOibkrghy7A02NjEoGOOKbLsoLRWpKo4308Dv093zb3vevv7Cy7uLSpo/8936I3PORf+PH3vUXV9Z/6l1/0bfq4gX/5vcR9K+R7Qf/uq7uKYz0aBLoKRDo2fwGQKAQA3IY0uTn8fHENAxpNyW6hJ5QxUisjkmrmjjwKHKbi/8HedR/4uL1pRtXr1/zIwHf6hDAf4+Lt+Z4b8aOSCDg9/lWkNWAPnADCVwNBH7w+l576/ev/e4P3y0t30CQb76/euXGihdBlhDk/D++lzvm8GXNMSIrq7xzB6uIyNxHjdpHoGdFEJJCI1h0UnRFfjlYJRJUCUEewKvixseloMKpZEI8nZpOo6RSqWlEchKWEE+ipdEis6iM3SRqFoWeTWPuC8MkEqlZVNZeRmQOI3o/iZZNjdxPjdzPiM6L3FkYlVAcnVAck1gSk1QSm1YWl1kRv7sqYU91YvBkVyftZWfkC1L3c1P389Lz+Kk53NQcTmYhsK9Ulluhzq+uKebWlQmaqsXtfFkXqOqVNZrrOgc6DBN9zkXb6P3Dc49OH3368MnnTj7x0pMvvvnq//rjb9658M5Hn5379POP//LXT//21Z+/+uav317+8vLVv19ZvrzkD2Zul2/hM3Azi7tyR+nyOoLcQJCPvrnSf/xXGfUzmOJOWkkrLqk6nJIRSkjbgklO3gvmlCtozF2s6ExG9G4aM51MScBiWCRSfFT0npSM8n2l0sQ8ML5Eppt93PPMO44n3nI/e3b8lYvjL10sa3SH09LwhFgSLoaKi6HhInfSdiaxkhgERvi2iPs2bgnZHk7GUSlYCimcQEOT11wkYQg0AgUbhg67dxshDPMzLqI2r+ZR0VtCsdvC6FgCA4enY3BrLuK2R9zqIn9fllktucVF6Odd7BVz1lzsEVc2s/PbuMUWFWiQCbSC8i6Q3SPm3bLjRnRL643kLjvB5XdB8c4M6qqLP+1HXUucBhOqa0nUH10srTOX1plL60xldeaKektVo7W60cJptnKaLFV1xsrafna9kdto4jaauPUGQYOJW2vg1hh4dUZuvam63sBpMHGbzNwmM6/JzG80CxrNgkazsMEMNJoFDWZBkwVssYtanWCbC2h1CVqdglYn3O2ptcxJOof4TTawxSHTuVW9HlXPsKpnRNM3Xmua0ZhnlH0Tqu7B+m6Hrs9eq6kHKirEZcVwcYGsMFdemCsrzr/dxQhi0EUaloHHMiKwUeTYveXSrlrzgqRnDOgcgrqHoe4RUOcWageh7mFYPybp9cD6MblhUtY/Ie0bDz5L+8aVpilZ/wSsH5P2jSlM0yrrrMI8rbDMKC0zCsuMzDytME/LzNMy8zRsnhabpiXmGYlpWm6ZUZimFMZJXpujos5QWW8sVuuhHo/MPBv8GrFlRmSdg2zzYvtC8EjsC7DjgMx5UGpflFjnYdsCbF2QmOfEplmJZR52LsoGDqpGjtaPPVA3clw1cEjuOCB3HJRaFyHjLGiYFvZNyZ1HVEP3K4aOqydOKqcfEU8+Akw/ITn8kvrUrzqff8/y+oXGB1+RTj6kGj8hts9KLFOwaRo2TUPGKal9Xj5wUDF0XD78gGr80doDz8kXn6196I3mx97qe/kj5ZGX8/Tzqtlnq01HoZGn1lwM5lF/fn4xmEd97dzFlqH5vaLmqN1CRnzFbXnUmNg0iC+FBXKxUAaC8kJIRWmy3nTRt/7j5XWXljadD9x3Drn3vH/jJysbPl3e8OnK+kveNRe3vIegf4VsO/DFutonsZKjyeBIgaCXza8HBAoo6GI+n0BKx5H30GJKmYnsyBTuzl2c6cOnkf8yF6/duH7l2tWgi2s6/nc9gij6fD6fz4cgiN/vW1q67g/4/EhgKRC4HvAHf4Nf/NtXvzn74bfXrv/g83975fqyP7ASQK4jyMXvr9S4DxIrWiOFJkZJe0hkMZ6eTYnci6dnhhMSQ1FMBiWmorASqBbxq4QiHsAur46PSUKHknAoJh4dg0NFYVEsEiGWQolHoyOx2NjdWVXs6pqqyprSUnnOfkFevig6NodATKbSMgnkdDorm87KZkTuY0blsKL3M2P2M6Jy6FE5tLg8Wnw+PT6fkVgYnVwanVoWm1oelVLGSiqKTCmKS69bNEpZAAAgAElEQVRMyGInZFbHZ1Yn7eEm7QGT9oiSs0Upe6G0HEn6fklGrjQjF07fL87Ml+0ukmcWSDNy4YxcSVaBbG8xnFchLuMp2KI6PtwIyFvhGp2yqa9Ra2vvG+yzTthHFkfnHly8/8kTp18+/cKbz7/xh9d+d/a3Zz9++8Kfzn76xYUvvvrTl9/85ZvLf/vHla+vLl1e9l8NrC7RRxDkgy+vtow9mabykEs7o0qa8PElYfikcHzyNmxKRp4ku1hGZWRGRe9mRmXRWRkEYhwaxSISEyKjdienl+0tgRNygZQqtf7AM55n33E88fuBp98ff+XS2EuX8jX2cFoagRhDwkfT8NEMfGQ8PT6Zlbzq4qYtoTsiKHha0EU6hkIIw2zdtDlsa8idLgbnNO50Eb0lnIoiUVGEn7iIxVFROEoEjhSG+YmLoaFBFx21kE0tdNYA9hrxv+iivVbUI65oZue380qsalG/lH+bi8F+1NtcvDVS/BkXb51oXIsg76wv3jqnccfiG/m60gZbeZOD3ebiad187ZBQ6wa0g2DnIKgdADqcgjYbv8XKbzLzmsyCJjPY7ACa7MJGm7DZLmi28Rqt/BY7r9XObjSzG82cBjO33sStM/FqTbxaE7fWwKnt59YZuHUGbqOF22iprjezGywirVuuHwfanLxGK9BslXS4ZDq3VDsgaXeK211Q+yDYMQi0uSStNmWrsa6lRyXXiKrYcHmZtKRAXpSnKimQlxZKigsz6HTK9u03XSRRUSRKBImMoWMx9FBsJCFmT7FYqzbMwr0TYv2YWD8K9XoEnYO8DpegcxDsHhb1jEj6xqSGcUnfKNTrCX4B1OuB+8fB7iG+dgDockv6x6XGSVGvB9KPivvHxf1jov4xqG9M1D8GGcZEhgmxeVpqnZPZ5tWuAxrHQo1jUdQzXN1sZbdYy+qN4v4xmXUOMk6BhgmBYVxomgYss0Edg0fiXJTYF8SWOYl1XmpflNkWJeY5yDgjNs9JXQflg0dUI8drxk7UjNyvHDgsdx6UOw9JbQch0wJknIdMcyr3cfXIA/Kh4+rJU6rZ0/DME+D8U9Ljr9Y8+pvOF8+af/lx48lXZTOn1FMPiR1zsGUaNk9LjNNi07TMsSAfOKQcPq4YOaGaeKz2wHOy+WdUx37R/NjvjK9+oj72am7fvGLm6SrzEbHn6faH/thx5p2Ox199+sM/r7r40303d3Hxo0utwwv7oJaYbICVWEWLLCQz9xLo6av1xdjUu7v4vnfbWe/6j5fXXVreeCFw70fIPRf8Gy6ubPjTyvo/rWz41LfhT4HVePE9BP0msu3AF+tqzmDER5LBkUJBL5tfL+TLIEAmEanz8ng4YhqOtIcRUxaZxIlJ4yVk8WeOPI4EWy1+4uK/59fPxIs/XL2y6mLgf4SLXq/X6/UGAgGfz3fjxjWf3xtYzQoGriGBGwjyj+WV337w0ddXrlzx+b75/uqS33/d611CkM+vL+kPPU7j6JjcflphS3hMGY62h8jYTWBkhRMSQtEMOi22srgKZEO8KoGAza8uq9qdvieOlRTLTImmprCICWRMFIMcF81IxIZTiWhWVQmkbbFoW2wtjf2dWltbmzk9vTA0lIbDxWGxcQRCApGYhCcmEUhJJHIqiZpBoe2i0DMpkdnkyH3kyL3kqBxadB49roAek0+LKaDH5jHi8pk7i1jxxcy4InpsASO2kB5bQostY+4sj0ysik3hxKay41K5MSnVrITy6OSquDT2zgxOfAYnYRcvZQ+Qks1P3FOdks1O3sNOzKpMyKxM3sNO28dL2l2VuLsqeXdV0p6qlOzq1H2cXfv5mQXCvaVQAUdeAdbz5G3i2h51u7WxZ7DDONrjmLGNHR098OiBh54/8eQbT7zy++d+/e7ggaeSq9twuY3EvAZqNhxGzUQT4rGklBBsanaxck+hjMbcHR2zhxGZxWDtIhDiUBFMEjExOmZv6q6KfaXS+P1AOqfOcOT50efetT/xe8eZdz0vfjz83IVsuC+CmkokxhDxkTR8NAsXmUBPSI5MYuDo4dvCNm/aEhaCohJuuoilEsKway5S8WRsKCr03m2EMAwdRw7ugUNtDcXuiGDgyHdzMQS7LYyBJTDxBBom6CKWFIbCbQ9HbwnDbw0LuijI2W3RwI5ayK4G/pmLTo3EpoYtasikAG51sRuqaGbnd/BLgy528Mt6IK5eIrhjM+pd5hd/3BX+z+cXb8usmhS3N6DeOtF/61ntRy1QG8oabOy2AaFuGNCNALphUDck0g2Ju4cl3UOQbkCkdYFtdqDNBrTbRa1OsMUBtjiANifQ5hS0OoIL0gTtDkG7Q9jmANocQIsdbA4eG9BsFTSahU0WfrON32zjNFq5TTa42yPrHQPbnGCbA2yxgS02qM0BtliFTRZBo43bYOU0WHmNVqjZqmgx1jR3K2UasKIaKikRF+bJCvNUJfmK0iJJceEuBmM1XtyBokeQqBEkMopMwTFweGY4PpoQm10MazXGeVg/JdaPQfoxUY8H6B4GuoZFvR5J/4Skf0JqmJSZpuD+CXHfuFg/BvWOQr2jYv2YqMcj0A0Ju4ahvnGxYQLo9Yj7xyXGSVH/OKAfFfSO8LuHeV1D3O5hYf+4yDwtNs/IHQsq50LdwAG4f0yoGxT1DPO1AyrHfI37sNQ2LzJNCQzjAtO00DwDWGbBmweyzUOWOZFxWmKdlzkOSK0LkHEGMs7AtnnZ4GGZ+4hq5Ljac7965JjCdVjuPKRwHpbZDorNCyLTPGRZVA+fqBl9UD58v3zsQen0I6Lp08D80/Dx12pOv9X58jnzry41Pvy6fO4RzcwpsXNBZp+X2+dh8wxsmVW4Dijch1Uj96s8J9WTp+sOPi+bf0Z57LWmR98yvPKx6thruf3zitlnqizHxJ5nOh76Y8eZd7RP/OKZc3+5+p/lUYN74H5x7mKzey4bbIrKEtB3llNY+UEXf6wvciUSvmw1jwopKU0W0sPv0N9fud3Fj30bLy1t+NPyup+46LvvjwH0G8jWhc/XqR/HQIdTgZFioZ7NrxXwYZFQKgbVefu5OEIqlphFiyqJTKiOSuHszOTd4eKKz+/1/5v5zn/m4tLKctDFII0rPu+/K+7/lYff71974fV6V1ZWgn03S0vXvb6VYPtJ8Gd0A0G+9/l/9e77n3399+sI8u0PV68seW94vSsI8pXX73n8dSa3i1bVS8lriogpx9OzCfQs/KqLTAYjrqqkGuBCnEoBt5LDq+Kyy7iVRdzqEkF1Ib88l1uRzynLLd+/a3926r6cjLyCrNKSHHZVEVBZIqgo41dVCLMy8lj0BDotnkraSSHvJJPjCYQ4PD6OQIgnEJOI5CQiMRlPTsWR0nGkdCwpDUtKw5F2YUm7cORMInUPiZpNomWTaPvItBwqI48emU+LyqdE5VIi91Oi82jRebTYPGr0fnJUDiMunxGXz4zLY+7MZ8Xns+ILWPEFrMQiVkopK6WMlVzCTCpmJpdEppRGpVdEp1dEppWxkkuZySWs5BJGcjEjsZiZXBqZXs5MLaMnl1ATi6gJRbTEYkZKCS2xmJ5UHJVWEZNZtTOTk5DNS8+DdhVKGakV9zEK7onjb4is3ELPCyOmUqlJWGLiDnRiTql6V66EysiMit5Do2fQ6BlEYjw6gkUhJ8fG7U/LrNpbKovbJ8zg1puOveh57l3HmT84z7w78sIF11MfJHFbIqjJZHIMCR9Fw0ex8FEJ9PgkViIDSwvfErb1nm0Roeigi+QIIgNLxYditm7aHL4tdM3FsPu2E8Oxt7qIC0ExcGQmlozZFhG6cTtqc9hNF3dgt4bSMLibLmLJ4Whi6C0uhkQwQsMEObstGqmzTvzzLto1sFUtNimEPRD7potgl6h8zcU+mNvOK+sV8/rgOzeG/9su3r2+qJT/TH3xLi7myPVFNaaqFhevY0igHeJ3DPK1A2DnoLh7GNINirsGJV2Dkq5BsW4A0jrBNgfY6gTbnGC7C2h3CtocoHYA0g2B2kGRdhDUDog6BsB2F9jmgtpcko4BcbtL3OaQdLiCG2SA9gFhmwvu9ki6hoE2J9w1DHcOgq12SedAcCsb1D4gaHFwmuz8Zgfc5lR32Opb9Sp5jaiCLSkrlZUWKUsKlcUF8uICSXFhxk0XyTtQ1AgCJYJIjiCRsXQ8nhWBi8ZFZxWIWuW9U2CnR6gb5na6Oe0D7DYXt2OQp3ULdMP8ziFh1wjY7QG6PUDXiLDbI+waEeiGgW4P1Dsu6hkTdo0Iuz1A7xigHxMZJiHDlKh/Qtg3LugdE/SO8ns8/J5RQf+40DDO14+ChgnYNKmxz4v1nqCLgs7BmoED9SPH5I5FyDwtMEwAllnQOgdYZwHLLGCeAUzTwWfQNA3b5mWOAxLzHNg3CRlnFK5DiqGjsqEjyuFjas/9yuGjMtchueOw0nVU7jgMWRZA8zxoXlANP1Az+pDC86Bs7BQ8+Rg4dRqce0p6/Bfq029pXz5nfvNSw8nXZbOPqGdOQa4FuWtR5TwgNc3AllnZwAHZwCH50HHZ8IPK8cdqFp6BZ56sPfHLpkff6nvxvPzIK3nGRfXiC1W2B8Sjz3WcfE/75LvaJ15/9qPPr64Oc93hYmCtvhhYutmPGsyj0ndW0KOKaZH7g3nU2/puQEBWACrJDRbiqbep761sfd+7/sLyuk+XN17w3/sRcs8F74aLSxs+XVr3p5WNn/o2Bl0879/8bgD9BrJt4fN1qsex4OE0YKRE2Mvm1Qp4EpFAKgbV+blcPDEVS8yiRZewgi7u4gbzqD4E8QV8AcSLBLw+v/ffHez/Z/2oK17vlWtXfYjfjwR8/v9+FwOBQNBFn8/n9/uXl28sryx5/X5vILCCINcDyHUEuY4gv3nv/bfPX7jm812+fuO7H64t+wM3EOTrAHLgxbcZVVpaZTcxtz40qoTI2kek78bTdoXjE0LRLAZjZ1UZB+RKOBV8TkW1kM0HOSKIB0t4cilfoRCqNZBGLoDFbBHMEysAOVgp4pcCgnIRp4xfVVpdXVbNqeCVF1UVF5SXFlYV5pbl7ivbm128O7MoK6MoPb0gNSUvMSEnLm5fbOz+6OgcFiubQc+iUHdRKLvI5AwCPp1E2EUiZRAJGQT8LgJ+F56QgSOn4SgpaGIimpSIpSQT6GlERiqBkUZmZRCZ6QR6KpGZTmFlUCIziIwUAiuTGJtLjM4jROcSY/KIsXnE6FxCTC4pNp8QvR/L2oePyiHF5BFjcrGsfVjWflJsISG6ABeVh4/Kx8cU4GMKCLGF+JhCQmwRMa4EH1uEiyrAxRSS40sp8cUYVg4qrnx7vOAeZuk26l4MORWPi43AxIVgEvMqajJzIRojKyZ2H42WTmekk4jxWFQkhZIUG5eTuqtyTzEctZubwW2wPfDq6Avvu55+Jzi86Hz8vehiNYqaTCHHUnCRdFwUCx8VT49PZiXSsNSwLeFb79mGCkXTiHQqhkKOIDJwNEIoZus9qy5S8GRMSMQ/dRFHwW4L37FhC2pzGBVFpKLw6C07MFt30DBYJp5Ax+IoKBQ5HHXTxVDs1hBqSAQzNEy4f4+1NujiXfOokFMDOWskdo3kVhf7ZRxHnagTKG2qzu3gl1pUYK+E08Yt6YMFBhl41/qiUSFZu144+MKklBoV0ru7KJeZlXKDTGqQ/XRm49Z9N6ogjfKf1heVFk3wPg35un0KQ2GdtbrNzesc5muHBNohYecgpHNDOjfUOSDWDUi63HDXkETnhrQuoM0uaLUL2hyCVju/1cFrsQvanGDHENjhFrS6BK0usM0Ntg8AbQNAqysoKNTuEmsHgmvVQO0g2OmWdHtEuiFhu0usG5Z0j0C6IUg3JNENSroGRLoBYccAv31A2O6Sdg7WdjmbtEaNqk5UxRaXlijKi1WlheqSAmVJoaykKCsykrojhBwSQQpFk1AEEopIRpFJaCoey4jARGEZGXmCJrhrXNA+zOtwVzbZyxtslU0OdourqtlZ2eyobHaw2wcFXR52+2Bli6u6Y5CjdXO1g5w2F6B1g7phgW5I0OkW6obAnhGg18PTuTmdg9yuIV7PMLdriNPl5nYP8Xs9wr5xfs+osNcD9o7A/eN8rYvdbBV0DrDbHFLztMp1UO44ILHNA6ZZwDwLWuZB6zxgmROaZwXGGYFpBrDMQdYFiW1B5jgAW+bB/inIMKOwH1QMHlaPHFMOHVWPHFcPH5U5DyqcR1QDx6SOw2LrAdC8IDTPK0dOaEZPyUdOykcfVUyekUyfgeafVjzwWt3jv9O++GHfL843nHxNOv2IfOyE2LEodyyorPNy45TENC11LigGDqmG7lcMn1COPVwz95Rk+kz9iV82P/rbvhc/Uh59Jbd/XrP4Asf+ADDyVOupdzqefqfnmV+/9MlX11dv+wksB3zLiD/Y/x64Za+I1x9YQpDXz19qHTmwB2hhZglpiWxmbCkjcj+ZuQtNjg3B0qNjU0VcKcSVgjwJAMgKQTW50Uo89Qfqe96tZ33rLyyvu7S04bz/nnPIpgvejZeW1n+6tO5PyxsueTdc8q2/6Ft/zrflXQT7JrJj8fN1ikdxooMZouFSYTeXVwtwYUgglYCavDwBlpCGo2TTYkvpCdXMpOrYjOrpI2v1RV8A8SGBgM8f+PddRPyBgNe3Ogzh8wf8gYDPH7i+vPLd99/7kMCKP+D1B7wB/10Tqf/V2wDWhjR+6qJvxbv0w7UfLl+9shwIBJtEbvgDSz7/X/725YcfX7q+tPzN5St//utXS4HAEoJ87Q/MPfu7GE53NKePlFe3PaoQF7WXyNxNpGZG4JNCUJFMVmJ5KRtgQ0ClEGIDvLJqiAuKuBDIFYn4sAxUyECZhC+GBRJYAKsgpUKkkPCkclApFkIQX6CEYCUokQslcgGsFilkfFjKhyU8iYgjEQtkkEAm5Ij5HBG7SlJVAVeUSsqKRMUFQFGuoHi/oHAvNyerMiezIiujOD2lICUpNykhJz4+OzZ+T1Tcbmb0LiozjUxPIdOTyfQUMj0FT07AknZiiHFY4k4cOT54sOQkNCUNTU5DU9Kx1AwsbReWmoGmpuPomRhqBoqSjqLsQtOz0PSscHJGBCkTS83G0fZiqXtx1H04+j4cIwfLzEHR9qFo+yLo+0Ko2dtIWVvJWSGMfRHMfSHkzBDq3jBmYURkEZq+D0tOI5CT0PjEUFxCYZU6Yx+XGbU7JmY3i57OoqdS8LGYCCaJHB8Vl528qywrH4xMr9wraHOceM3zwtmB598feunCxKufOk+9HbNfhiMn00ixdHwUAx8VSYxJYCUlRSbT8YzQzWFbNmzFhmBZRDoDR6WjyUwcFR+C2n7PFtT2MAqGSCdQcKGo0Hu3EcOxDDyFgiYE64u4EBQDT6FjyeitoTs23ofZGk5DE8hhaNR923DbQ+hofCSOxMQRaWgcJQJDCkMTQlDYbWH47aHUsLDIsBAwd4+lRuyohRwaoUMD2GsljlqJo15qr5PaayWOGrGzRmyvEVvVkEUlMsqFPVB1p7DMqOA56kQ6sKyZnasVlNk0UA/E7uBX6CX8fhn405s0fowX10RcOwa5xCiH734UqzdMGWQSg0wSfH1LRPjjMSjlBqXcqFaa1EqTWm3SqMwajVGtWJejMhU3Ojlaj6B7VNg1AnQNi3uGJd3DYt0QrHNLu93S7mFp9wjcNSzpdIPtDkGbjdti4zRZ2A1WbpOd3+IStrmFbW5uk5PX7BK2DQrbBngtTl6zQ9BiF7Y6wHYXGAwi211AuxPUDoh0Q4J2F6/NKWh3ATo32DUs7BwEdS6gyyHQOgS6AYHOLewcgDsHa7pdzZ0mjboerOaISooV5cWK0jxVUa6qtEBeWrw3JoYaEkIMi8CHowgoAhFDomKopAgKEUNHY6Jw9PQCYYtCPw11jYO6MU6rm9M6KNCOCDs9fO0ITztc3e7mdo6A+snqjqHSZmdl+2Bl+yC7w81pcQrbXWCnG9S5gS43oHOD3cNg9zC301XV7mB3DnC73Wydq7rTxdYNcHVDgh4Pr2uE1zXE0w4AOndVg7myzijQDpQ3Wni6IbB/CjLNQuZ5wDTH65vi9U/xjTN84wzPOM0zTguMs0LznNA8B5jnYPsCbJ0XGaZE/VMy64LYNq9wH5I6D8hcB+UDh8TWebnjsGLgqNR5SGw/CFoPCK2LytGH1BOPKEZOKUdP10w+LZ96SjL7tPL+1xue+H37c+91vfRB08NvymdOy0dOSJ2HlLZFpWlaYZwQGydl9gX14OFaz4ma0YdqJh+tP/CsYuHp2gdea370f/W//FHNA6/t18+p55/n2O4XDD/e/Og77c+83fvsr1+99M2Nm0Nhy4GVZcS3dvtd0EUEQfx+ZAVB3vj4T22eI1lgOy0ToCdxGTFlDFYOmZ6OIcaEYekxcWkQTw7xZKsuitSkRgvx5NvUd71b3veu/3hl3cWl9R/57zmHbDrv33hpZf2ny+s/XV5/0bv+E+/6i/7153yb30VwbyIhC39ZJzuFAxd3QYNloI7H14h4UliogEW1uXlCNDENT99HiSulJVbTk6qiM6pmjq3NL/oCiB9BEN+/P6jhDyArXv/1G8teXyD42h8IrHj9P1y/8dW333kR5IbXt+zz+xDEGwjcHJq4fWri/xqDd/71fppH9fl8q62pAd93P/zjy2+/WUYCS0hgOeBf8fu9fv+VK9e/+PzLG9dXvvzqu08+++Kaz38dQf5jJTD6yBtxVbpYdi8xV70lKi+ClUVgZhEpWShc8rawSEZUSmlpNVAtgioAuFokKGGLuSDIA4UCkQiSQiIZBEphkVwCyEQcsVSkEAMyPkcECMRikQTg8qQAJOGBEi4o5YiUfKmcK5ZxxHKeWMoTywSwFJDBQokEEIsEMjGokUL1UrBGLNTAfLWMr5HyVBKOHGLDwmoRt0rIrRZw2UIOW1hZISwtA0pLhUWFvNy86pycin17y7P3lmdllezKLEpNy0tKytkZvycmZld0TBYrKpPGyKAy0sm0VDItlUxNJZCTsIR4FC4uAhcXht0Zit0Zik8IxSeG4ZLCsInh6MQITAoam4rCpoZjUiOwaeH4NBQpM4yYuYO0K4K5l5hQTEktJyaVEOILibF5KNruMOIuFHEXGp8egUtBE5LDsAlh+ITiamXanorI2KyoyPRIZgqLmkjFxWAi6ARyHHNnZlJmcVaeICqtvEDU6Xzw9aHnztqf+8D90ifjL1+0HXszdjdEJiUziHFMYiydEMOixCVGpyZEJdMJrNDNYZvXb8GHYKOI9Eg8lYWlMHEU3I6IHZu2YLaH03FkJoGKD0WH3rsNH4oOxov4UDRqayghDMMi0hh4CmpbaMg99+F2hDGwRGJIBPq+baQdESwMMQpLjsSRGRgCJRxLDEURw1C4HWHEkDBaeGhU+A5R7m6zBrLXipw1gEMDOGsl9jqJo15qr5c66mFHrcRZA9k1kFUNmZWAUS7ogaq0gmKTkm+rAXWismZ2nlZQ6qiV9ECcTmFVr5inh4VrfTdrNPZJweDM4lrHzVobzm1S/uyRruVIjUp58PJho1JhUCkNKqVRrTaq1Ua1xqjWGFRqg0q1LlvRX1hvZ3eMCHvGRL2jUK9Hph+Fe0fEXYPSriFZz7BC71HoR+X6UWmvR9LlFmkdghYbp9HEbjBzm2zCFifQOgi0uQUtg8LWQaBtUNDi4jc5+M0OsM0JtjqAFjvQYgdb7cI2O7/Zxm228lsdvFY7r9XOb3MKtYOgbkjUPQzqnHytlddh43U6edoBbrtD0GqD28z17X0qVa2omguVlSgrihUluYrCfYriPHlJUXZUNGXHDkJoOC4MhUfhCWgiDUslo6hENB0VwcTQ0vKFzYq+aXHPhLh3EtCNArpRUfe4qHsc6B4DuscEXaPCnnGJcVbQPcbRjfB7xrhdHr7OI9QOgboRUbdH1OUBu0fA7hGwxyPsGeHq3GztIEc3xOse5nQPcbqHuD3D3G4Pt9vD7nSz2weqWx38joHyekNpTT+7xVGoMVS2ODm6UV7POK93kts3VdUzXtUzXt0zXqWfYPdPsQ3THMM0u3+K3TfBM0yLLPOQZV7YPy3UT4rNcwLjFGSbF1nnIPuC2HEAtMzD9kNS1xGJ67DIcQiwHRTaDirHTqonH1WMPqIaf6Jm+ln59NOSuacV979Wd/qt1mff1b14tunhXylmzyjHH1YMHFXaF5SmKVn/OGSYgO3zCvfhmtETNWMn62Yebzr8gvrgc/UPvt5y+rfGVy/UPfjLPMOiauH5autxoedM6+k/tj31B92Tb7z88ZfXgy3qCLKErCwh3jtdDAQQL4K88fFnbZ4jWSItLQu8zcVwdHCuXwbxZSI+DICyAlBJrDfjH/wD+Z2Vze8Fp/iX13/k3/RhYNN5/4ZPVtZ/urzuUnCE0bvhUmD9Of/mdxDsG8iOuT+vkz6EE81lQAOlgJbH00B8mVSohEV1P3WxipFcFZvJnjn2BHJrvPh/6uLyiu/qtRs+v3/FH1j2+X2BwIofudXFJZ9/dfrtpov/r+2NW5tfvHXA3+/3+RHfd1cuf/XtN0uI/wbiv7K8vOT1IQhy+fL3//G3r69eXf77tz98/tU3P/j8f1/xf7aEjJz6JaO4Jaqqh7BftTUmHxWZRWTuJpB2RWCStoSwGNGp5eUcgA0KS/lAOR/iQAAXBEEYguWQVMkWQFw+JIaUYlDJqxYDArkQkIvhWi4g50NKLijjC6U8gYzHg0VCpUxUIxYqRVyZBFDCoALgSQC+RAxKQaFYwIXEQqUMqpEIVBBPIRGoZEKNTKCGBSpYqBALZJBQCgokICAGAQkghAGhDBTKRaACApSgUAkKFEK+jMeBuWwJp/p/83aX0W2d6aKAnaZt2IxCo8yMMduymDZoa4tl2ZaZUZbMtszsGBInDqdhaFJImuLMFKbcpmlT7pTTsNmCfX8oyWRm2vJ1kLgAACAASURBVHvOnDP37vUtLxmW4dfj9/1ekPA4KIeFsJkwkw7TsuCMdDA1lZ+SzEtJ5iUncePjGJERGRER6aGh6f5Byb7+2738EkjesXhyNI4UhSNE4wgxOEK0q0eEs2u4k0u4g0uYrVPoRvugTc5hhKDMOLqCKixNERTEM1UxmRJiQPo211BbpxBntwgn93B7l6At9r6O7kEsIDs2me1DiaX4xfr5RHoRQ0hu/q5OXjhSkHdwXGgsNS4N9ItiZUlrDYdf6376g+bzH3Q9d3X44ue6qYt+UQCJEOmDD/LGB3niAnyIgSGUyGC/CJKHt+1Gu83rNnnYufnhvHzcid4uBC9Xgvs2J6uLXu5Eq4v2G7Y+rEd1s3Vy2myHc3D1I3h5e5Cdt9jZPrHR3dbB2w1PsHd22biNaOvk64Lzc8H5uuI9nd0JDi44OycPO0fXrbYetnZkBzs/x23i9ITWPEmnBu3KQ7p+x0VJVx7akYtaXdQr4Doxp0pIb1HDbblIFUIv4adXC5kdedI6FKiCOfVioFEmfBAgoo+geH+fxj+5+K8R5MM48tFPNWfLrefRRcRN2Sq99aizm3LUTTnqppwcfW6uPidHl5OjU6tt4uX16XnN3LIeuHYAbRiUaIdUumFZQ7+4ultW0yuv71c2DFhpVOmGFNp+WV23uMogLGuHSjvg0g5RmQEpNUDFXXCJASnrFpZ2QcUdYFE7UtopqbDOu2lDStrQ0nZRWTtc3AYWt6FV3WhNj7imF63uFVX3imv7ZQ2D4tpuuKoNrGgDqx64WNomK23SlDaoVHkirgBl0FSsTHlWiiIjWUXLUNKo2/38rC662ju6Od53kehMxrt4OTp6OxIiUgQF0tphYdWAsGYQquy3BotwZT9Y1Q/XDAoq+wRV/SLtGFgzCNQOCrWjVhfh6n5h7QBSO4DUDQrrBuC6Abh+EKwbENT0CWr6gLp+sH4AqB8AGwZB7RDYMAw2jAhq+wVVvYKKHqi6j1nYnK6qy9I0pSgb2KVdUP0o0DDKqx/l1o/wG8d52jFuwyincYynn+A37eDqxnm6Mb5+HGyeQtt3oW07Qe04v24E0I4KdGOizhmkfVrUsVPcNYu07xR37hZ37UHad0Ftu8CWGaBlRj54RDl6Qjp4VDl6Rj35jGLH0+Kpp5UHXtKcfqv0mfern/9Ic/gV+cRp5fAxuWGPsn1Gph+VNAyiumFp54yie049cDB76Ih64mT+7ueUu54peOrV0tNvNb14Le/QK6m66eyZZzmt++Dhs+VnPix5+p2qs69e+vyXJevuHotlGVtb/lcXLZjZbFnFsFevfVM2sCdOVEmKQ8mhgCeF4eWTQvCKccH72zuT/fwjrC7e7+tHsj00Ta4H/0p4d3XTfRfX1n1qfvwTzOqizVdrNl+trfvCuO4L4/qvLI99Yt70HubyCrZt8hsb6SFX0Y5o1MBAqkAoRwzJFYhajuanpsFOHpFu5CRCAJ0cyvUM5/jH8ib/Ey5iGLa6Zro3v2gym40WbMVsto6EXVhZ/e32HROGrZjMq2aL6UGXG/ZIT+F/0L8/eh510foRo9G4srJsshjnlxev37q5YFxdxbD5tbXF1VWTBbt3b+G367eXlowLy6afbt6ZN5p+Wlr7esnSe+RlIrWYwtfi0nK2BlCd/RLwPgk4fJyjU/BmWx9f/yguFxIJUJgJQiwhnw1xuUIuhHIhiUCs4CJyUJyNyjUicS4q0SDiPBDNQRQFgKyAJy3gSQu44ny+rJCN5PFRjQDR8GA1hOYJ0TxUmg+LsoVCuUSiFqMqFFFIIAUCyhFQLgJVIjhbBKkRKBsGlDCgEIJKIayEABkASCFQCoESCERhQCyEJCJYjsByBJTBoFQISmFIhkAyISSDQSkESEC+GOTLQIFcwJMLeDKALxfwZFy2hM0UcVlSFlOclSXMyABTUsHEZH7Cdk5MPCsqhhUVw46IYoaG04JCqP6B6ZSAdG//VJJvMt4nkRyUERDLCUkCAxP4AfH8wAQBzj/Vzj1sq2PANgd/Wwe/bfbe2+y9PYghHIEyPont7RdDocRRfKM9icFEV4qrkzeeHOITFBcSkxmXKqBEMpnyBsOhVzvPvK0/807nhY9Gnv+0avC0ZxiHiI/wxgV64QM9cf4+xMAQSkQIJZzk4bV1g+2mdRtx9u4UvLePO8nLGe/tct9F122O3h4kHxzZzdbJfsNWvKObtweJ6IJzs3Vy3GTrYe/ii/f0cic6bbbd9vgGq4t4OyfnDVuJtk5+rniKK97vfrxoddHJdZudh62tp6M9xclWkpHYliexxotdeb/joiEPbc9B23LE1ub9OjG7GmG05ghbc4SVMM3qYnuupFbEr4I59WKBVgY/dPHRo1c+UmvzBxz+k4uP3kT+rosPg8Xm3BwrjfrcXF1OTqNa3ahW2yTIatNyGpnF7UClAa7uRqp7xNU9aJUBreyUVnVJq7qkVQZpTY+8rk/VOKRs6FPWd8truqVVXeLyLrSsU1TWhZR0ISVdolKDuLxbXG4QlXYipZ3Sym55dY+0ogMtbUXL2iQVHdLKTrS0Q1Taoajtldf3K+oHZLV9kppecU2ftL5fWt8jqukAK9vByi64ugep7pZUGrKr2vPLtNnZeSIuX0TLktMzFbRUFTVFTc/8XRdJLkSCE4no5uPi4udEjEzm54urBuHyPqRqAKros9IIVvQBlX1Q9QCn1MAtNUC1Q4KqfkF1v7B+hF/dz6/q41f2Cip7gco+QVUfUDMA1A4K6gYFtQP82n5+bT+3tp9b28+vHxQ0DPEbhgX1I2DjCKAdhrUjcP0Q0jDELG5LUdan5+iSlA3sil5YvwPQTXAaxtgNY4KmKb5+kqef5DVN8pom+c1TPP0OfvMk0DItbN8lMcyJO/cIGsdZ1cOcumGOdlTYuQtu3wm3zQg7dkKt08KOWbh9F9Ayw2+e4ein2PoppO+weOgY0n9EMnxKvuM8On4WnjwrO/Bi7pm/lj3/Uc2lj9X7L6Mjx2UDRyQds7LWaXHjMFo/gOhGxJ0zsu49qoEDysHD2eMnNLPPKXZd0Bx5pfjkGw0XP1HsvRRXNy6bPM9qmQMHz5Se/KD43NvV5/704hc3ls2YxYiZTKalP3TRvIJhr177pnRgTyxSQYxFyaEAmUL39E4meMW44PztnEh+lAgRIJdAyj9wcc3mS6N13s0Tn5rWf75q88WqzZerNp+vrfvc+NiXlseuPnBx/BsbyUE3ZDJGZGAKq0BQLYalclG2XJyfnAI6uIW5EBPw/lnEEA45jE2J4e7Y+7Ae9aGL/5N2isXVtd9u3Vkzmayjqa2p5YWV1Ru375gxbMVkXjGZjdZ1Rv9J8v5bz0MXH0SK5oWFhXv35q3Ta3+7c+uXOzeXMbPRYllYWV1eNa+tmm/8dmdpybhixr799fo9k/lXo+XLRVPLnmeImcUUXgMuVb2Zku7gFU3wjifg4xydQrbaefsHxQoEiBiSCNkwxBFBgKy1Y6DFMJRfqVWW1BTU6BVF1QJxDiIvUGqq2ZCKJ85jo2oWmseRFXPkJTRRPkNSyBAXCtQVaEE9rC4HFIU8VA1JNYgkDxYpEZFCjCoVslwZmo3ASlSUjYhyAEjFBZRcSCUQ5vKFuYAwT4Dk8eAcLqASgNkwrIRhKQSIQUAMgxIYksKgBATEECAGQbH144AAFfAQHkfIY4t4HDGfKxVwpVy2mMNCuRwJn6vgsCQsJsqgIVk0YVaWiJolomaJMjKFKRnClEwkJUOYlAptTwIStgsStgsSksGEVGF8ChyVBIQmcEOT+NHpcHSmOCRFGJIIBsdxAiNp/qEZ/sEpAUEJXj6R/oFxPIFiexLTlxLtHxjv5x9LwgcTXPxcnbwJ5GCfoLig6PTYZD4lgslWNhoOvtx+8k39qbc6zr039uzVos7D5GAmAR/mifP3xFE8cRRfUlCof2RoQATJw3Pzk1s3P7YJ7+DuT/T29SB7u+B9XPHu2xxs129w3+bgiyP54Uju2xwcntxMdHT19SCRnN3dtjo4btiKs3f2xZG8XHFOG7dav9jLFYe3c3LeeN9FfzcixZ3o7YojOroSHFzw9s7u2+w9bO08He0DXOxl1OR2jbTzv3BR1KpGm1WITg7Widk1ImZrjvD+UmJ+eg3Cas+V1CA8a7zYIIEexogPKm4kTap/QPF/76I+W6nLzraieN/FXLU+9x9dTFPVZ+ZqmYXN3JJWfnELv6gZKGyCCvXCoiZhURNUqAPzdWBhE1LaJqnsRCva0PIWUVkLUtoCF7WABU0CjR7IbxEWdwiL20WlnWhZl6ikAylpk5R3SEvb0aJmpLBJWNQkKmlBS1tFJW1IcZusqlte06Oo65PW9Eqqe6U1fbK6fll9D1rdAVW0ARUdUHU3WtOrqOnNre0qqGjMUeeL+QDKoCkYWUpaupqekcOgKmlZiX4Uwj/mUfEOOLwjkejm6+4e4OoZkwoUSmuGkYoBUdWg1UVh9SBcNQBU9oFV/VBVv7B2SKLfIWwYheuGRdoxsG4IrBvi1wwIqvqB6gGgdhCsH4a0I5B2BKwfAhqGAe0wt36QWz/I1w4LGkcFjSO8hhFQNwbqxpHmCUQ3LmocZZa0peXoqPmtSdmNzIpeQDfB046xteNc3SRPN8nVT/Kbp/nN09ymKW7LNL91hte2k98yA3fslvYekPTsFzRNsetG2Q1j7MZxqHMW6NwFtM9AHbvAtp1g2y5Bywy3aZqtn2Lophj6Gbj/sGj4GDTwlHDoBDp2Bho7JdhxWnzgcu6Zt8ouXql+4RPV/hdEI8cl/YeQ9p3i5klUOyLWDgv1Y6LOGWnPHsXAQeXQU+odpwv3Xsre87zmqdcKT79Z98Insr2XYuvGZZPnmW37+AOnCo+/W/T0OzUXXn/x61vLZsxswoxG0xK2toKtYpj5n/OoGLaGYa9+/k3Z0N44tIocL/YMg8h+9110xvnbOhIpfuEiQC6FlGJYgYhUVFE2Lr/F/fDbxHfXNn1oXPe56b6LH2NPXDWvv7Zm88WazRer666trbtmXPeF5bErps3vYK4vY9vGv7GRHnIXTcWh3awHLsoQpQzNS04ROLiFuhAScJRMQhCTFMLyi2ZPzJ3E/tcuGs2W2/ML3/7409La2pp1PYUFM2PY/PLKb7dvmzBsac24uLpm7ZE3/X/fufHwx1lfmEym+fn5e/fuWQdh/3rrxtWvvvh1/rYRw+aXV5ZWjBiG/frLzbv3lpaM5ivffPvjnXv3MOza/HLp4GFyVimFr8Wlqjf7JjuQI4iesURcjLNzkK2DT0BIHAiiUlgGs2FmFq+oqObr76//dPvuW1e/+tNHn1398fqbV78+dem1F17/4OKfP+jbsX/y0JmB3U+1ju4enjs+MneifXyfdmCqunustG2wyjCqqGiEckvh3BKRulieVyLL1qASpUKeo5DloeIcASTnCGRsWMWTFkDqCjivmq+qZMlK2dIynrySKy5jC4u4wiIQLQBRNR9W8CA5H1YCiAoQZvNhJVsgYQMSNiDhgFIuKOOAUg4g5QrkfCBbAKp5AhWLK6ezJQy2nMlVMjgKGkuWSRen0URpVFFKBpyUDiWmw4kZcHImkkxFktLhxFQoMRVOSoMT05DEdFFSJpqYiW7PEicyZGnc7DR+XgovL4mjTmIrU1nyDLacShelpvHi4qnbt9NgWJWWxgkIiKUExPlQYgm4IJyzr5uzN8krxCcoJjAiJTqRSwmnc5Xarv0vth77s+7k622n3x575kqObtYziEHAh1pR9MT5+ZECwwKjwoMiSR6emx/fsuWxjUQn90Cyrx/O08ed4OdB9LB1tF2/wcPWkYInU/Bkt632Dk9uJjm5+bgTiI6urlvsnDZuJTi4+BM8fd0JThu3bnvsSfdtDt5ueJyto9OGLURbJ4obwd+NQHEn+rjhyU5u9120tcfb2Xk7OQS6OiiyUts10o48UWeu8L/jYi3KrkVZD5YvZpQKMmpFnI486UMX6yVgg/TvS6aaVJLmbGlztvSPwPu38qgPi1EfdfFBpPh3F6002mSpG+i5WpZGzy1o4mv0fE2jQKMF8uqhvAY4vxHWNIK5DUBOA5SnExY2QYU6sEAL5DcCGi0/r5GX08BV13HVDbwcHSe7gavW8nK1vJx6jrqWq64F87RwXgOUWw/m1YN5WjBPC2oawXwdUtIiKm1DyzrQ8k60rFNc3imuNIiru4TlrfySJkFpG1hhQKp6pJWG7Mo2TWmjWlUgEYBiFkPJoilo6Sp6RjYjU0nLSqJQrHU3bg5O7s4eOBc8zsHDw4FAcPV2daU4k6JSgAJZ7YioalBUNQiW9ULlfcLqQbh6EKrsB8p7gco+q4vWkBGqHRJU90P1w7B2DKobAeuGoYZRuHEC0k2AjeNg4xikn4CadggaR3kNw4BuDGraAeon+LoJsHkHqJ9AmnYg+nFEN8Yo7kzPa8oqaktW69hV/WDTJE8/wdXt4DVNWVEEWndyW6ZZTTtYzZO89hle2y5Oy06gY4+49yDafUDQtJNVP8FunGDpd8A9c1D3HqBrFuraA3bOgR17eK27WLoZum6aqpvO0u8E+44gwyfAwaPg0HF4/LRg7DR34oxo/2X16TdLnv+o+tIn6oMvicZOof2H4dYZoW5C2DCM6kZg/ZiwfRo17JH17ZcPHFaOndLMXVTOPp935LWiM29pX/pMdejlhMZJ2c5nGB37eP0nNUffLjr3Ts2F1y9/dWvJhJlND/Ooqw/W61gejj37Qxe9Uh666OcbjgJKCagQgTIEUWahakJhK+7IO6T3TFs+MK1/sGfqyY+xJz8xr/9szebams3nxnXXTOs+M667Zlr3kXHTXzH3lzC7iW9tZIc9kKl4tJuNVEOQGoX+7qKjW5grIR7vl0kKYpJDmH6RjIk9JzDrHgaLdWkf9o8Ttv9bjwnDbty7d+2bb+ZXV1csljWLZdVsNmHYvaXl327dNmHY4ura/PLKstG0ZsFWH1SE/gfl+28+D0PGtbW1peWlNZPJiFluzd99/9NPvvjh+xUMW1hdWzOZzBbstxt37s6vLJosH3z+5ZtXP72HYR/euIM0jJLp5RReAz5NvcU3xcUriuwZS/SIcnEOtnf0CQqOAQFEAksRjlDABnW6NiOGLWHYF7/c+GF+eRHDFjHsu9tLN1dMd0zY6x9/9dX1W9/Or3z4/Y2f7i7dXFz5dWHxm5t3v75x+71vf7zy829n//TG4edffOHtDy7+5a8vvfH2n95454UXX3vppb+89Nrbz7z45tzxZzsm9jaN7WmeOqRpH2cX6rklrfTcRnqOnl/Qzi9o5+W0CHJawBwtP7uCKy/jyEp4ijK+spwrL2NLizmyEra0iIHm0xFNFpyTCWanC5SZguwsIIcqyMkEcjMFeen8nBSuKpGtTGQrE5jyeLo0ji5NoMsS6NJ4mjSWisZkCOOponiqKC5DGJsujE1H4jKQuAw0Nl0Umy6Kp4qTWMpUXm4aX5Mq0KSCRckCTSJXlcRVpPHlGWxxSqYgOYWVnsZGYBWNCgQFxvv4xnj6xuAJwe5O3m5OXiSvEO/AaP+wxMgEll8Yla/UGvZdbjv6J/2Jv7SdeGPk/Pvy6nGvADqZEO6DD/AmULwJFIpnUHhQdERwFNnDc/P6zVvWbyK54II8ff0JnhQcyR9Pxtk5WV0MIHr5EzytLpKd3f1wJKKjq9tWe+dN20hObkFkHwqebI0XcbaOvu4Eoq2Ty4atJDtnf3cixY3g7070ccGRHF2JDi4Ee2f3bfZ4WztvJ4cgN0clLa0jX9ahQf8vLrapRS1qtFmFNMqAWpRdJ2a35gj1SqBUkFEGZNaLeZ0aaQ3Cs9bdNDzYM/Vww5Q1XvxXF++HgP9G3Y1Mr5LrVPLGbLlOrdDnKPVqVZNarc9R63KyH7r4kEYbqqyGpqhjqeq5ai2Qo4VyG4WaRmFeA6JpkBQ2yYpbJYXNaL5elN+EFjaLipqERTq4UA8V6MB8PZSvB/P1wsIWpKgNym+CCvTCwiaoQAdotEBuA5zXINQ0wHn1UG4dkFMP5tSDeQ2QRivIawA0jcDDUTj5eoFGBxY3AUVN3EI9r6hVUNYFlnUJi1slRTp1YZ1KoRHzAQmLoWDRZNRUOTVVRadm0+lJFArxfj2qs4ezB84FT3DE4xwIeBcvJycfB3zYdk4uWjWAVA6g1UNgaQ9U1otUD4rqhuGqAaC8l1/eA9UMPHQRrBkEawbhhjGwfpRfO8yrGeLVDvPrR/j1I9y6YV79iKBxDNCNc+uHWbWD3PphQeOYQDcONk+BzVOgfkL40MWSzmR1Y5qmKVGt49UNox2zUNsMv3nKGiaC7bugzt38tp3Mph103Ti7ZYrbupPTsgvonBP1HkQM+3n6aUb9OEM7QW+cALrnAMMeQeduoGsO6JwDOue4rbN03QxVN53ROJ2pn+H3HYaGjwsGngKGjkNjp7mjp1gTp+H9L6hOv1H83IdVL1zNPfyaaOwU0ntI0DQFaMeg+hFENwbox8HWaWHHLpFhL9JzAB08qpy+gEyeVR14SXPq9boXryoPvZSgmxJPn6e27Gb1Hss7+teip9+tPv/65S9vzBsx673VH7loNFuWMeyVz78pHZyLRSqJsSg5FLS6SPSKccX52zkQ/XzDUYFSAqpEoBxBlFloLrGwA//Ue57vm7d9aFl/zXzfxY+wJ65Y1n9qsrlmsrlmXHfNZPOZ0eYz02MfmDa/hbm/hNnt+M5GdgQnmn7URalQIRXlpaaBzh7hbsQEAoVKCmL9B100Y9ithYVr33yzsLq6imFrFsvSmnHVbJlfXrHeLy6tGRdWVq2lN8urq0uLi9bm+v8se//17/nI32Y2m1eNRhOGrVksn3379Wd/+24Zw5as96Nr5tt3FpdWzKsYduWbb59+5dUbGPbmT79lFbQRqCXe7BqPFNUmr0Rnz0gSKYrgFu7qFGjv6BMcFCMQCMWQRMiBQQ7Y0da5ajTdXlr65rffrq+s/LSweBfDfri78OOdhbtG7IOvvv/h3vxtDPthYXXFcv8/p5vLy3fMlr8tLN6wYG988907P/x4D8NumrE7FsyIYYtGbNGELWLYHQz78p7lL9/dfefG0ju3F8cuvSft2VM4dVrRdxBp3SNqmgXrJpnFA3RND6eom1vSwS5qZ+a3sPJb6Ln6TFVDqrw2Q1mfoarPUNSmy6vTZVUZ8upMeU2mrDpDWpUurcpS1nPzW/mFHYycplR5XbKkJklcnSSqjIdLonmaCHZ2OFMVmiUPp0qiaNJomiyKKo5IRyPS0ch0NDJDHJGOhqeJIjLQaJoijp2TyNNs5+cnAkVJwpLtYH4cVxnPliSyRIlZQHwSIymJCQEKOhUMDtpO9ook+0QTSWFuTt7uTl5kzxAf/2hK6PaIBIZfWCagajDsvdh+9NWm46+1Hntt5OzbaMmAF4XqTY7wIwb5EQN8SQH+3sERwVERwVEkd/KmxzZueXwj2RUX7OUbQPTyx5MDiV7433PRyxUXSPL2csV52Dq6bLYlObkFkrx9PYhOG7faPb4Rb+fk50Ek2Tm7bthKtncJ8CD5ueIpbgRfFxzZwZVg74y3c3LbZmd1MdjNSUm/72JXrtCgERn+KxdrRKxaMas1R2hdMlUOUhsk/E6NrFbEr0F4Wilk3TP1jx0a6MP+xf+Ni/p/dTFH1ZSj1udk63KyH9CY+5BGmyi6KoquimWoEljqZE5OGi8vg5ebyc+lCjQ0sICFlHDQcp60ii+r5smq2PJKrqqSn10rUNeBuVpYo4c1ejBPB2v0SGELWtyCFjUjhTq4QCss0KJFekmhHi3QIflaJF+HFjZJSlolJa3CQj1cqIcKmqCCJmFRM1TYzM9r5Oc1CAp0YEkbWNYpKO3kFbQK8vRIXoMqv0Ypz5MIIBGDJqFnKBiZiqw0OTVdRacnBwTgtmxx32bv5uDk7uSOdyXiHHBWF52dfd08Y6Ky5FBpN1TWyy/qYmtaWXmtvKJOYUW/sGoAquwXlPeCVf1I3TBUPcAt7+GUdQNVA1D9ML92mFMzyK0d4tQMMqv6GRW9nJpBXt0wp3aIXTvIqhnk1A1x6qyvBzgNo+y6YW79MNAwKqgbQJsmGMUdsbLq5JzGBJWWUzsobN0paJ7k6Hbwm6fh9t1Q+6ygfRfQMcttm2E2TdKbphjN0+y2XUDXPmH3QahzH7d5lqGdotaPpdYMsTtmeV1z3I7d1iMw7Od17GU0z9KadlH1OzP1O7ndh4GBY4KBo+DISXDsNGfkJH30BDB3UXnqrZLnr1Rdvppz6FV4+ISgcx+rYYLbMCaoG+bXDXPqR4DWGaB1p6B1F79tN9J/RLbjHG/4mGzv5fxTb1U+/7F47lKCbhqdvpDetJPRfTT78Bv5Z94uO/3a5W9uLFowkwkz3r9fXLVYTJjFZDabTRYzZrGCY1nFsJc/+6qwdzZGWEGMFeGDeCRfGtkrhUCKdvUIcHDy9PeLQnhylK8QQ0oEUVJFanx+m8fh9zzfs2z90PLENWzd55YnrmCbPsY2foJtuGZZf828/pp53afGdZ8aH/vUtO4945a3MPxLmP34tzaSQ27wRILIwIDKIFgtgsRSVCFBc1LTQBdchAs+DueTQQxk4ANovhH06f2nMAwzWbAHq22tZvx73hgxbMFk/P636/PGNSOGrVgsi0ajCcPml1d+vXnLhGErJsuK8f794vzi4uLi4qO5zf9sn8Y/zUH9o8dkNi2vrq6ZLcsWyze//Hzl66/ura2tYdiKCVs1WX769ebt+ZUVDPv+zvyfP77645rlnV/v8GuGcJklfrwGXLJqs9d2J2Kol1c02T3czTHA3o4cEZEIAiIxKBELREIe0N9tMJmMyybjrZXlO8a126urt1fXvvrl+m8Li9fvLb32/sdf3rz5q8ny9a17S0aTGcN+uzf/xc8//7y6+v3y6tdLy6997rmD5QAAIABJREFU98NnS6tfrmCf3l39fH7t63nTdaPlF5PlhzXjZ0trL/7t3r43v5p45UrL2dcL554tO/JK/Zl3K46+IRu/oBx7RjHwNLdxH9B0EG49KDYcyRs9DzbthZr3Mmp20KsmMstG0ooH6VVjtPLhpLzOlILurNLBtPzu9IIuanFPUk5riqZToJ0C9Luo5cNpxf3U8mFh6968oVMyw4Gk3LZwtCZGVheNVMRBJfFQcRxQFMPLj2TlRjJyIunqCFp2GC07nKEOY6ojOXnR/IIYfkE0vyAOLImDSyKB/AhBThRfmcBXJLLRqCT29mQuIFClJnEjwtO8faMJnuEkz3APZx93J09vn1AvSnhgRGJ4DJUSRlWWdnXveb75wOXGwy+3H32t//jrYE6bbwDVhxzhRwzwIwb4Ef2DfIKjQ2KiQqLJrqStj23atn6jpwsu3DcgkEgOIpADCCS3LbaOT27G2ToGkbwDiV6um22dNmzxdsUFEr38PIjuW+2dNmzxdHYPJvtQcCTnTVvsnnyS6OBEwRFIdo5uG7d42jsF4YjBeFKgB8HH2Y1k70SwdyQ4OLrb2hHtHbydHILdnbKZGW15krYcYVeusCsX6cyTtGskHfmy9nxZR770QT2quFWN6hWQViqoRhi1KKs9T9Qo55cKMkr46fVibluOuAbh1aGCBgnYIIWsG6b0SrE1g6pXihvlot+9U9QrpY0KiU4pbcqWN2XL9ffxk+lVMp1S2qiQNCokTdnyZrWiWa1oypbrH0GxKVfVlKdu1uQ2a3L0uWpdTnajWqXLUTeqcxrU2bUqpU1IChqSgoYkI6HJSHgSHJ4EhW0XRCSBsemiuAw0PkMclyGJy5AmZMkT6MoYmjSWIY1jyuOYigR2diI3J5GTs52jTgXyUwFNOpRPFRXSxEXWQxcVsdASjqycq6jgKav5qhogpx7IaeBn1/HV9bxcLaDRwYXNwqIWuKgVyNdyNVp+UQtQ2gGUdoElHaLiDkVpa36ZLjenSAYiKIMhpWcqGJlyaqosIzWbTk8OCMBv3eph6+Du6Ozu5I53JRAc8ThHgoezp4ODlwspKjxDIijqBEq6eYWdrLxWZm4LW9PGK+jkFnWyCzuYBW2sog5OSRenpItZ3Mks7uRV9ApqBjhVA+yqfm7NILt6gFHRm1VqYFT08uqG+PUjvLohbv0wv36E1zDMqR1k1w7wtGOchmFewwioHQPqh9CmCXpxR6KiLj2/OTFby6rsh5on+U07ePpJoHUn2LYLaN0JtO0EOmb57Ts5LdOs5hl2+yzfMAf3HBT1HhF2H+S3zTG105l142l1I3zDHNC9j981x++c47bPCrr2cdr20PS7aE27qLqZ1MYpVtcBXt9TnN7D3MGjwOhJzshJ1sRpeN9lxak3Cy58WPbcldzDrwlHTgm6DrAaJ/m6CUHDGKdumF0/CrTuhNp3C9p389vmRH1HZVPnBSMn0N0X1cf+Uvrsh/DOZyJrx0WTT6c376IZjuYef6/g/Hvl5/589uMf7q5ZMAwzY/fzqL/r4gqGvXj1K033zki4nBSLEkMERB86iZz80MUAvyiUr5DwFRJIiQiVmUI1Lr/N49C75HdNm983rf/MbPOZ6fGPLBs+wJ60XjF+eh/F+y6+a9z8BuZxGbMd/soGPegB7UgUdbOgcgTOQWGJ1cXEZK6jW5gLPg7vl0kOZhGD6JRI5vSB09ijLmJm7N93cc1iWbSYr8/fWzCZrLNGl0wmE4Ytra7evHvPjGGLa8aFlbU1DDNj2MLC4vz8/KMzaP5Tham/+33MfxD/Lq8sX79xY81sXsOwb375+d3PPv317r15o3nFbFlcXfvbj9d/vnHn9qr5+vLa1Z+uf3b77pU787LWXThqqTen1j1Btokc70oO8/aMJLmFujlQHO3JUVFJ913kiyQwMjo4YDSu3VlauGdaXbJYbq2tff7zL9/duHXHaP76+q1XP7jy2a83P799729LK/cwbAXDflszfXFn4XsT9hOGvfL97XOffH1lxXj66s+DF97oOfnajuc/2Pfatd0vf9Jz6rW24y/rj79avu/5/D3PSXecQcbPFB59veTku/I9L3P7z6DjzwuHnqE3Hea0n+B1nuJ1npSNvgAYzsB95/hdJ6Des0DXSV77MaTvLNJzmt9+BDKckA6cE3adgA1PoX3HOM1zGbXTVO2utPpdiVVT6Q2z7PbD0tFncne+KB05l16zI6G4P6GoJyG3NS23JUFSF4tWJ8kb0lX6RHFdpKAkTli5XVwbj1RFwxXRcHkUUhGFVEbB5eFAaThUGiYsDRMWB3CzKTRxcJYoKJGTRpcgoqLkRF5IcJKPb7SnTxTZK8zd2dvdydPbJ8TLLywwbHtYdKZ/aEZ2aVf37mea9z6vO/BC25FXeg+/wpc3UgIyKOTwAFIghejvR6QEewfHhsbEBkeRXfFb1j1h+9iTPm74aP+gULJXMIEciCN6bLZz3rCFYO8c4ukbTPZx22LnsnGrjxs+mORNwZE8tjm4bNrm7YoL8fSl4Egum7bYP7mB5Ojs/8BFLwfnYDwphEAO9CD4uriTHZyJDk5ERyecnR3ZwcHX1TkM75rLyerIl7XnibrzRQaNqCtP0pEvfdRFQx7akYu2PHCxBmHWidkdGlSnEJQCVhd5j7gIaKWw9h/rbqynOfvv14R/r6NRyXRKqV4l+ycXra+tLuqUUutpVEgas+XWo1XJtEppvUJWp5Rrs5XabGW9Ul4jk9TIpJUSaZkYLREhNuGpkvA0SXiaOCJNHJUqikpFolLg6FRhXIYoPlMSmy6JTEUjU9CYdGl8ljI6SxKVJY6kSsIz0LB0UXiGOCxdHJ4hjsqShmeIwtKFkVQkmo7GMERRWUhEOhydicYz5AksRTxTHkuXxjLk8SxVEi83WZCXBGiSgPwksCgFLk5DStKQwlSkMFVcliapzJDVZMlr2cp6MLtGoiqVoioRF0BoNCmNqmRmKmnpssw0FY2WEhBI2LYNZ+fo7ujs5uhmzaN62OPdHUkODl6unjFRtPvxIlhsAEq6+UVdvMJOXmEnt6iTU9TJKmhnF3awizvZxZ2sog5WUQezpJNVZmCUdTHKulgV3cxyA72kM7OwNbOwjVXRza3u41b1cWr6eTX97Jo+VmUPs7KHVTPArO7n1g4CDcNA3RCiHaYVtaapddT81gRFPa20W6Ad4+smePpJoGUGapsBW6fBtmm4cxfYtovbPM1pnuJ3zMLd+4XdB0U9h5HuQ4K2OZZ2KrN6NKthAurZD/UdhHsPCHsOgF174Z6DvPa5LN1OZstuqn4mVTvJ6T4EDp3gDTzF639KMHycO3KSPXFauPcFxfE3cs++V3T+g5xDr8LDJ/ldB5i6Ka5uiqsdZ9YOM+tGgZZdcMdeoH0vr2UO6j4iHj8HjJyWH3gp98QbNZc/Fe1+PrRqWDR5PqNld2bnkbwT7+ee+WvZ2T/t//PVX++tWv7YRQtmWbNYljHshStf5nZNR0Bl5DgxKRQg+TLInikEUrSLe4C9I9nfL0rElYt5cjGoQITKTFiN07S6HXyb9LZx0zumx66YbD41PvGhZcP72IYPscc/Nq+/YrT5ZG3dVeO6q8b1V03r3jVufh3zuITZ9n9uA+/zACcS0W6OsFKE5IphiVQsl4izExNZTi7BLvg4AoXqGcImBtP8IhnWeNGMWd9Yy0j/bReXLeZFi+Xm0uKC2bSCYYsW87LZbMSwJZNpfnnFjGF3F5duzc9bi1HnFxbu3btnDeb+s6nURytOH+lT/AMXl5e/+9sPN+7eXcWweaPx57t3bi4s/nz77o17y0YMu72w9OX3P11fXP3+7sInP1+/env+ret3pe2zOFq5D7fOJU6yiRTr4RnuQ4rwdA3xcKA42XtGRyeCICIGJQgfEQrgXTM7F1dWfrh187Zp7abF/PPK8uufXbv2y68LGPb5jdtvf/3jr0bza59/9eoX37370+1vl9Y+Xza98u3Ns1e/f+nnO0MvfFB3+MW2C+/WHv1L4Z7LOVPPFe15KWfyefHAKfXEuZK558oPvpS3+znZ1Hlo5BS840LekTdEOy8z+0+ntx7l9J3PbD2W3LA/q/UEr+8ZdvfT0NALwODzgoHneH3nhaMvCPouMNpP8nvPAr3nwL6nJaMXVVOvSEcvikaeUUxdlO64CA6eY3WfzGw/mtl2lNFzmtF9WjB0Hhq5wB84Q28/yGzbz2qdo9aM08qHM4t76eUDUOMU2ryTXz2altuRoenMLOhKz29PzW9LLWhPL+6klvXQK/qyinuS8zu257dvL2wPFFdtSwDWecW7BFMzgQJEUrk9nkfxi/f2jSb7huMJAThnb5yLt7dPiLdfeFDY9rDItMCQdHVJl2Hnef3u8437nm0/dNkwd4mFVFP80wK9I0I8g4LJgYGkgHCf0O3hcQmhMZ4u+M02j9uu3+DvQUgIDIny8g0neYbgSbgt9q4btno6uIZ7UUJJPvitDu6bbP3dieGefoE4MmGbo/smW4obIdzTzx9Pdtm0xfHJjWQnF388kWTv6L5pq7eji9XFIBzRz9XD09GF5ORMcnTG29mTHBx8XJxCcS45bGq7RtqWixge6V/8HRezRQ/iRWaDlNNVILHmUR+4iN538UH/4qOp1AelN/+MYvMjFlpdtL5rldLqYoMMtZ56qahOgtTK0FoZWiMVVYuRKlRUKULKUaRKgtbIJFUStBJFylBRMSIshKECCLQJTEKCU0QhaWhIKhqajIQlw2FJUHgSFJECRSTDYclISJIwOBEJTUHD0iWRVGlkljiCKglNF4WmiSIyxRGZ0kiqLIomj6CKw9KR0HRheKYwnAqHZUKhqUB4mjAmSxJDk0RkIGFpcHgGGkmVhGeKI7IkETRpGFUSkikJy5JHMVURdHlYljiEJgulK0MZ2eEMVTRDtZ0hpbJEXDYEs7giOl1Cy1TQM1T0DAU1XUWnpwYFEW1t8Q5OHo4uVheJzkS8ExHn7Ons7OvmFRORKWXntrDyWrn57YKiLkGxwUojt6iLX9LNKzHwSgycki5uqYFX1s0v67ZmU5llXcyyLlZ5F7vcwCo3MMs6mWVd9OIOWnE7s7SLVWHgVHSzKgxWQWllhqzSDkaFgVVuYJV2MIpaE2SVKap6RlF7oryeVtwF1I9Cuh2AfgpsmoRapgH9DrBlEmqdEbRMs3UTTO0Yr2VGaNgHd+1Hug8i3YeEnft5+l20uoms+jFB1xzYvQ/uPYD0HoQN+5GeQ0DnPlbzLLd9H71pNl07xe89goydgUdOQSMnheOngbHT3IkzyN4XlCfezH/6o/Jnr+Ye/gs8ekbQdZDZOMPVzXAaJ5n1o6z6cahtN9J1AO7Yz2+ZE3QdEo2eBUZOy/e/lHPsL/UvXhPvfSG0fFA0dT6zdS6r66j66DvK438uOfun/a9/+vPdVbMZM5p/N49qsVgsqxbzMoZd+uTLnK6d4VAZIRbFB/HJvgxPr1QCKcbVPcDRgezvE4mwpSKOzOoiFVYTNK3u+98m/HV1w1/X1n1stPlkbf37liffxZ78AFv/keWxj002H6/aXFlb98naY5+Y1r9j2voG5nEJs+29ZgPt9QB2JKE9PFE1KtKIhVKriynJXBe3UFdCPMEvkxzMxAdSfSJoM/tPYtYKWsy6KfJ/6OK82fTLvbs3FhcWMfMydn+s2vzq6sLqqhnDbty5e+P2nftLNpaWFhcX/9/V3VgsltXV1aWlpbW1tf/Ll5lMpt9u3rx++451YvgPd259f+Pm9zdu3bi3uGbBlkyWb3/57bel1e/uLnx5++61+eVj73zKrhkk0MsDgEbXOOlGUizeM8yHEOblEoKzp7jYe8VEJ4KgEAXFIE/I4UBTs/t/vrf408L8LQz73mj6bs380Y35rxZW72DYOz/evPzZD9fml6eee6lxz9H2p56ZuPTu2PPvdJ97o2Tn0+X7LhbMXlRPPwf2n5ROXUInLvL6z/IHzqW3HE5vOqiYfCZ/7lLu7EV05DTQfwIYPC2dfiHv4Bv84QvsvrMMw2lO7/n0pqcy246ye84JRy8LBp+Hhi9BI5e4fRe4veehwefYXadpLUdZHcd5hlNQ7znp6PPKycuSkeeEA+eQkQvI2DOCwXOM7lPUrpO07tPMvnOJ+oPbG/fGN+xJ1e9Lb9qb1byX13GI1bSbXjtJqxmjVY0wa8d5umm4ZTfaNiczHJQZDsp6Dyr6DyuHjmSPHMvdcap45nz57MW8iacV42eydz0rHjvtL29c55PmGiVgKZt4osq4BIDin+TjF0P0CvHw8MM7exHcfHx9w3z8I4IjkkIjUoLDM3LLuwwzZ3U7z2j3XGg/cKlt+mkqryjIPz3MLzrSNyzCOzTEMzCSEpYcuT0pPNbLFb/V5nGHxzcEehCSgsPifCgxXj6RJE/CVlu3jdu8ndyjfALCPf2sLgZ4kCK9/QNxZPxWe4/NdgEepEhvSoAHyWXjFqcNm7xd3AIJJJK9o8fmbT5OriEEcijRMxhPsrpIdnQmO7ng7R2I9vY+Lk7hBLdcTlZ7vvRhHtWgkXYWyDoL5B0F/+CidQjcAxe5XQWSBim3hJ9WKshokPBb1aIqmGPNo2plwkdRfFh38/vx4r/EiFq5uF4qqpeKasXCWrGwWgRVIWAVAlYKgQohUAoLSmFBmRAoR6AyIVwmhMsQuFQIlQqhEhgsgcEiGCoSwvddTIKKU4QlaaLyVGFpKliUAmhSAE0SLy+epYplKGMYqlhGdgwzJ5qZE0FThlFlETRpOFUWmiEJy5RGMVSxrJwoujIkHQ2jisOoaHA6HJgKBKYBIRlQaCoUkY5GU6VRmZKwdFFoGhJJlcXQleFUWSRNEUlThGfJw7Lk4TRlFDM7mqmMYsjDGYpwhiqMqQ6jZ0dkyaMzhEnpAg4TEvMhOZcjo2fJstIVWWkKanr277lIciERnEnW+0VnYqRfvCABLI3kFkRxC+KAkgSoLB4sjQVK4sHS7cKK7aLKBFFlgrgqUVqToqhPU2nTlNpUdWNWQXNmflOGRp+Z30QrbGGUtDOK2+nFbYySdnZ5F7eym1fZzavqEVT18Kp7+TX97KpeXnUvt8LAKe2kaZoSpRXp2fWMotZkZT2juAOsG4EaJwDdBNA4DuomBNoxQDcONO/gN+1g68bYulGOboKj28HVT/ObdwItu4Hm3RztNL12gtYwLuicFXTOgoY5uHs/0L4H7NgHdOzjd8wJOvezWvakayc5hgPw0Alw8Lhw+KRo/Kxg9BR75CS856LqxJslz35SffHz3MN/EY6dBboPMxpnGNpJev0orXaYUTcKNO0Wtu+H2w/wmuf4nQdFY+fA0TOS2RdUh/9Uc+lT8Z6LYRVD4snz1OY9zN6T2UffVhz7c9nTfzlz5cfbqxYMw4wW8yK2tvR3F40mixGzmCwWk9XFy59+ldc9GwaW4aIRdwoH75VFJCXhCJEubv6ODuQA3ygJTynhK+67KFTj81rc9v0V/9bKk2+t2Hy0ZnPFuP49y5PvYE+8jz3+oWX9Ryabj402H6+u+3ht3RXz+ndNtm9i+EuYXe81G2CvB388+V9cTE3hObuGunjEErzTyQEMUkCWfxR99uBp7P7G4DXMsmq9YrT8m22Gqxh2e3Xlq59/+vb6r9aQcRXDFsymG/fu3VlcNGLYjdt3bt26g1kn46yurq6u/r8ounmYkl1bW1taWjIarWVEf4j80srancXFJYtp0WK5sbj0/a3br7397nc//7JixhaMlt/ml39ZWv1ufvGru/euza+MXHg5PltHYlUFADqnaNEmQgzJO9IXH+rtHIS393OxJ8dGJ0GQUASJAa6IyZf1TB7824L5Vwv28hc/HXvr48tf/frStzcvfvHry3+7fvD1TwbP/anr1MsVs6dKZk/WHrlUNHse6txbMPtc7vSzkpEzubteUs+8yDOcAAfO09qOprUconUej6vbs71hTjVzSTP7gmzsHNR9DOw+Jhk5nz11OWfXa1D/01D/04y2o6z2E4zWY9zuU+zOE2D/OeHgBWH/0+jQM/yuE3DfGaTvrKDzOLf1MK/tCND+FNx1FO09Iek7AXceQftOosNnOZ2HM3VzibW74utmU3T701oOhZfvCC4cCdT0x5SNJZSPJJQNMhpn2M2zDO0UWzfD0+8UNO+G2/ZJug8q+5/KGzuTN35GM3muaOeFotkLhbMXCnc/U7H/Re3RN+tPvFNx8u3aZ69qL3/J7D1uTy8KF+uz9XtocE1kHBwQlObjF0P2CiERKB6OJIKrt49PsA8lLDh8e1BoYmhERkGFwTB9tnHqlHb26Y79F/XjJ1LpOaGBGZGUuFhKRIxveLhnUDQlPDUqMTk8zseVYLvuCafHNwbjiKnBodv9/BN8KfE+foSttm4bt/g4u0X7+kd4+eK32rlv2hqII0b5UAJxRNwWW4/N2wJxxEhvvwB3gvOGTc4bN1PccMEEMtneCbfF1tfZLYRAfhgvejm6eDk4kx2dcXb2JAcHPzeXSLJHPp/RWSjvyBN1a0TdGtSQL3vg4j/Nu5E0qxDr/WKDlNuZL65FWUXc1DIgs1EGPHRRKwG1UthajPpoEvXRueH/Wk3zME2qlYvrJEi1CKoUAuUQvxzil4G8UoBbIuCUAtwSgFsEcItBXgnEL4WBEhgshoBiCCgC+IUAvwDk54N8DSB4eGy4ha1ASQdcYRBWdiPlBlFZp7iiS1zRJSxpAwtbBPnN/IJWQWEbN7+VlatnZddzsutZijq6tJomrmLIahnS2ixxZRpcmiEqTUeKk0FNPFcVw5JGs2TxTGUiS72dpY6nK6NpsqgsaTRNEcvMjmFmRzOyoxmqSLoyLEseSpWHZEojaYoohjKCrgijK0MZ6jB6dgRVHp0hTM4AOExIzAdlXI6MQZPTMpS0DGVWhprJSAsOvl+P+iCPinfEezjgcc6ezs5+LqQo71heFCc/gKoMyFQEZamCslSBVKV/piIgUxFIVQbS1YEMdSArJ4idG8zJC+bkBbFygti5YYL8MEATws8N5edFQoWxotJopDhGVBovKU+QVm6XVSXJqpLk1SnK2jR1Q4amOTVXRy1oztLoaZqmNGVtkqQsQ1VHz9OnKGpp+S3cil5eVT+nepBdNcCvG+bWDfHqhvjaMV7jOKdxjKcfZzeOM+pHWdoJjm6K37QTaJrl63dx9TOcpmmwa4+gYxbo3A11zvFadgra9oDt+4COvYLOvdy2OZp+ht2xl2s4yO0+yO89Ihg4yuo7ktV7mLvjaWT/y6pjb+WffFc6+4Jg8JSg+ym6bidNu4NaN0KrHaLXjvEad4Itc1Dbfn7LXn7nQfHoOXj8afWhPxeefqfu8jXxnktRtWPiyQuZTbtZfadUT72rPPFG8ZnXLlz77Z4JM2HYqvmhi0bMYvwnF1cw7MXPvs7r2R0OleGiEHdfrgcpE0/Y7oGPcHalODqQA/2ipYJsqUCFAkoEVljjRbcDfyW8ufrkm6s2H63ZXFlb/65lwzvYk+9hj39geexD87qPjDYfr9p8tGLzkXH920a7NzD8Rcyu95qNYM6dP54s6uGJqkVInggWS8VyiUSdlMxxcglydo/G+6R5BtI9g2lBMazdh85gD1y0WFYwixEzW/5dF9cw7NeFe5988/Xn33+/YDYtYZZVDJs3GX+6cePXO3fWMOz2vfm79xYs1kmqa0aTyfivpP1PJPzHx1pug2GYyWRaWVl52K34R998zWRZNZuXLOZ7JtOSxbJgMr/29jsffPbFksm8asFuLqz8OL909Zfrl97/4IvltcGzLwXC5Z7cOj+e1jYM2kyI8fSJ9MOHeDkH4O19XR284mKSYRgRgWKAL6XBefJqw9HXrpy/8kPLwQuVO080Hnym8+TLukMXc0aOZA8d1kycgg17VZOnlDOnJeMn83ZfRIdPysbOIQMnxENnc6cvowNnBV3HxINPczuOcg3HOIajyQ27MprmlJPPZe94RjZ4Bu05Iek7rRp5Rt5/Xj5wIWf0kmLwWWbjAbb+oKDjOGA4yWk7xG09KOo9iXQfQwxHOfo9wq4jUNsBftOcQLeL17iT3zgtaJwBdNNA47SgYRJonmXpdqVWjadUjkcXDvqrOv2VXZRsQ2j+QGz5eFzJaFr1jqyaHVnVY2DzrNhwEOk6gBgOSnoPq4ZO5o6fyRs/kzN6smz3c2Vzz5fseb7q8OXa469WH3ul5vir1Uf/VH3k9YYzH5We/rDg7MfFz36e2XfGDWliafdpZ17JgBoCo0Af/xRP70iyVyCZ6OtuTyS4ent7B/lQwkIitgeGbA+LzCyu7umaPtUwcaJh19mO/RcbBg9vT5eHBWXG+Cck+EfHUSIiyEFxlIiM6KSU8HhfF7ydzRMuT2wMw5MzQiOSA4JS/AIT/QKIW+3cN22luOHi/IOifCiEbfYem7cFE8gxfgFWF3FbbEOIntG+/gEeBOcNm1w2bfF3xwcTyGQ7R/wWWz8X91CipzVepDxw0dPRhWDvQHJw8HV1jiLhrC625SCGPGG3RtRdIO8qlHcWKh6tR+3IRVutLkoEVUJ6g5TboUGrhPRCTkoZkKmTg393UQpa9y8+DBb/SxebsuUPUWyQodUiqAzglgLcMoBbBnBLBZxiPruIxyrms4sFnAI+u5DPLuCzCwScfD5Xw2Pnspl5PHa+gKsRcHP5nGwOW8VmKVlMFYtlwy3pBCp6hDW9orp+pLoHqeoW1/TKtUNK3YisflBS04/W9IvrBsV1o9KGUXnNgLKqX1HVJynvlpR3Syt6JGUGSVm3rKJXWmGQVhjE5R1IcZMgr46lrOIoqnmKep6iniOrY8pqmNIahqyGLq3JQisz0coMtMJ6UpGyRLA4DS5JFRZtF+TH8jQxgsI4flEiPz+Vq6JzZAKuSMQFxEyGhJ6lpGeq6JkqWmYui5UWGETYaouzc3R3dHFzdMe6OH/hAAAgAElEQVS5EAhOeA8HAs7Zy8WF4uYZ4xPLC2PmUDIVIXR1MC07iKoMoCoomQpKptyfqvDPUvnTswOY6kCW2p+R/X9Yu8vwJu++cfgwNsagbmnS1F1pKQUq1BtrXBtP6u5NmzbSSONSd6NIcbfBYBsTXAYbsGtszDd8aCVy/l9023Vd933dz3Pc/+c5j+9xHkne5OXn+P2+FgrjhsF4oTBOSB4zFMYMzWOEwpiRKG40mh+B5ITkMUJgzHAYMyyPGZbHCIMxIxHsaDQ/ElMYjuJFY4uj0IVx2KIIGDM0i5bOqEdXSDN5gtxSEaxCBquSw6tV8GpVXpUiq1KaWSHNqpJlVSszqxVZNaqsWk1WnTa3wQhr6kG09KIEfVjhEE40ki8cxEqGUaIBjGQIJx1GdwzgO8eIiim8bBInmyKqZvBdW/GaHeiuGZxmG069HaeZRWlm89TbkOb96P6jmIGjhKHj+N5DGN0uimEPTjGDk09ipCPYzhGCdIyq2FKg3M5Q76R2zVK0u9gDx2j9R7nTH5XtvVx39CZh8GhCY3dB/9E86TRSu69wz/Wig1dKdp3dd/Pn51bAYgfmrdbXS/eowCJgXxpAbQHstqX84jwAfHD7XlHXyFpCjU8ixScSBw3Mg/puhkDXeYDCXF39w4MTaGg2Dc2i4lgU0p/3qOCZy74XLSsvWJZ9sbjs5sJbV+zvXALeuQq8c922/IZ12c3Ft760LL85v/zGwvKLC46fApATgFPX7WXYcW9sTxpVjSHXk8k8MoHKKGAx6IWpqWh3zyhPSKJvaFZgNMI/Oi98HXxs234A+CsNalty0fZ/4eLPz558ce8fX//442ub9aXNOg8AL62Wnx48+OXhQwsAvJqbfzO3aLUDFqttYcFis1n/Wkv15/P/U92NzWaz2gH7wsL869evloz89/ziv/wjAFhstrnFxTm7/ZXV+sJqXQCAHx49vn3/h2dv5hcA4Omc5afnr//x6Mn20x98t2DpOXneD1kajGkNRbc6xxEd/ZKg/nFB4Kgg9wioSwjIPXBDUhqJRKUSaFgcM4tUlstrK+qaaBw91Dh9vGLkIE0zXTp0kKqewUjG2D0H6Ob9zL7DjMGjeMNuZNcW1sBhdv8Rds/hAsPe8pHTPPNhWteuop5jZQMnyfLtFNUOvHwLvGOYrN5e2HeU132opPdYWd/xyv73awbOFOuPFmoPN418Uj/0EVUyS+zYSpBszW+fpKl34sUTdOVWhmKGLBpFNnZTJOM4QS+6yZxfb0DUaFA1GnS9FtuowzcbKG09pPZ+WIM5r6Eb0zGaVmMKogoh2EYffPP6Mj1GsoUgnSF1TjOVW9nKLTzVDE+7nWfawzXv5XXv5nXvLRk4VD1+omHL6badHzds/aBm+kTzrrPCg5+1Hfqs7dDn7Ycuiw/fEp+8V3vkTsmRO4XH7iVrDoHZaoLqoGz2RhZVFJaADwrfHByaGBAYBQUHebv4+oFDgkNiQiMT1iakRcckJ26AVTdrFIN7BL27BMP75dMnmrVbElOoayOzNkWmbI7akBq5fl1QzKaIdXlJ6VnrkkM9oU7L3ga9vTrBLygvYX1mdGxGWFRqaISfgwtkjVMEGLoxIiYxJMLX2RWyxinG139jeFQU1M/H0Rnq6BLrF7TEpMe773mtdogAQ2N8AwJc3KEOzmFe4FjfgDi/wBjfgAhvn2B3UJCbZ6C7p6+rq7+ra5jn3y6yO4vIyiKyqoS25KKynK0oZyvKmIpSurKY1smnSHhUEYfcWoBtIMFamWhFaUEDGVaGSqsl5LSziRI+rZ6IaqHh2hjENtaf+cW/WxiX8osiHkvE+y8iMsV8toTPaecwhBy6kE0XMKgNFEIlDlWGRixFaT68CJlbCM8pQuQWI/N48BwePJeHyOUicjkIGBuWy8zNZublMGG5LHgeE5ZbkJNFycygZGZQszKXEZu0xGY9TWhitJtoAj2tRVvQomMI9Ow2I7NZR2/U0ZsMzBYTq62H097LbtZzGrXcZh27WcdoVLOatByBgSswcFoM7GYtp0XHbdXzW3WsRhW1upNUJiKUiknlEkqljFIlIy+9q2TEMjG+XIIvk5ArZbQaJblSTqqUUavl5EoppkyEKhUhy6SoUgmmtINY3ELj1dLpfBIGS4HnMeA5HHg2D57Dzc0qRCKyY+N8HV3ATq7erh4+7j7+IL+/56N6eoS6Q+NDNuI2kqpj0aVx6NI4dEk0sjACxg3P44TlcUJy2MFZzKBsViiMF5LHDcnjhiGLQmCFATmsgFxWUB47GMYJRfIj0EWR6OIwVGEwnBsE4wTnsoNz2SF5nFA4NwzBC0cVhiK4AbmMEDg7FMaNRPD80kmgjehN1GpstTyT1wqrlKHrNch6TX6DHtmgg9Uoc2oU2VXy3JquzErF5lLp5gpFapl8U4ksrVyZUaXOqNZkVmsyqzXZtfqsOgOqrS+3xZTb2g0X9uY2G3ObTLCWbmRbP6J1ACsZQ0snUJ1TSNkUUj6Nkk9hVdvy1dthqm0Iwx6EcV+ubhdCvwdj3Ecw7OH0H2Ga9zNNu+jGHQzzLMs0yzPtKzTvLzQf4Jn2cXr2Fw4fZQ0cpg8eYY+d5E1+kK+Z3dDYW9BzBC6ZQWn2F++5XnTwStmeD/fe+OH5ImC3A4t/5hcX7YAFsNlsNqvN/ue2QStgnwOAD776tkg5FE+o8l1P9YlC+wbl+vqlQXzXeYLDnV39QoPWkvOZVAyTTGCRybxsMh9aLPWZuux3fnHlxcXlNxaW3ZhfftX+1mVgxWX7imuLy68vLr+xuOKW7a0vrG9dW1xx0eLwKQA5Djgrbi/DjIPwvSnkLiyxgUziUYgFDBqbWVCclor18o4DQTf5hmT5R8L9wnNC4/KGp5f6F5f4XgDsi8D/vmliwW5/8PLFl999d//XX99YLG9stgUAeLm48POjRw//+GMRAP6Yn3v+5o3VDlhs9kWL7e/R4Vbrn0D+RbH9z9tQ4M/4n3xeasaw2+1Ll6V/PjYLYLPYAdvc/KvHTx68evXSYrNY7UvbHxet1gUAsNqtC3bLvN0yB9gWbLb5Z388efDk4YLdMgfYX9gtv7x88eUPP979+cGvrxaf2YBvnr36cd5y6vbX39gB1aHPfZEV4biWSHSTcwTKxXcj1H+dLzja3yvS2y3Iy803ecNmCoFWgKfhsPRcXAmxUsFXjvOM28vGj5C0W2n6nSVDR/ME/fniMYZ5H1m7s2L6LN10ACGawCpm2D0HiwaOlw6eYBsPcIz72drdhcYD5X3HKwZOsDS7WZpdVMUMRTHD1MwWmvaV9Ryq7DtSN3C8uvdIdc/REs2eEs2ehr7j9X3HqcJxfPMgurEPWd9dIJ3ENJopwgG6aAjfbELVqLmyMbLATGwyYuu0+HoNoVFHataT2wwF7d1M6QBPOcmRT3MU08WmPSjpVCBXDmXKQjhdGQ39heYDfPM+lm622Li7qm9vee/O0t6dZcOHKydO1m45VTdzun7r6ebZs+37PlUcuyo6dF6w92Phoc8kxy5Jjl8SH7vYeeKa8v07sg/utX/4Y9XpH/jv/5SsP+lf3EfrPaM4eDudKoxOIoREpYdGrA8KivGDhEDcoH7goJCwteFRG9YlZcXGb07clFfbplEO7mru2dEysE82ebxOPpKUjE+Kydwck5IVsyE9av2GkLjU6PXwjZk5SWkhHj5Oy1Z4vf1eYkAIInFDVnRcZmRMSnCY3xon8CqHCLBPanRcUmi4n7Ozn6NTfGBgcmRkjJ+fj4Ojj6NzXEBgUnhkOBjqvnIVyMEp0sc32tc/wMUN6uAcAQKvCwxKDAyJg/qFe4FDPLxCPLyC3L0CXN1DPDwiPD2SAqFVpHxFBVtWQlWW0JQlBYoShrKUqSxjK8tY8hK6rIQiL6F0FlIkPEo7i9hEQdXic4UMjLyY1kxFlKM21+CyO5iEDhbpr/wiUciidLBp7SyqkElpZ1E72DQRhy7hMUVcppjLkvDYf4eYy+pgM8RcppTPbmXSBHRqcwG1lkgsyUdyYDns3Cx2bhYrJ5ORnfFXZNEzs+jZ2fScbFpONjUri5SRTkhLw6amYlJS8pM3ITZsyE1cl7U2LiMubnNczDJym4nYYqB1dLPEPcx2M6vdzG4zsluN3DYTq1nPbNSxm0z81l6esI/X1sMTGNnNWn6bgdduZLRoGM0aXruJ32FmtxpYAi1LoOMKDYXtJl6rntWkJtfIcBViXKWYXCuj1CuINZ2kmk5yjYxYJSFUSnAVYnJ1J71WQanqpNcpWc3qgsYucn0XqVFNbNLi61XEOllBnYhX08ovqaDg8bR8OAuZy4Zn85G5nNwsHhyeF5/g5+ji7eAKcnL39fAJBPn7uUN9l/ZpeAS7QGKjMij55Z05paKcclFuhTizuCOd17qZ25LGbklmNG2iN26gNaSy2zbQmzcyWtKLJBuZghhCVSSmPAJTHomtiMFXxRCqo3GVEZjyUGRxELzQP5cbkMsNgvGDEYXB8MJgOD8IxvPLYQXmskPgvEhUUWA2HZJKTKJUoyplqWwBsqaL0t5HaOsldPRjW7txQjOho5fQ0UuSDqJbu2F1OniDMadOn1WjgzWY8tt6kIIeREt3Vq0ms1qVXqlCtw0g23rhbT0o0UB2iym9TrO5WpVVq8ms1mTVGdKqdan15mzhSIZwaHNLb6ZwMF04mNw6mCoeTZVOpEomM2XTGaKJrI5RrHIGI5/EKycIXeNE9QRVt5Vt3M017+UYd3FNOwt79hb1HygaPFg4dITVs59m2ouQTqW3DDG6j8HEMyjV3pKdVwv3XKje//GBmz89mwfsNsBqt80Blvm/Vi/a/xoCB9jtVjswBwBn794v6RqJJ1T7JdHA4ShIQJYPdKO3b7wnOMzFzS8sOI6CYdHwHDKRTaTyMql8aKHEb/yS3+fz715eXHZtbtmNN8uv25ZdA1Zctr51ZX7ZtbllNxbeumF7+7r97SuWlZdsqz8DIMcBV8WdZZgJELE/mdRFIDaSCXwqicGkcFjU0pRNWC/vBBA0GRKYAQ3J8wnJCo7OHhrfDQCA1W63A4t2YAEAFu2A3fqf9yT+j8+83f74zet7v/7y04MHc4vWpYVVry2Lvz5/9odl4TVg++3l09+eP14E7At224LFvmhZWocIWBYsdqsNAGw221ITx9JIBKvNbrUBVhvw5+qr/+ji0tCcly9f/lXaarNZFgDrAmBftFjePH76+8vXLxZtlgW7ZcG2uGhdsFjnLda5hbkXdssbwPLGvvgasC08e/7kx99+WgCsf9htzwHbT69ff/6P+1/+9ujbl5ZnAHBvwf7Z738c/Oq7fXd+5Bj2BKDrI7BNceha91CYK3QjNGADGBwD9YnydPN3d4GkbUyn4qh0HI2ELoCjeBh2K1syyDJsZfbtzRENF+j3FPYeIsunaeptDOPOAt3O0uETTM0ukngLQ7WzuPcI33yQZ9zPNx9kaXcXmQ+W9hwuMh0s6T5c1nu0UL+frdrF0+1lq3YW6XZWmPYWabZVmfeU6WbLdDvLtLOVht2FXVv4iilUuQpZoUJVqgkNJkpLD7pGXdDWzZYM0FrNlGZDtX4rv3OY3znMkwyWKMfKNZNl2qly/ZZK49YK49aq7l11Pfvru/e1jJ0k9xz0qzb7VfZHVA3kS7fWj5+uHD1WMnCoauiocNsHbTuPt+4+1br345bd5wR7P27b90n7gc86j11Sn7mp//i29sMvVWdvqc/eUp+9pTpzU332lvbDL9Vnv1R9fE996VH1h7/QT/ywXn3Ct6ifO3lRefIfm0hNMRsIIdHpAaEJAQExAb5hEA8fH2//kLCE8JiU9cmI+PWZiRuzG0WaruGdLT2zzQP7ZRMnKtp7N6ZgUhLSs9emZMckZUSt2xQamx69HrkpE7YpI9gd4rLsHa+331sfGJK/YVN2dFxeTGxKUIj/GkfQu6ujID5ZCeuSIyICnJ2CXJyTQoLToiITAgJ8HR2hDo7xgUEbIqNCvH1c33kX7Ogc7ecX4+sb5Obm6+AU7Q3eFBq6MSQ0DuIT7uEV6uEV6uUV7O4V4uYZ6QWK8HDbFASto2Hl5UxZaYGijC4rpilKGKoytrqcoyplyYsLZMVkRSlJVkwVF9KELEIdEVaNyW5n4GR8soCCqECmV+VnttOwAgq6npTfRME104htDIqQQWlnUDtYNBG7QMyhSzhMCZct5jDFHKaUx5by2FIeR8Jhi9hMEZsuYlGrsUhW5uYiGKwYgWJk5pLT0snpGeTNm0mbUwipm/Apm3CbUrAbk9EbU1AbNiHXb4CvS8pZm5ARE5scEbkhNGxdcPDagMBoP78wMDgY5BXo4e7n5urj6rKM1tFDaTMVdHQzxT3MdjOno5sjNHHajDyhidmkZdSrmQ1arsBc2N5f1NHPFRgZTSq2QMdtN7Jadaw2HVdk4rQb2UI9q03PFhq47UaO0MBp1bGaNbQGJbGmE1cpJtZ0kuvkpFoZsUpKrJJSauXkGhm+QkSqllJr5dQaObtRw2nV0FvUtCYNuUlDbNTi6rpIdTJ6nZhTJeCXVhWQSAwMioXMZcEyeYgcTl4OH47MjUuAOjh5O7iBnNyhbmBfdx+oCwTq5gv2CHDzDHaDro3NphHr1ej6LnSDEtusxjSqMfVd2AYVpk6FqlFi6jTYei2ltRvXZMQ2GMhtfdgmU16VKrdCkVepzKvsyqvsyilXZJZ0ZhRLNxeJ0/iiVF57MqdtI6t1I0uwgSXYyBJsYLYkMRrXkqpCkfxQBCcguwCSjE+iVKOq5Wm8VlSdmiYaIHcMkCWD+I5ejNCE7+jFi/sp8lFcRz+8yYhoNuU1meDNZoJ4mNo1RZKN4aVDsGZDTr0mu0aDF48QO0cJnaOkrgmMdAgtHkAKe/MaDXkNxpx64+ZqTWZTD6pzEtE5ieycxKpmkF1bsmSTuZptCNNuXO8h8tBRpGp7ettgektvSq02rU6bVqdKrVVmNuhgLd2I1l64oBvV1ouTDFGU4xTVNE27jaTaipFtyWgeSKnvZfceh4m3Ibr2lMxeKdl3sebAuQM3fnz6xm63AVbANgdY55da4//FxSVw5gHg46+/L1ePJxBr/JKo3mEoSECWj+8mb98ED3C4i5t/aPDa/+Kib6HE/99dXHbdtuw68PYV24or88uuv1n2xcLy69YVV60rLi2suGB59xO791HAVfbVMvSYF7EvhbzkYuGSi2xqafJGtIdXvCdkIyQgAxoMgwRnBkflDC/Nu7HbgX+6aLP+LyekLgLAz0+e/Pzk8U8PHyxabVYrYLEDczbrg5cvni7OvbBbfvnjyc9PH7+2WV4vLr58Pf9mzrL0B1arzW6zAXY7YLf97SIA2AC7zQ7Y7Har3f4/Hl2tVqvFYnn69Onc3Bzw9yWqbdFuXbDY5p88f/x64Y0NAF5ZF58vzr2xWefs1jeWxQXrgg2wzS9aXs0vzNltD+YXvn70/PtXi78DwO3nr7adu7r70td33wAn7v625+rXO699J9hypGH6ML9vT0qV0R9dH4auj0FW+cZiXCAbwL7rIdC1YEiku5uvu6vP5uRMGo7GwNEoaDoSxUEWNJAF+gLNVNHYMZJ+J6f7YOXw+yU9B3mm3SzDbIF6a+nAEa5mT4FkK0O+navfy9Pv5Rn2cvR7eMZ9ZT2Hi037OZqdXO2usp5DRfq9xfq9PPVOrmq2WDvLkIySWvt4yimuYrJQtaVcv71cv50hHmZ3jmJqtLg6HbHRQBf282SjLMlAiWq82rit0jBTaZgRDO6rN8829+1u6J5t6t8jGN7fOnaoffKoaMtx4fTxtumT7VvOSLecUe6/xJo8EywcD2yZimmZphoPC3edb5o917Dto/Zd57uOXVGe/FR+6rzy9DXZ+9c6T1yRHLskOXap64MvzOe/6T5/r/v8vd6L3/Wcv2f45K72o6+Mn37dc+Fe94V7xgvfa68+qTn3W8GJHxNUxyC8Ht70FdmJrzcQG6PWY4Mi0/yC4wP8Y/yhYWAPCMQ7IDhsfVR85sZ0bMKG3KQ0mEBu1EzsFQ7sbRs+oph8v7TVvCE5PzUhDbYuDRa3ITs2MS0yLjsuCZ2aDU/OCHYHuy5bCXpnzcbgMMymFFhsAiJu7ebgsCAnF+gax7V+/nmJSakRkUHOTsEuTptCgjNio9YHBQQ4O/s5Oa0LCUmOjg6H+LitXAV1cYsLCIjz9w9yc/d3coqBQDaFhq0PDIr18YkEgSK9vMO9QKEeoDAPUAwIHO3hkRrkV1+Ak5ezOktp8rICWQlNWcpUlbE1ZRxVGUtRSpeXkhUlZFkJbcnFeiK8DpcrYhFkfHIjMa8csbkanSViENoKcPVEVBMF21JAaGWQ2uhkIYPSzqSK2AUSLkPKY3bylzhkS7gsMYcp5rDEHKaEy5YVcpsouLyI4FQ/H1TcWmTcutyotbC4hLyExOy1cZmxUZujQlNCQzYGhSQFBCX6Ba318Y3xhkR4gkJc3QOdXaCOTlBHR/Ca1V7vveex6j2PVavcl+K9VR6r31tWIOqjdpgZ4h62pI8j7uFLe7ntJpZAxxbo6PUqWrWCVqditRgL2/tLxIP89m5mi5Yl0HE7TKw2PUuoZwn1dIGGLtAw23QsoZ7Vpme0aBjNakaTmtGspjYoCdVSfJVk6Y2vEBMqJdQ6BaVWjq8QE6s7ybVySo2M3ahhNatpjUpKg4rUqCbUq3G1SlKdjFEvYZc3cfllVByuAAlnwrJZuRlcWBYPllOEzM9bu87X0Rni5AZ28fR1h0DdIL6uPr7ufj5eQW4eQS7g2JhMCqVZR2jRLe0QRjco8+sUmHolpr4LVaNE16qw9Vpaey+p1YxvMVM7BghtPahGPbJGja7X45pNuGYTtsmIaTQsfcA2GrBNRnSDHlWnRdVq8+t0mAY9tkmPazHklEli8KXhKF5QLgOSjF1HrkBUyVK5AmStiiYZokiGKJ3DOHEftqMbJ+4jSAfp6klS5whCYEYIunMa9Fn1OoJ0hK6ZoSjHCZ1DMIExq0GTWashdo5SFBNkxQSpaxwjHcRJBzCifrSwDyMcgDf1ZNToEG2DFO0sXr2doN5OM+0imnejTbuIw0eY2z8qP3il8cSXJdvPEY27kJLRjHp9eq0mtUqRXC5Nq5Bn1ahyajVZNersWg2syYBq70a292Y06LNaunNa+zdWGzZUG9l9xxHSbXDl7uLZK6X7L9XsP7fv2vdPXtuXbkz/dBH4Ly7aF622OQD46Ov7parRtfhqaCLNOywf4p/tA0329k3wAEe4uPmHBsf/5SKLROVmUQr/q4vX/+ni21cXll2fX35jcfk164or1hUX51dcsKw8Zwcdsbl0frkMPeZF7E8hKfDEBjKBTyUxmRQOi1aSmox194oH+WyCBmX6hcKgITlhsXmj00v9i//3LtoBwAIAPz5+9PvzPx788WzRZl2w2uZstldWy4NXL54uLryw23558ezXZ89e2azP5948evbixav5paHqNrvdarVaLUtzdmz/Jf6fXVy6RH3y5MmrV6+Av4pRLVbrgtViBey/Pn7w+7Mnc3b7a5vtlc32wm57smh9umh7CQDPrMAzi/05ADwDgPtWYPeVb3tOXPzk8fyWq99WDu2rHT6k2HehZugwW7ejZvx9knKqwLwTI5+K5coDMA2hqNqI3BJwDMrROxHimwT1iwd5h7m5Qj1cIRkpWTRCAR1LJaPp6HwetbijWDnCMcyUThzjDR6qGjtVPXyyUL+Lq59l63ewdDvKB47wdXvoki1UyTRXt6u8/0hp76EC5VZm17ay7gN83U66fIqr2VHdf5iv3VEgnaCIRjldW7nKLfhmM0HQw+ua5iqnirRbK007yw07KoyztX37yg2zVabZKuOO+r49TYMHqrtnq7t3NA/vF4weaB071DZ6sG3kYOfMya6dZxQ7zsi2nercflq550PtoU+1hz5XHTyvPHRJc+iK4YO7zG2fBIq2BIl3rpXsKpr+RHnqq44jV9oPXZYdu6k582XX2Uuqj67qPrlt+PSu4dOvtR99pTx9Q3X2lvHTr3sufNt3+fuhqz/1X/3B9Nk/dOdumz//ZujajyM3fu6//pvp1svGzx/RT/60Tn3cp6iPP3NVdOhWIq4mIhETFJnmH5IQGBAbAA0Hu4PB4IDgiA2x62Gbc8jrNiE2ZaLb1QPaqYMdwwdFYycUk6e49ZqNyfmbE9MR69OR61Ly4jdmRK/LS9yE3ZyDTE4Pcvd2XfaO98rVKWERhLR0ZMJ6VHxCRmhYsJOL3xqHRP9AxPqk1PCIQEeHIEfH5JCQnLWxG0OCglxcAl1cNoSFp8XGRUDAHitX+bl5xgcFrQ0MCHJzC3B2joNCk8PD1wcEroX6RoPBUd7eER5eYe6gcE9QrDck1stzc0hAAx0vr2B1llDlpVRZMUVewlCWMFUlLGUJQ15MkxWTZEUkWTFVWlTQziY2UVBNJISUS5HxKfX4nHLE5jpcXieXKmKRGsnoFhqulUEUMslCBkXIoHawaGIO/S8XWZ18zhKNSwdHCZcp4bJkRVwBnUTcEI+IjkwNDI7x8F7r7RMPgUZ7g8O8PMLcXYPcHAOdnPzXOPqudvR9zxG8crX3ylXeK98FrXwX9O67oPdWea9e7bX6Pc9VqzzfW+W5erWXwxovhzXeTg7eTo7LaO1mqtDIEvdwO/t4nX2Fnb3sNh25tpNQJcaVdWBLOwgV0iUaua3d/I4eVquO1arjdphYQj29TUcTaKjNKkabjtVuYLUbWG06RquWKdAyW7RMgbagSUWuk+MqxZjyDmyFiFAlIVV3kqo7ydWyJSNJ1Z2ESgmtTsFuVjOaVLRGNaVZS2rUkupV1AYlp1FWVNPGL6ygYLAFCBgbkcuBZfHh2XxYbjEK/beLEFcvqJsP1A0S4OHr7+nv4xXk5hns5B0dlU4iN2op7Waa2EztMBIEWlyTitCsJmGmvkYAACAASURBVLboCM1aTJ0KU68u6OiltncT27pp4gGyqA8jMMJqu/IbdZhmA7pZj2rUohq0+U06dLMe02LACoyYFgO6WY9u1uNaTfg2M1ZgIIt6ETXyWHxZOIobnEf33oSJJ5bBKiTJ7CZErZIqHSJ3DpNlwzhxH07cg5X04aWDDO0USTEKF5hgLebMWk16rQYjHaaqpwnyUVznUF6rKbtRm16tIkhHyPJxonwMLx9BdvTmt/fkt3WjW3uwwj54ozmjWoNsHyww7CRqtuFVWymGWYJxV75xFj9ymLHjw9IjV+tPfVk0+zHRvDtfPpHTZM5r1OfVa2ENWkSdJr9Bj24yIRsNiEY9UmBEtZkRrabMRj28fSBfMpZSb06q1rP6jiJkWxFdu4tmr5QeuFy9/+O9V+8/eW0H7Et9/f/BRcAOWKy2OQA4e+fbQvlgDKbCJ5EGDsf4BOT6QFO8fdd5gCNd3AJCgxIoaHYBnkMhsIhUTjal0K9QEjB2ye+z+XcvLy6/Orfs+tyy6/a/XVx+Y/GtG4tvXbO+fcX2zsXFty9a3/3E7n3E5iK99S8u1v/tIpNWkrIp39Uz1guyARqU6RuS6xOSGbEWPj7zV90NYLHZ5+3Aoh2w2f43VTc2AFgAgN9fPP/56ZMXCwsWu33eZn9jtT58+fLnp0+fLi6+BIBfXjz//eWLN4D98ctXvz9++vL1/N/Jw4XFxbn5ebvdBvy9oMu+NCbBCtitgN32t3n/Os7m757958+fv379GgAAm81utQFvFm1vLDYrAPz8+NFPjx+9sdvnAeAVALwEgKcA8MAOPAOABwBw+zlw9t7DXde/H/vsXuXQIZJyunbrR827z1dNnykw7MVKt5C7dpBVOxim/azeQ7zR42T97gi6yD2zKARRE4eo9IqEOYLWgaHrIdBYkHeomwvU0w2SmZpNw9PoWCo5n4ZCsHjVigbTNrZukj+wv3joSO34+2XdBzjKrVzdDo5hB8+0s7z3AE81S24dpUkmCw07K/sPl3bvI4pGKR0jRfqdHNUMUzFVpJ+t6j1QbtpFEvYzpGNVPfuKddtZivFS42xN375S42xV397GkSN1ffuEk8fFM6fEW09Lt54WTZ+QbD0l3Xa6ffpE+9RxydZTnds/kGw71T5xtHPrae3eT8xHLhkOXVDv/US595zu8Hnz+1e7T90wfXDL+OEd80df9135lbH3sr9qV7D6ULzmcO2Rr0yXflF+dFd59o7mo290n37T9ckNxUfXFGe+0H96t+fSd90Xv9V/elf/2dfdF78duPbj0Be/jN78dfjmrwPXfuy5fH/w2k9jN38d+/K3oVsPe+/MNV14UnDix3XqE/7lwyU7vmjZfTUeXRWZiAmNSQ8MSwwKiPODhILcvMGQoJCIjfEbURlwxrpkVFoeUWwY004dFo0ekUyeVk6eolfKklPQWRuy8zdkoJPSEInJ2bGJ8KRUQiYMuSk90NXLedkKyKrVaZFRlMxsTNLG/ITEzPCwEGfXQEfnjUEh6I3J6ZHRwU5O4a4umyNC4QlrU0JDQlxdQlxcUyMis9bGR3qDPVa+G+DukRgSsjYgMNjVLdDZeS3UJyUsLCkgIMEXGguGRIG8w929Qt08w9w9Y8DgOJBHemhgAx0vK2dKiyjyEoqsmKwqY6pKWepStqqUqSilK0opsmKyvIQmK2GIuOQWGrqVhlYUURVFtHp8TikspR6f28mjdjAJDSRkMxUroBOELHIHm9rB/hPFpZDy/rxB7eRz/gkklyXhsyVF7GYmrQKP3RAQCHrrbeiqNd4r3wOtfNdr1UrQypWe774DWrkStHKV97urvd9d7bXyPa933wOvWu393hrwagfwagfQ6jVeq9d4rlkKBy8HB8+/Yhm5VU9u1TFFJo60myvt4YnN1AY5qqQFzm+E85oQ/BZsmYhSq2Q06ZgCPbfdxGjVMtt0bJGJ2W5gthsYQj29Tbf0mblEY7ue1aZjteoYLZqCJhWlXoGvkmArRLhKMaFaSqiW4ivExErpkouESgm+QkyulbNb1KxmNbWhi1yvItapCTVKcrWMWSMqrhEWFlVQsTg6CsFB5vFg2YWwbG5udhESlRuf4OvoDHFyBbt4+riCfVzB/h5QPw8/iGegu1eIMzgmMp1EbtJShEZKu4HUpsM1q9D1clxjF7FFQ2zRYupVmHoVraOH2tFNbDOTOnpwQjNGYMAIDDihCS8044VmTKsBLdCjW/RLv2MEBnSLPr9Zh27RY1oN2DYjsaObLh/ENGkSKFWRaF5wHt1rQ/5aQim8SpLMaYTXddE6h8myEZJ8BCvuw4h78kU9GEk/XTtFUozCBKbcJmNmvTazUY/tHCGrpnCyEWznUF6bOatRu7lKiRMPkeXjRNkYQTGKEvWhO3rzhT35AlN+ixlWr8+s1iCFAzTddnzXDFGzlWrahTftQpp34kYP03ac5R+8UHHsGnvbWULPHlzXVJ7ADGvQwes0qHp1fp0G16gnCMx4QTdWYMa0daOF3UhhN0Y8SOyaIqm3bW7qTihX00z74bIZpHpP8eyVsgOXq/Z9tPvKd09e2wA7YLPb3vwPLtrswDwAnLn9HV82GIMuh64vgEbhfQLzfKCp3r6JHuAoF7fAv1zkUglsEoWTTSn0/68uzi+7bl9+DXjnqv2da5a3vrCuuGlbcd32zjXgncvWdy7Y3vs3F/tSyEoCsYFM4P2ZX6QVpySjXDyjvXw2QIMzfUNzfEIyIuMRk9sO/ruLC3bA+r91cR6wP5578+Ojh3NWqxUAFuz2OYvthweP7v362+PFxed227ePH/38xx9zAPDgjxe/P346t2BZ6tmwA8CbhYWXr19ZbNa/j9eAzQ7YbYDdCtiswL+sFP7XNYp/V5nOz8/Pzc3Z7Xar1WaxA2+s9lcW+wIAPHz54vGb16+ttkev33z/9Pl3f7y6/uvjoze+GTt1fvDUJd3hy43jp2jKHUTZVrR0im4+SDLso5gOlE2fY/QcyxVOoqUzDMN+gnIb3bS/dOIDunl/YrHKcRMzFF61Lr/aNSjTGZwIhiaCITHeoFB3F6iXu09WWg4NTyvAUEgoKjyvgFUqqtZOMhTD/N7dFaNHKwcP8dTbOPIpnnqGqZ5ma2f4+h0c+QyldbhAMkHrHKdKxhiKKZpkjK2cqurbV9m7t6p/f1XvvirznsahQ1zlRFX37paRo/VDh5omjop3fNg8cayyd0/DyGHRtjNtUyclO85IdpyR7/pQtvND6fYzXXvOqfZ90rXvU+2hC9rDF3RHLir2nJPv+shw9LL5+FXj0cum41fNJ6/1nPqi/8MvB8/d6f/oTs+n/+i79P3AlZ/Gv3nDOXknqPtoaPfptab3mz683/flU92l742XfjRf/qX7yo/6y3e1F25rPrljunCv/9qPfVd/6Ll8v+/qD6Nf/j559/HEnUcTdx5N3X08effx+O2Hk3cfTd55MHzr54FbD/u+nm+88Jh05Ls45dGAytGq/Xebd12JR1dFJGLCYjMCQtf5+0b7gII8XcA+kLDQyNSEFEw6gr02OT8DxZD1btVMHRWNHeucPqOcPEUu6khLxcBT8rCbMgmb0jEb0nLjk/I3pVNykKjkjAAXD6dlb/m855AZE8vIhRGTU7BJSVkREeFOrsFOLqmh4YSU1OzomHBn52h31+zoiPzEhIzwsHA31zBXt8zo2LyExChviOc7K0M8PZNCw9YFBoa4ugY7Oyf4QtPCwzYFB63z9Y31hkR5eUd4eIW5eYR5eMR5g9eCPDPCgproBEU5a8lFeQlFU85UlzJVJSxVKaurjKkspcmLybISmqyEIeVT2xi4NjpaWUxVFtMaiXnliNRGYp6MT+1g4BtISEEBTkAntLPIEh5Nwvsnin8FS8pjywq58iKevIjXyedIuKwOLrOVTRdwWdUFtPUBQR7LVkDedYCsdvZe5eC5apXXqlVe760CrV7tvcbRZ42LzxoX8GonyBonqIML1NHVx9HFe42T53trvNY4eDs5ezs5g51dvJ2cQU4uICdnkJPzMlq7kSY0MEVmltjEEZu4HQZ8lQjGa4DzG2G8RkRhM75CTG9Uc4Umnqib12FitmlZQj1HbGZ1GNliM1fazRKbWCIjo8NAb9czO4ysDsNSupHZqqW3qMkNCny1BFcpxlaIEEWCbHZ9Nrs+l9OYw6rP4zTCec1wXjO2TESqEmNLhHBeSy5PACsUwvlCJLcZw62lcqqYDD4FjaEj4SxEDjsng5ebycnJ4iPgeQnxfk4uYEdXkJMbxM0L6gb294RC3XzAHv4eXiEuPjGRm4nEBhWhWYNrUmKbFPn1najaTnSdHNugxNQrcU1qbJOaJuqhintJQjNJ1I1rM6JatIgGNbJRk9+sw7YacW0mbKsRIzDg2kx4oRnbalyKpa+YVgOySU0QGuG1inhKeRSGHwpjgjdh15HLkbWyFF4zokFFlY+Q5SNE+Qha1IsWdee3m7CiXoZmmqIcQ7Sa4YLunEZDdqMRJx0hKSbwncME2TBC2J3ZoEmv7sJLRimKCYpygqyawHYO4SSDWFE/Vtib32yCNRiy6/So9kGqdhtJs42o2UbU7cjXbYcZtmPHDlN3fsg5fL7oyCXy5Am0YRYtH89rNsLrtIjqLlSVAlOjxDVpSS1GosCEbzMR2ntwoj6MuA8jHsQpxghdM5mC3sQKDUm/C9Y5hVTvLdl5tXT/pYo9Z3df/vbpGzsALM0N/88uWgFgAQA+vHO/UDYcg66Ari/wjSb4BML+Bxc55H9zceHdS9blV+f/xUXgnWvWt76wrbhpX3HdvvJvF88B3kcAV+mtZfmjIGJ/KlmJX3KRTGdRWGxaUUpyvotntJdPkl9olm9YLjQkMyYRtWX2yP93F+cA+4PXr35//uLlonXeBizYgHmb7f6Dh3d+/vmJxfJwceH6/fvf/P5gHgAevHj54Okfi1abDQAW7TYrYH85v/DsxctFu80G/H1WtNutNsBqBSwWwGaz2//tvLjE4d802my2xcVFm826sLBoA4B5O/DaBizagefzcy8X55++ef39w0fHP7vQu2Nvi3m0xjRVIBks7tnD7znA0O1GtY4kl2vTas0U3R7e8AmYeIpq3F8+foaq3kVTzZb0HGZqtrO02ypHj/J79uU2D3hkFAbnlcXCypz9NruAEyF+66E+cWBQiJsLxNsTmrM5l4ajUvJJJBQFjWRSOU1l8iGuZqxiZH/V6JGK/oNcxQync4KvmmYoxpmqSY5mS4l2B79rK10yhmvtRTTo6fLxyp691f37BJMn2reclmw70zZ5omn4kHDqeG3/buHUMeH0ybYt70t3n+s6cL5p6kTt0IHmiWOKvZ+oDnyu3P+pbPfH2kPnNYfP646c7z51tef9a7pjl7rP3Ow5c7PvzC3t4Qs9p2+Mf35v4MOvuk9/MXjuztiFbyevfD919Yfxy98Pnf924PL3Azd+7r/+6/j9xYKTX/v3nwob/nRt39nGcz/13XluvP5L780HgzcfD9z8vefWDwO3fxn+8rehW78Nffnb4M1f+m/8NHTr18l/PJn+9o+pb55O33u25dvn09/+MfnN06l7zyb/8Xj4y1+G7jweuGdpuPAIe/BupOxgQOVo47H7zXuurc2vDF+HDo1J9w9NCPCLgYACPVx9fH2jI2IyEzeT0lH8mE2YbDy/a2SPZstJ8eRJ+bZzXVOn8RzB5jQ0ajOckJpNTs0iJGfAEzdhUzMLYPn5KekBLu7Oy1b4rnHKjU/gIlDU9AzipuTcqOhIZ7cIZ7fMiChyalpuVFS4o0O0q0tedBR+Q1JOdGSUh1ukp3vO2rWI9RtiIRDvle9GeHmnRESuDwoKdXMLdXVJ9PPNjAzfHBac5AuNA3lHg0BRXqBIT69IL1A8GLIODMqODBIwCF0V7M5iqqKUqiyjqUqZXSUMZRFDWcRQlDLkpVRpMUlaRO4sLpAWUoVMfGsBWl5IURbTWiiIWmyWgIpUFtNFbGILDd3BIXdwqCIOVcylibkFEh5dwqVLecy/gtXJZ8kKuUvRyedIeSxpEbejmCvgsctI5Hion8db74JXOXuvcQE7uIAcHEAOq70cVoPWrPFycAI7uIIdXL3XOIMdXCCOrj5ObhAnN7CTq7ejK8jBGeTo4u3s+nd4Ort4Orss48j6WZIejqSbIzbxxMYlF/P+dLEBWdRMqBQzmzWF4p6SzoGizl6OyMgRmXjSHpbYxJaYuZ09S8ESm5giI0di5kl7eGIzp8PA6TAy23TkBgW2SoytECGLW5PJZTFwRgycEYdgxsIYcXDmunxuErYwo6A6j1mbTipLwhStx5UmU2o202ozqVXZpKJcdAEBTyOj0AwUgg3LYWenF8Gz+Xk5hQgEfN26ABdXiJObt7ObjzvIzxMS4An1cYV4u/u6ewU7Q6LDUnHoqk5MvRLf3IVv6cI1K7GNClxjF66xC1OvWMo4UtrNNHEvWdRNlvbi243oVj2qUYts1KBb9NhWI6G9e4nDf3URLzQTO3qIHT34djNWaCCKuhF18nhqRQSaG5BFdV+PjCeVoWoUKVwBvF5NkY8Q5cM42RCyvQfd0YMSmjAdvUztFlrXRH57b357f26TKbNOjxWPkOTjRNkoRTmOFvflNBoya3VE6ThFOUVWTVE101jZMFY6gJcMEsUDqCYjrF6fU29AtQ+S1TMU3XaqYSfNvDtfvwNm3IGbPErb+zH76IWiE1eYO87ge3fjVNPItp78Rn1+jQpVLsPWKMnNerLASGzREwRGQkcvQTKAkw6ixYMY2ThZtx0pm0hr6aWa92aLx+Cq3SW7rpXsu1i+68yuy9/+MW8HAGDRanljt/yH/KINWLTZ5wDg7J37hfLhqPxyyDqqTyTOJ+A/nhc5VAKLTOFkU/j/3cXl1+zLrwErrwDvXLWvuAGs+AJYcQ1Yec3+9kXLO5/bVn0MgA7bXKQ3/3aR8E8X2Wxa0aaNcCf3cA/wOt/gDJ/QbEhwenQiYmb28H9z0f6/dxH4+Y8/ni0sPH715tWCdd4GzNvtPz55evfXX57Z7b+8eXPuq1s3f/hxHgAevXr96I8XVpvdCtjnrJZFu/3lwsKTly8X7fYFALDYAasNsP3TxQXgr3Fx/30m+NLGjCUXlxr5l86LC3bACgBvFubnFheev3n18OWLb35/eOPnX97/6n7/yYuoZgNaOkrUzFJ1u/GiidRydWa9majcxu4/zOk/wh84WjNxhqXdWWzYW2HaV2HeVWreXtYzW9y9K61S65nOD8gqioOVgEJz3CCJIMhaH58YsHeI+7+4SEYRSflUAo5L5jRUdY1U9W6vHj9UNrCveuBAuWFnqXpbpWm2UDddaNxaZNhe07Ovpns/r2ua3jlKEQ9V9e0VbjlVP3yocfSIaOtp2exZ+c6P5DvPSra93z59rGvPR+oDn0h2npHsOac48HnLzCnB1lNt2z/QHb/ce+am6uDnioOf9Zy9NXDu9uC5r0Y+u9v/0S3ticsDn94d/OzrkfP3jKeuTVy6v+urh2MXvh09f2/L9Z+2f/n79q8ezNz6dfKLn0ev/jB667exO4/6bvza/80bzJGvIH2nwycurx873/TZrwN3X3bf+n349uPxr/4Yvf1k6O7v498+mfjH49E7D0fvPBy5/WDk9oPxrx9v+e75zP0XM/dfbP3+5dYfXm757vmSi1P3no7d/X3sm+fD39sbLj1E7bsdJt0XUD3WfOqnpj1X41AVofGooOg0/9CEoIA4P59QT3df/4C4yPicxAxaWn5JVDIuj1yunTii2faBdMsHytnPu6Y+QDMaMzZj0JvhpM3ZBRk5pLRsVFIKYXM2E4lGp2UEunq4LV8R4OgES1xfhMbQszKpqSmI2Jg4d49YDxAsJq4gPQMeEx3t7LTW3Q0ZG0NJSYbFxMR5esR6ecLXJaA3bloLgUJWror2BqdFRW0ICgxzcw13c9kY4JcTHZkRHprkC43z8orz9IoDQWK9IbHePusg0EQIKC8qRMgmqau48tICVQVdVU5Xl7PVZayuYqaqmNlVzlSU0zpLyZIikphPkfCpbQycgJYv45OWXKzH57TSUIqigg4WQVCAFXOpHRxaB5siXqKRR5PyGJ38JQ7Z8iKOrPCf96idfI6skCMt4gqLuMLSoiICIcwT5PnOe75OnqA1Lt6OriBHZ5Cjg5fDGi8HR881jl5rXEEOrhAnN7CTG9jRFeTg8s9wdAU5uXk7/xkgJ1cPR2d3R+dljA4TtU1Pb9PxO3tKFX3cDgO5rhNfJSJUifCVHaQaCbVBwWzR8DrMJZ0DJbLBImkfT9pXKBvgywe4sn5OZx9X1s+VD7ClvWxJD1faVyjr50v6eB09XJGZ3W4oaFHTWtS0ZhW2SryJVBqZS4uG0SNzaeE51PAsSmQ2NRbGSMIWbsTwEpHsOBgrKpcZg+DFwDmxufQkGDU5C4OAY6loLAuN4sBzuXmZRfDsYnheMRKZl5Dg5+zk7eAMcfWAuoP8vXwCPH193aFQUKCXd5ibb5z/esQmWnUyqz67tBVVJ8U2KXLL2xGVEkqbnio05NfJkXUyYpsR32rAtRkIIjO6TY8S6OD1akSjBtWsQwsMmFYjts2EE5qxSwfHViNaYMAJzYSOHqKoF9/eTRCZydJeVKMqnlIRls8JgjG8NqHjSWXwatkmXktevZrQOYTrHMIqRtHSQYTAmNeoxbb3MVTTFNl4vrAPKejLbTRn1OjQwkGSbIKqmCbJxhHCntwmY3qNliCfYBh3EromyJppnGIMKx/BiAfzW83IFjOi2ZRdr8dIRqm67Xj1DEk3SzXvxZr3ZOm3oceP0fZ+wj1+pfDYZeaOM4T+vQWmXajWHkyTHl3dRW7QkRo1VIGeJjRRhGaisBsj7MaK+lHCvnzpEEG1pXj8JL334MYGM633YJZoNEe+vXjntdL9l0p3nt516d7T1/a/+jT+U92Nzb7k4gdfflfSNZpAqIWup4HDMD4BMKhvGgi6zs07wtk1IDQogYrhMIg8OplLIrNzC4oCS2T+Yxf9P1145/OF5Zfnl19fXH7Nvuwq8M5lYMVl6/JrtuXX7SuuAe9cAd6+YH37c9t7HwPeh20uki+Woce8yYNp5C4ioZ5M4NFIdDaVzSko2rgR5uwe7uG9zicowyc0GxySHrE2b9vuY8BfdTcAsAgAFjvw/15186+nNxsAvFi0/Pz8+XOL5fvfHz54+twCAK+ttpvf3T9/9+4fAPDT69enrly9fO+7eQD44fGTnx8+tNgsizbLgs22YLc/X1j45fHT11bbHAAsAMCizb5oWSpptQF/djcCNuDPZZb2P2tVbRab1WK1Wu22hcVFm91u+6u3xGIDFqxWG2Cbm3s9N/9mbuHNg6ePn1usLwHgdwD45JdXTNU4omOAYtjFMO0tNO6BN5pRbQM0zSzDvL94+ETZyMmKoZNF5gN8zfZq054q02ypfrpUP13ZtzutvMsrnRsOK43NK/QMzvSAJoEgcWBwJMgr6G8XqTgqNZ9EzqdiMUx2VUeNZqRl4kDNxOHG6RNNo8fqevY1Dx4u02+r7t9dO3yAr9/aOn6iZehoVe++YtNssXFH49jR9m0fNE8eb544rtz3mfbQedWBT1UHznXuOiPZ8b75xEXjiYuyfecMp74wnr7Zuf+zhslj7Ts/HPjk676P7miOXdKfutb/yZ3Ri98OfHpn6uoPwxfuad+/OnLx24mr3w989vXAp3enr/+0886jrTd/nfnil9m7j2Zu/brtzsPtXz+euf372I2fpu8+nvzH0/6bD/q/XcCd/MZ/4nzQxNWkqauNn/ymu/p7zxe/jN5+PHX7xdTXLya+eTL17dOJfzweu/tw7O7DiX88nvzmycz9F7t+nd/2w8uZ+89n7j/f+v2LHT+9nv35zfYfX2394cWW+8+mf5wb/x1ovv4UsffLYNFu34ohwZlfq7d+FoUoi0rCBUWl+YckBAXE+kHCvDz8oX4xUYmwpBxWOrYiJo0MK6g1bjut2f5R58xH6t0X1TNnMYzGvEw8JQ9Dy4Yzc2Ck9EzMpjRKZh4PS8Rl5gQ4u7kuW+a/xhG5YWMxBsPKzebkZKPj1yaAvGPdPRAxcZzs3Py4uDgX53Uebpi1sfS0lPy1sfEe7vHeIHTSemzShliQt8/Kd+Mg0IyY2OTQkHA3lwgXp83BQTmRERmhIRt9ofHeoHgQKAEMjveGxHuDk6A+iSAPREx4B5fSVc5UltE0FXRVaYG6jKUuW8ovspWlDEVZgbyMKiuhSIuoIi6plYFuZ2KVxVR5IbmVhqjH5wjpGFUpU8QmtrMI7SySkEVpZ1PEXJqYS5PwCiS8AimfIeX9XXrD6uSzlo6PS5U4kkJOWyGntYTPw2LDPcAeb6/xcfTwWu3sudrZ08HJy8nBy8nBy9EJ5Ojs7eju7eju7ejq7eACcliC03Xp7eXoshQgJ9el8HJy9XJyXYZvUGJqZYR6BU2gYbZp6S1d9OYuRouK3qSkNylZAjW33cDrMBWKe0tlg6XyoRLZYJF8sFQ5UqIaKVQO8RRDRaqRIvVooWKoUDFYrBwpU42Wd42WyYdLFYMl8v6izt5iWV+xrI8p1CGLW1Mo5RuJJUn4okRcYSKGvx7D34gv3kytTCOXpRJKNuJK4vML4zHFa5H8uFx6EoyaCSch4VgSMp+OQrARuXx4ThE8pxCeW4xCIRITA1xdwU5OEFcPiKsX1N3bzx3i4wrx8QrwAoW6QKK9ojeH5zHCkOwoLHctuWgdrTway4vG8pMKqpIKquJIpYkFVZml7ZtL2lPL2jOqJRnV0qwaWXq5JKtKllOjyKvrgjeokU3a/BY9qlmX36LHtBqXpMS3d+Pbu7FtJky7ES8yI5pU8bTqcDQvIK/AfUN+NLY4r1KWzBfmNegInUN45RhRuwXfNYFq74U16XEd/XTVNEU2ge0YRgsHEc19WfUm2O3MmwAAIABJREFUrGiM1rWVod5Gkk0iWvvyWrozGkx4xTTdvBvTNUnUzWC6xtHyUbRkENnWixB0w1rMGbXafOkIWb8Do9qCVW8ld+8jDx7ONc4iRw4TdpzlHb1afuoL7q5z+O7dBM0MQmAmtnXjG7SEOg2hTkUW6MhtRnJ7D0n0f0i7q6i4srVf+Ondsnu/HdxLcAge3KFw13JXiiqKwt3dISQQd0ECBEI8nY57iCtRJDgEt7K11rkg3bv3e8444z3fN8b/YlWNdVNXv3qe+cw5d0bkNUcW7Q0t2IurayU3dSe036XtvWiXWI/fcdo7/6BvSRun/UlM96O/XAQACAD/z3M3IABKAGDjnqnYyv22mL9c9IMj3P5y0VDPGhdGI0UziRg6Gk3xI7D1Yor/7eIT0Q/PJJuegpueQj/1QT/3gRsu/rTh4gPZj/dkv96CtM6CSsWvN4Ud0MDscseWYzGpBDSbiCFTcVQqnuns5K+gaqKmZQs38EAYe8MNPU1tAlu7Lv6nizLgf+Di32mUQaAIBMeWlhak0uGZmbHZ+VUZuCQFHr//cPPFi0UI+rK4cKnv8ZOBoQUI+jz1bXx2FoQAGQRIIHAVBL6trQ5Nz6wAwCoELUplIgiSAqBYIgUAAJQBgAwAvx9TB/0VAAI31iMBCBRLJSKJWCyVABAIQBAIgjKZFIKA9bVl0dqSTCpeWF6aWVlZAMFZCLrUP0Iu30OsOkzd3sHY3sVpOBmc1ogrP8Zs6mXuPM/cdYG18wKzsZfT2Muu7Yit60hs7uZva2VVHxbu7EEJqtU8aMZ+HAsfppquuzrMDoGwRsDNNNT0VBRhMHWk399djKAwEwqzdrbmnriQfOxCVtu1rMOX8w79nrP/Iq+uJfPw+aQDZxL29lZ1P0jbey5h92nujs74Pb2phy/ln7xV0HmrpOtO8/W3TVdfb7v8rLL3blXv3drzDxouPdzxx7Pt117vuvup8fqb/FO3K8715Z+6vf/h4J4HX3bceFt/9UXdtRcHng7t6xs48GTo8PPRhpuvDz7/2to/s79v4NDTr+39M6c+L7S9nTr+avzkp7kT76baPs22f5k//mFq/6vRE1/mW4ZWjg2IjkyDUX98Rhx8pH/4pUvrm6LXq7veL+7rnz76Ya71/UrLp9Wjn+aODSxsEHhiaKllePnE0FLr15WOcVHbyGrr15XWrysnx9Y7J8SdE+KOcVH76Orx4cUjI6KDk1Dqszn/zpf6BZ3a8fsy/xiNPXTDJIBr5hCpZ+qGNNiqq2OB0DJUU9GGa5ub2Qc5BtBRUfFmnsQgatr2jpu1nXeKW+9Ud/aVH/kjjJwY5BtFCooi+wbTA4KJ3n5oDy+SXzA3Go/28tVVUFTZ9IOunFy4szM3Mpzu58v08w2ztnSEI6zVNcKsbTiBAZE21rYqSk6a6lG21kRX51ArC2tVFVsNjXB7hzAHe0s1Ne1f/2WrreNjaeFqZGCsILdFQQ5lZOhnZrrhoq2mhp2Wlj0cbgdH2MEQzkikvaZaiOWWAhahgk8ujyVUx5GqeMRqPrWKR6uKZVTG0stjqeWx5DIeqTSWVBxDzGegs8hhedTICi6xlI3NxAemov3yKBHVPGoeNTqXEp1DQedQsf+bi6QNF0vYtL9o/DPf68WsGBYzLGyLmpbaz5u1Nquo/ZeC+m8K6nIKf7moLievsVn5u4v/mX9b+J80aioob/LlZPtxs4P5+WHxBRHxBVEJhfiUUmJaOT65GJ9SRkqvomXXU7MaKFkNtJxGZv4OZv4ORmETq3gnvbCJkt9IK9zBLNnJKtvNKG5mluzklO2JrdjHK98XW7qHV7abV747tmwXr3w3v2IPp7gJl1oewssJ4+WGcLODY7KCY7KCOJnBMVmRcfnR/LzouPwIfkEgJyeQkxfIyfGjp4TShDi6AEeg4SOjyKHBzNAATpAfy8+L6e8TExoSbO+gr6ICV1SCK6tqKarBlTV01eBIFThCQ09d00gRbqFh4WkWTDcNY5qGM0zC6JZRbLNwpkko3SycZRxMMwikmkXEONFSbanJFkShOSnBkpxkQ0s1x8Vb4IVWxERrcrItNdWOlmZHS3NgZDizs924ee6x+Z78Qp/4El9hqbewxDO+GCUs9uDlW+IERiEMpBde0TbYNCzGL67UkZ7lyivyTK5GpW/zLdjllb3DM7nGhV/qlVgdkr0zOGunf3qTX2qTp7DBiVcVkLk7uvgouvRoWP5+75RGj8R618SG4OLD6Nr24LLDEbUngisOBhbvC8jf5Z/d5Jve6J1S7xJfHViwF13XFlHTElXfgdnRG9XU613XFnrgIqHrHuvC89gLzzhd93C7TuPq20Jzm6Oyt0em1WEyGjAZdbicRmzuDmxBM6ZoT3TRPnT5kYjyo+Sm0/R9l5K6+mj7f7dN2oZvOutXcsK/vIPT/oT7t3rxf+Li9f4BftUBe2wS0p6gaRwG0/GFI1w0ENbKGsbyikhD/a24cCopmoGPpkWjyX54th6nWGffQ927op/vi3/oE/3wVPwfLj6FfngO/fT0Txfvyn69CcHOQcpl7zaFHdSIbnbHluFwKQQsi4ghUrBkMpbu4hKoqG6sBrOBG3ggjH0QRihz24C2U/8fXfyLRhkEiiGof3R0Ymlpanlleml1RQqugeCTT58vPexbgqCh1dU77z9+nJmdA6D3Y1MzS4sQBElBQApBS1LJyPx8/9j4EgAsg+CMWLwGQSIQXBNLZDJwY4fi30UEIUgGAhKZVCKTAhAoAwEpIFtYWlxeXQEgSLYx1ArKIAhYXZpfWZqTycQiqWRBLJoHwFkIOvfiY1zjEfa2o6Saw5ymTlzhPr/EOlJNG23HaXRNB66hl7H7CnnbOVJtD722h1JxMmn/Zf7O06SKw/xdPV7xNSrOBAMvmoUXVVXHVQ1mq61trY0w01TTU1OAIdS1/T39CZF4fGg0NgwbEkaiJxSUHT+b134p5fil/M5beSeuVXXey9p7XtB4Mq/1j+SDZ7Na/ig9dS/9wKWclpu8Xad5u07H7ztXdqav+uKzku57O66/3XH9zbYrL7b98XzblafNN17tvPl6z513ex98PvRsrPaPV1kdN7fdeFfY+2Bf39Duh18ab77b0zfYeOf9weej7R/n2z8t7H0yXH315dE3U60fZnc9/Hzw+WjHp4XuL8tt7761vp3pHlrtGljuHl47Nbx64uPcobdTbUNLbV9XWkckx+ehsCuftA491j/+1q3jfeOItGUcPD641DawdGpA0jUobhlcOjG01D661j661jEu6pwQnxxb33g+ObbeMS7qmpScmpJ2TUr+pHH9+MjS0XHxgSko5dmcf9cr45KeLenHc25MsvZfNQnkmjtGGVh46Brb6utZIWFGaqo6SF1LM4dg5yCWFzrJ3Jscxsnd0XO/7tTDkpP3q7uflBy8FE4UhvlH08PQjKBQdkg4LTCE6BtACwnjYfFolLeunILqD//QV1CMdHOLQ0cxAvyZfj6hWy1cEEg7dc1IO1tOYECUra2dmooTTAPtYEP2cAnbamGrruIA04xydAi3tzdXUdH9r3856Or4WVi46usby202U1TwMzEKtjTzMdZ31YY7aGk6wOGOCKQjQttJW9tVB+kIUwvfalLEIlTxKVWxxJo4chWPVM2nVfPp1TxmZSy9gkcr51H+crGAicmmhOfTIiq4+FI2JhMfmI71L6BFVPPJedTIHEpUDjU6h4bOpWP/u4ssUjGbXMqhlbD/Mxx6cQwzm03PimHRQ0KM1TTU//kbbLOyxm9KmnJKmvKKmvJyGnKbNeTkNeTkNTYra2xW1pRT2hix+Xs2xm005RU23tz4BqaotMmTnu7HyQkVFEUmlEQlFEcJC9EJxdjEYoywEC0swiaVEVIr8SlVuJQqfGoNKaOWnFlHzW6g5G7DZ9Sg0ypxmTXEnHpSbgMhu46YU0/J20bL307P207L2UbLqafl1tPzGhj5DYz8bdScOkxyaQgvZ4PDQHZGECczgJUewEoPjskK5WZF8vMi+AWB3NwgXmEoryCUm43hZTAFGXRmLBWLp0WEMUMDWUG+DD8U3debHRwUZG+np6wMU1CAK6shVDS01WB66ggdNSRSQ09Vw1AJbqHjEOhJTUGxM11oyc7UJBQrw4ebjWKnu9FTXRmpLrR0D3Z2QFKZj7DElZfvGJNjx860Y2ea4uLNcfHmuHhLQoIlIcEcJzTDCkwxAjNcvAVeaI6LN8cJt5KSbCgpW6kpltQUK1rKVkqKcQRXL4AO88Ar2YZaRMYFCascaFlWlAwzapYJM8+KV2rOKbRg5hmT0i0YuY78Cqe4KgdepR233IxWYETIcoyr8c3c7Z+zB5W63Z5XZsUp3UIrcEpu9C086JG7x7fkoGtOk1N6g1NKjYOw0pZXah1TZMbMd0tvDKo44l9xJKiqNaSuw7+mzan0SMCuM/j2O8zeJ5yePlb7bcyOU+jqE8HZTaEZ28JT66Iz69GZdbi8Jkx+M7pgZ1TxvojiA1GVx8MrTxB3nWMcvJrS84J68IZtcjOh6aJ/aZt/eSe77TG3p4/XcbXrycCC6P+2TwMEZFJQJoagG++/8Kv322MTkfbf9/XDEM7q8K1KGkbyighDg634CBopmkaIon6vFznFOnsf6NxZ/+me6Ie+9R+eijc9ATc9hn56BP30CNj0BPzhKfTzU+ifj8Ef70t/vCP79QYEOw8pl7/fFH5QI7rZDVOGxSQTMMwNFyl4mqtLoKK6sarWVri+G9LIG2GMsrAPbO/ecFG20UT9f3Jxw8aNPuq9168/T00ty4AlCbACQGsg+PzL4O+Pn85B0NC66P7A0Mdvc/MQ9G5samphYePfghQCFyXiz1NTzwYGJiWSKal0FgDmAWBOLN64hkoKABvd0b+jKJKIV9fXVtfXZAAglkpkADC3ML+wtAhAkAyQ/bX3cX7u27eZKbFoXQLIvq2uzUiksxD0ZkF0+dPo+c8Tpz9One6f5FQfcaRnh+bszO3uK7/yIf/8K+6h6+y9V0n1Z/CVnaSqzrSjtxIPXGE0dMTuPO3Or1C0j9b1IJt7UVV1XNS0tmprb9VBmGuq6agqaCI0dAK9AglRBFxIFDocGxhGjMkob+y9UdR9LeXEpeLeB0UddxrPPktp7knbf7a462by4fP5nbeyjl8taLtdfOoRf995dlM3b3dv5YUXVZde5p+6t+3Gu6Zb72svP2u+1V965l7t70/a3022908ffDpy7M1M+cWnpeeflF98WnHp2YGno3seDzff/3zk9eT+56NH3kx1DC6fGZc2P/zScLv/5OfFQy/Ht93uP/RirPPLUs/ASveX5Y7Pi2fGJL2j4t4x8amR9eMf5459nO34unJ8cP7w4Mr+aSjw8kdk22ujrkG37i/bx6RtU2Db15WurytnvsrOjIGnxsXtI6snhpdbv660j65toPi9QBwXnZqS9swAPdOyzglx++jaydH1ttHVw8PzR8bWD0xByU8XfDtfG5X2WuR05N2eoey6aBLANXeONrJC6ZvYGxpYa8ON1dSQSH0rc+dQ19AYFC7Fwo+BTqhoOvOorvtheeejut6nRfvPRZCF6GAMOxLDDY/iR0SzQ8IpAcHMsIg4PBHj5aMrJ6/yj38YKiqgPdzjMWhWkB/T3zvEytxdR9teUyvawZ4TGBBla2OvoeYEU8c529O83CNsLB201F11kFhXl0hHB3MVFe1//eqgq+NvaelmoGciL2elqhJsaRZuY+VnbOiujXCCaTnB4c4IbSdtHVcdHTdthIOmSri1STGbWB1HreIRawXkaj65Jo5eE8eo4bOqeMxKPq2CRy3nU8p4pBIuacPFAnpkZSyhjIP9P7qYS8fk0b/XiwUMwl8oFrPJpTH0Us5/TzGXkRtDz4tl04KCjJXVtP65GbFZBSanDJNX1JKX15SX05SX+9PFjaVEeU15BU15+b9E/CsbLm58D1NUgikqbfJmZAVw88KFxdGJ5djkcmxSGTqhBC0sxiaUoIUlmMQybHIFNrkSl1JNSKslpFYT0qpJGbWkrDpcejUm9buLhOw6fFYtIbOWlFlHzqwjZ9SSMmoJaZX49EpiZvXGxn98WkW4IN+fne5NT/aiJnpREr2pSV6URBQ5wYuSiCLFe1ESvKjJHpRkT3oGip7mz0yLik3HMuPxJDopGkMNC2GEBLCD/dnBvuwgf25YcIiDvZ6S8kYfFaGirqsB01bRQijDEOq6ymr68pom2vYBvuyswPgin9gcX35eUHxRaGJpQFy+Jzvbh5fvE1vozSsMSqkKTqsJSKvxTan2iC/1EJZ6CEo2ghKWeSWUoYSl7nHF7nHFKGGZZ3yJK6/QKSbPJbbAjV/kxi9yiMlz4OTaM7NMouL0/JlwT6KyfaRlVHxwQrUTK9+eXWgbU2LNr7BLqrOKqzRm5OmS0g1p2ZYxxRYxpaasYkNKHgKTphmZZMwsshXW2SfWW8aW65KztHCpypGJRuxS+/Qmm9RGh6xmM2GlcWzxFk6BITVLj5iujUvWjE4wjSl2ytzhkLXDLr3JJf+AW8kxq5y9LlWtwXsvEdvuUltvRzf1emTvckqodYkrR8VXeMUVu3JyPLh5/kkVfslVvsnVXmkNqPTtvgUHfIoOR2zrJey5Et/1nHLgpk3yLmzTJZ+SNr/yLnbbk9ievrjO66eeDi6Kvq+B/c9cTEDYYzSMgmC6KBjSUR1hqaxpoKAMNzK0wkdQyGg6MZqKxdL8iRw9djFy90PEzbUf765terS26Ynoby6CGy7+9AT65TH4433pP25L/3kdgJ0FVco/bIo8ooXe5Y4pQ6MTcdF0AppAxVFoRIaLc4CiurGKliVMzxVhiIIbupvZ+LeduvD/00UZCK4AwN2Xrz5NTIggaA2ElmTAigx4Ofj13vsPMxD0aWXt8ovXjwdHFiDo7cjU6LcZCJLJALEUBJdk0s/fph9/+TK4vPJ5cXEOBAcWFj5PTa4CwBogW5GKN+7C+LuLYqlkTbS+uLwkBWRronWRRLy4vLSwtAhCkOxvGy+/ffs2OTW1KhZLQGhqeW1OKhuXAf3L6x+l0GcIeimCBiHozteZ2KqDAUnlWW3X9j0eOzchuTgDNdwepTaewZS1cZrOZ7c9yGi5nXL0qmDveSdWgbxtpK4H2QxFUdVxVtXaioBbasPNNlzU1tQN8gn+7mIYJjiSllmzd/eVh0Wnr6e0Xi4521fWfX/HpZdxDSfzWq5Wnn8Yt7+n/MKTynNPS3seZ7XdjTt4JW7/5bgDlyouvSk596zk3ONtt97XXX3dfPfjngefa/94vuveh57Bpc7P8+0fFnY+HMruvtd0f6Dyyqv6m/0n3s8ffjN96PXU/pfjB19PHns/e7h/umN4tblvcP/L8VMj63ueDO96ONDxZal3RHRmVHxmVNw1sNw7Iur5un5qeO3k0PLBt5NHPsy0Dy0dHZw7OiraPwv5XPmM7Ow3Pj3ic2m87qvs+Li07evKqa+rZ4elZ8aA7klpx7io/etK29eV9q8rJ0dWT46sdo6t90xJe6akp2dkZ2ehM9/Aro13hldODC/tH/h2cGxt3xQkfDzr3vJUJ7/TJLMl99Y0rvGMsR/bzCnKwMJT19hWX28rQstAXQ2pY2hj6RruHslDEVItApikjIams3013Q8qeh5tv/iqcO+ZKEoCPhwfi8bGR2OFaFxMaAQ1MJgVHiHYcFFeQfXHH42UFLEozwQslhMcwArwDbUy9zLUd0TAcS7O3OAgjIOdM1zTFalJcndm+qIibKwctdQ99HXxHu6RTg5myoq6v/7qqq8ftNXK09DAQlHBVl0lzMoi0mZrkImxp662M0zTGQFzQSJckNpu2jquSLiDhkrEVpMSDqkmjlrFI9YJyLVxlFoBo1bAqOGzqvmsqjh6JZ9WEUct55NLY4kFTHQ2JbyQEVXFI5ZxsBm4gDSMXz41oppHzqNG5lKj82jofCYun4krYOAKGLgiFr6YTSrhUEo4lNIYanksvYxLK4th/DtcRgmXkRdDL+DFUAICDBWU4f+SR25WRsgpI+SU4PLyWnJyWvKbteTkNDfLa25W1NysqL55o4LcrCkvp6UgD1NUgCspwpUUtRTkYRvvy8nB5OXhCgoIRcVN3oxsf05eMK8gnF8UHV+KSSxHJ5RGxxeh44uiBEXR8SXRCWXRCWXRiRXY5Eq0sAydUIpJKsenVuHTqjGplbj0akJ23fdk1RHTa4hp1cT0akJaNTGjiphVTc6upWTXUrJrCemVYXF5fqw0P3aaNz3Jm5rkS0/xpSdvAOlNSfCmJKAoSShaKoqR6U5JCWRnkJMKoqg8DJ5KiI4mh4fQQwKYIf6cUH9uWCA/MizMyUFfRVlTTl5TQRmmpKqjroVU1kQow5CaeioaBnKaW+DWPm7ERG9Oli8vL0BQEBBXGCgo9I7JcaWlozi5npxcZ1YWil/km1Dul1LtlVjhxM134RV6xpduoOibXB2QVuufWuOTVOmbXB2YXheUUe+fWuuXUh2YXhea3Riasz0woyEwa5tvUqUVIckgiA33JCnbRZiG8Xx55Y6sAlRCnX/2Hr/8/YGlR70LDzhn7LBLrnVK3+aa1eyUtsM+uXFrfL0Jt8KQXWIlrHNIa3JMb7ZOqjeIKdZh5GkRs7fwqm3TmyyTt9lk7DAWlOtzivSYeUhiOgybpBktVArj69FzrZJqTBOqzBLqtmbstMnZZ5yy3bH0mN/23uDd572rT9okb9/CKDIiZ20hpm3BJJhg400wAqOoWAtSkhU13YKWacrIM2EV2iTU26XudM8/4lfZST18B930u2VCM7rpd5/idt/SLlbrY25PX1zn9e5nQ4ti6P/iIgQCMlAmhqDr7z/zqvfaYePh9mgN4wCYLgqOdNBAfnfR2NCSEEmloBlkDB2PYwSQYvQ4Jf/ponjTY3BTH/TjA+jHh8APj4FNT8AfH3938Yfbkl+uybTOAMpl/Zsij8Cwuz2w310kYog0PJVOYrq4+CuoGapoWsL0XeAGHlr6rlu2+rZ2nf+fu/jX7oh/j4aCoAwE1iHoUX//l+npNQhaA6EVAFwGgBeDX++8+/ANgj6vrp1/9uL+56E5CHo2MPp1cgKCZBv14ioEjqwsP/s68mFx6eX09JhU+nxk9PnQ0AoILkkli+I1KQQB/9lHBUBQCsiWVpbFUsnK2ur84sK6WLS0sgyCoAwCNg7IASBodn5xanZhTQqIIGheKpsQA+9mF59NzX6RAv0iydPFlVEImoGg/rn1Xedu4PPrfJNKs1qvdn6ca74zwNt5jljRmnTgSn77/dy22yXdD1IP/25PyVKwizBAUUw9SCraTmpaW2Fa5kgtE01VHRUFdR2YbohfKCmSgA2OjA5Fh0bTqw527b7al9V+Mbn9Snb3nYreJ/VnnrKqjpWcultxvi9mT1fDzf6dd78UnXqU3fEg7tDV+MPXOPsu1l77VHnlXV7Po5rr73Y+Gjr6Zrrh5rudD7+09M90fF7oGV7rHZEWnOnL6rxz4Plk0/3B+psf2r+s7n8xufvp6NH+2SPvvh3p/3bs43zniKj+/sf9r8bbB5aaH3w+9HL8zJjk7Jikd0R0anCl88tSz/DaqaHVkwPLbQPLe1+OHnw3ceTz9LGvC52L4P5FyP3yR/WTb3RODQbcmKubBI9OSlpHFru+LvYOi0+PSDvHJV2T4u5JSdeYqHNsvWN0rWN0rWtcdHpa1jstOzsLnp+Hzs5CPZPSztH19q8rLV+XDw3PH51aPzADCR7NuBx7hMhpM844kXt7Bl3fsyUgxsIFbWjtpW9ib6BvDdPUV1dD6hpbW7lHeqLjPQmpZgFMWl5T88VnNacfVZ150vT727xd3VFkATEKz8NgEzD4RCyBGx7FCAnlRkTFE4gbfVT1n34yVlbBeXkmEjDcsCBusH+EtYW3saEjAo53c+EGB6Ad7FwQWi4ITYqnK8vPK9zG0h6m7m6oh/d0D3ewM1GUN9z8G2rLlnA7Oy8jQ0sleTsN1TBL80hrqxAzEy99XVcEzBUBc9NGumnruuvqu2trO2mqRtmYl3EptQJaNZ9UH0+tE9Dq4pm1cczaOHZNHKsqjl4VR68U0CriKGU8UgELk0ONKGaha/ikv7kYXs2n5NOi8mjofDqmgIUvYOELmfhCJr6YTSjhkEtjqGVcWhmXVsFjlMfSy7nMfyeWWRrLLIpllghiKb6+BnKKyH/J62xW0pZTQsopIOQ2w+U2b7gIl5ODb1aCb1bQ3Cy/geKGi3BFRbiiIkxBQUtBHqagAP/PbAoTlGKSq0np9eSMempmAz17GzWrnpxeS0qtJqZUk9JqyZkNpPQGQmodMb0Wn1KFS67Ap1QS02tIGTW49GpcehU+owafXkPIqCGm1xBSq/AplfiUKnxqFT6tEpdeScisImXXkLNrcKnlgTFZnpREL1qyB0noQYxHkRNQ5ERPotCDmOBFEXqShO5EIYqehmJkOpMSg2KzY/NrcZwEHIlBQGPIEaH0sCBmiB8r2Jcd5MeLCA13djRSU4MrKGgpKsGUVHTUtPTUEUgVOFJTV03DQAFmirDxdcTEuZATvdhZPtxcD2aWNzf3z4cCH16hBzfPJ77MP6naP7XGK7HCgZPnyMl3isl34uS7xBR6xJV6J1R6CSs8+CWu3H9/RMWXeydU+ibV+CRX+6RUB+dsD0itscAl6AUykV4UJbtI84h437hKO1qeZ0JtQN5+v8JDgRUtvuVH/cqPeJce9Ks46l95zLvsqHfpMa/S46iSY24Fh9yLjnqUHPEqO4oqO+ycv8cxd5dVyg67jN3WGbuMhbVWaduNhZUGsSW6rHw4MR2GT9XEJqtEJeizCq2S60wTa0wTG6yz9tjk7jdMarQpOORc1rI1e59uTIU+s0SXkK2HTTfCpupG8PUieQZRPJ2wGCN0vAkxxZiUrkfM1CVnm/FrrJPlGskuAAAgAElEQVSbHbMPuBe3YvZeC2k4v4W/PWLbRY+8FlTRSUbLo5hTj+I6r3U/G1oQQxAISYE/zw3/7y7KAEgqgqCr7z7FVu6xxQhgtlEaRgEwPRQc6aCJtFTVMlRSQW4xtiRFU6gYOglDw+MZQeRYfU4pcvdD5K31n++LNz0SbXos3tT3Nxf7wE2PoX/0gT/3QT/dB364Df58FdTsBZRL322KOAzD7PLEVuBwKUQsi4QlMXBUOoHh7OynqGagqmUF13eFG3ho6rsaW/q0dJ77f3JRKpVKZdJ/37gBgjIQXAWhpx8/fZ2bW4WgNQhag6BFGXC//+OlvqeLEPR5ZfXc05ePh0fmIejVyNT47DcIAqQy8cay67RM+mZq+uPyyouZmfdLS/c/f3k1NrYKQUtS8aJkXfrXeal/AxKAQLFMKgOB5bW1kfExiUy6sLQokUpAEJKCkBSCpBA0t7I+syRalkFLEDQPQMOrkveLa7cHvj7/ttg3M3dtaHhIIlsAwBUQnIWg6x8Hcw+1hadX0Kv2px86l37gHL+hI/vI72Xtt4rartefe1zQes2OnKHihDb2oZu64pThDhoIWwTcEqlloqWqo6qgrgPTDfUPJUURsMGRUSHooChaU8flXX88jj/UnXX6dtrJG803PpV13ufUnGi+9rb49L2Ulis7Hw0W9jwo6X1Seuktc8/FxJa71J1nG+4M7+ybyOp+2PTw69H++f0vxkovP93/Yqzlw2znwNLZcWnL+/n0k7cbbn46/m6h8d5g9fX+Ex+Wmx8NN/UNdwyv73k+fvjdt9OTwMmvovr7Hw++njjxca750cCJ/tneEdGZUdHZUXH7x/me4bWzY5LTo+Lu0fVTY6KDbyYPvZs88nmqdXK5Zx3aOQ+5/v5Zs+eDVtcn/9uzOxagllngxOjCyeG5nq/i0+OyrgnJqQnx6Slp97j41Jioa3S9c2Sta2StZ0JyZho49w26MAedn4XOzoA945KukfX2kZXDQ/NHJ9f3T0Ox9yYcD9+DZ7eZ5rQX3JuNrO0yDoixcEMb2Xjrmzoa6lvDNA001LX1TGy3ekR5YYWexFTzACazcNeu31/WnXtae/Z50+9vs7Z3hBNjSdE4PhYjxGCScHh+FIYTHslHY4UkUjQKpSMvr/XLLyaqKgQfzxQynhcRwgsNjLa39jMxckLCSR6uMUH+aEdbF6SWC0KT7u3BCfSNsLVygKl7GOkSUG4RzvYmSgpb5OV8TM2i7O29DQ0s5eXs1VUjrS0xdtYh5ibe+rpuCJgbEu6pq4PS0/c2NPLS13VDaOIcrGr49Hohs5pPqoun1sXR6gXMegGrTsCpiWNVC5hVAkalgFYhoJTxSIUsTC4tspiFrokjl8fg0rH+aRj/AlpEXTytiInJp2Py6Ng8BjafgS1iEYpYhBIOqTSGUsallcfSy2PpFTxGBY9REcvaQLEillURyyrjMUv4rHIhn+Tjo79ZQfu/5LR/U9CWU0RslofLbYbL/QaX+w0hJ4eU26gjFWHyiloK8hvZKBBhct/LRLiCAlJJCamkhFBUhCsowOTlN5FSqplZ2zi5TeycHazs7ezsHZycHazs7czMRnZOU0z+Lm7hXk7BblZeMyuviZmznZHTyMjdzspvYhc0MfN3MPK30/N20HN3MPK2M/Ka6Lk7qFnbKBkNpIw6UkYdMbOGlFlDza6j5zYQM6qCYnI9SIle1BQ3QoILVrARZ6zAGRPnhhe4YOMcsQI3UpIrOcUBL/BnZzKyKrHcZAyVg0Vj8WGh1NAgVog/O9CHFejDDQsMd7YzVlPVVlREKKkgVdT11GH6GkhtVQRcXVtN3UAJZoa08naOjnUhCN0oyR6MNFdqsicz3Zeb48PN8ePl+/Lyvbn5AYnlwWm1Aak1qIQyJ26+S2y+Ky/fjZeP2hiuSSjzEZZ6CUq84op9Eir9kmt8k6p9Eqt9Emu9E2o84std+UU+yZWo+FIzdLyeHx2BIivZRW5FJwUKa2ypec68Ss+MZrfMne75B1DFh90L9znn7nIt3OtRfNCj+IhH8TH34mPupSfcS044Fx51LTrqUXYCVd7iVnLUpfiIY8FRp6LjVhl79ePrTJIb9eMqddlFSHqeFiFDE5eujk1RikrSZZVYJDUYC2qNeTXWabuc8g6aJO8wTGjUjquFs8uRzDITfq0WNh0embyFmGlKSjfBJupFxOqE802J6abUHBNGvgE1D0nJM4uvt0rb6VbS4lV1KnrP9aD688b87aF1552zjrkUnCSdeMjpeiRo/aPjyadZCSgDISkgk4ASKSTbuCpp4yYIAIIASAaAUjEE3egf4Fbs3hoZi7CL0DLxheu7I7QdYMitappbFJV1jI0sSWgSFU8lYMg4PDWIHKvPKdPe06d9S/zLPemmh+JNj8SbHoE/PIR+egD99AD4Rx/4jz7wx0fAzw+AX+6BP92CfvkD1OgGFIvebQo/rIFuRuErcLgUIo5JxhEZOAodT3d18ldVN1KHWWsbuCMMPTX0XAzMUcc7zkIQJINkICQGIQkISQDw+20afxWFwJ8/RySVrYrEEkAmBQHZ99NLQRkErElkr95/Gp9dWAOhdQhahqCJddG1Fy/PPXiwBEHvZuc7bz/oGxqZh6D+6YWx5WUJBIikIolMKpEBi1Lgzfjkx9W1J9++Xf/85eno5Oe5+WUAWANlS4BYBIGS7xNBMgkkkUJSMSRZB6QrUmBZIlsUSQZGp9cBaHFtbV0skkGADIIkICSBoNG5hcG5lWkAGlqXPhj9dnd89t63pZanb9pefri3JD4zOPZWJJuUAqProm8gNAdBkxB06e2AoOEgKb8pe/+5lF2nc49eKTl5u6Tr1vY/npefvmdDylB1xG7xZZi4EpThTppwOyTCGgkz01TRUZZT00PohweGk6IIuJCo8JBo/0jKzu4/9lx7mnLkTOmlJ3mn7+998DW39ZZgZ/fumx8yT1ytvfKq+f4Ap7mn6kp/3sU3xF0X03ueU3ad3/FwfOejiaLzzw+//tb0cLDm5ptt9z50jay3Dyx1Da0efzuz89FQ/pmH+19MHH8/33D3U92t9wdeTjbc+3zw7fTxTwvbHw20DSxenIdOfF7c82LsxOeFI++mD7+dOjm4dGp49fTo2qVpWcfAwpkx0fkp6cUZ8Nw0cHpKfLh/+tin2dahhVOzku51qOEb5HptCHlxGHn6c+Cdyb2rYOuc7MjQQuvQwukJ6dkp4PSU+PS0uGdK3DUmOjUm6hpb7xhZ7Rxd7x6XnJkCeidlZ6Zl52bAMxPSnlFRz6ioa2zlyMD84VHRzlGAe3vE6cBteHarRWFXycP58Mp2o4AYc3eskbW33hYHPT1rDXUDNQ0dfVMHG88ob1y8ByHJJIDGKN278+rr+ksv6i682nn5XXp9axguhoIlCvDYBCw2GY8XRGNiI6IFOEIShRrl7qErLw/75y9maipEP1QKCSeIDhNEBKEdrIMsTNx1kVQvj9gQf6yTrYcu3FMPyfRFxQb7RdpaOcLUfUyNKL6ocAc7UyUFE4XNfmYmEXY2nga6Zpv/y0FTLcreGudoF2Jh6mOo66GD8NBBoPR0fAwN/IwMfQ31PLQ1SS7WtXGMhgRmTRylLp5SH0+rFzDqBYw6AbNWwKwRMKoFtCoBpTKOUsEjFbGwebTIUjauVkArjyFk4ALTsUHFTGytgFZIxxYysPk0TD4NW8DAFbO/D9qUcenlsYwKHrOCx6zisyr5rA0OK2JZlTx2FZ9TwWeX8ljlAh7R20f3NwXt3xQQcooIOUW43IaL/4WQ+y+knBxSTgG5WQkupwhXUIIpKsAUFTaqQ5i8/F/Z6J1uoPjdxVBKciglOYiQ5IcV+mHiA3BJoZTMEGpWECUzlJ4TzsqPYBeEcwoiuAWRvKKwmPwIbkEUrwgdX4oRlmESytHCcmxiJSGlhphWS0pvIGdsI6U3ENLqcCk15Iw6ckYdMa2anFHLzN1Oy94WGV/iy8j0Y2ShyKmuuEQnjNAJm+CCT3LFJ3mQkj3JyW7EJFdCsgNOaIeJc8XH+1CFYQxhFCUGjSHiwiNpoSHc8OC40ICYEN/YyIAIFxtjVQVteTkdZWUdFXU9NS19DaSeho4OTF9Ty0gFZoY0c3eP4HhRkr0Yqd6sdG92OoqZ6s1K9+VkerHTvdiZPtzsgPji4JRKv8RyN16BCzffhZvrzE53jcnwiM3y4ueg+Dmo2Bwvfr6fsMRXWO6XUOGXVB2QWu+fss03ucE7qQaVWO6VUIKKK7TGJxoHcZAosppjtA0m2T+uyoFR4Cao8cvd612w3z3/gE/ZMc+ig275e90K93uVHvMub/Uoa3EtOuZSdNyjot2p8JhrSYtHeZtHWatbyXGHwqNOJe2uVT22+cdNUneZJDcZ8Gt0mMXa9EJNQoYGPkMFmyYXkYxklJjEN+pza/XZFRbxjVaJO/S41TBGOYxVocerNU9qMubXKkUmaUQm6ePSjXHJ+mGxOkEcRHCsATrNAJ9lwijUpxdokXJM4xtMEhucSo561Z4K33kloO6sYWxjeP0lj/yTrsWnMMcexXT1CY5ebHn0dlIKSCAIBKUQKNs4LEYGQlIIkkCgBAKkoFgKSkQQdOfjKLdsj3kIW9shHGHmhdB3RurYwZG2qurmm+V1DPQsiNF4GoFIxBJwBEogOVafU6G9+zHyuvTn27JN98SbHog3PQB/eAD9fB/85YHsp0eyHx/Jfnoo++m25Nc74C83oH/9Aal2gnK5bzeFHVaNbPQklGOxCQQsjYTD03EkBp7h6uCrrmaiqbUVqe+GNEKp67noW3od/14vAgAkAsB1ABQDgPSv00c3OqYSKSAGQCkELayJvi2vSCBIDIIimVQkk0khUAaBUinQ//bjxNTsGgCuQ9ACBE1I1u+8f3vl+bMFCHo5PnXi0rVHAyPTAPRifPbDwuI8JFsHJBAASFckIpH0xeDwh5XVZwuLHY+fDYnB4eX1b6vra6BkGVxbAaVrECSGIDEkFUGrYmhlFVpblIlnJeDIknROCg3MiIZnV5dlsoXVVSkok8hki+uiVQB4Nzb2cvLbKATdn54/+frTyY8ju5/2b+97l3fp3u63I4c/T99elA1JoY8rkgGRZEgKjILQCgQd/P0eJq1G2HBS0NiVfeRKYeed0jMP9zz6Uv/HC2tipoJN9BZflokHWVXbVU3LFgm30YZbaKjqyv+mqq9tGBUcRYjC4cPRYaHR/tG07Z2Xmy/cLzh5pf7a65prrxtufMxouRG/92xu67WUA+ePPpkoP/c8Zte5xvtjvJMPacfvxnc9oe+/cuz9atnlN3ndD468nq698abo4qOmx19ODq10Dq92Dq7sfPBl+4PPVddfN97/tPf5yI5HX5oeD+x4PFB1603L4NKh/ukDbybPTAMXZqETn+b2vhg99nG28eGnE1/mOkaWO4YXu8dXLs3JTo0unZkUnZ+RXF4EL8yDXWOrB95NtAwttQ0vdc9IOleh6hnQ6foI/OKowYUvEY/GDouAjgXZ0a8rJ8fEZ6fB0+OiU6OLvVNr3VPr7aMrneNrnWNrHaNrPRPS3ing7DTYObTWObhyekzcM7LaM7zSO7p+ZkLUNSE+MQE0DckEt8fcD9xF5LRuLe2p7FsKKz5uFBBj7kHYYu1nsMVZV89OXdNYRUPPwMzJ3jPKHyvwxApNAqmc2kPNN97WXH5Vd/Hd3t8/pledCEdzmERqPAmXSiCkEQiCqGh+VHQCgZxCpYU5uxgoyGv98pOFljo10CeRgBZiQoVRwVF25mFWpl76OkwfT36IH97JFqULDzDWZft4cAO8I20sHLXUgqzMGIG+QdZWxvKbzZTkgraaRzjaoIz1TOX+5YzQjLK3xjrbh1qZ+RjpofS1PXURXrra/sYGfkb6/ka6HghVuoddTRy9XsioFdBqBZSGBHp9ArVOSKkVUGsFtFoBrSaOWsUnV8aSqnjkUjYunxpZxiHUxTPKOMRsYlgGLqSCS67i0fLI0SVMQhENW8zAF7OIJRxqCYdWxmGUc5kVsexKHruSx6mOi6nix1TxOZU89gaKNXEx1QJueSynlBdL8PZB/iYP36wIk1eBySvB5BXg8nII+c1I+d8Q8nIIeQW4nJKWnAJM/nuPdIPADQX/buHfswkVQvUIIrv6kZy8CY5eBEcvooMPxcGXaudDsfWm2PpQbHwptv5Uh2C6UyjLPohuH0R3DGE6h7FdwmOcImKcwmNcImLd0HFu6Dg3NN8VLXDDCD2wCSh8ojcxyZuUiMILPYhCH3KyLy3dk5Tkio13xye6YoXO6HjHaKEzJsENl+xJSkWR0zxJKR7EJHdikgsh0REb54zhu+O4fviYUBwjGkMmRKDpYaHc8GBBWCA31Dsmyj/cxdZYRR65+TcdRUWkkqquqqaBpraepo62lp6mpoEq3FzXAuUVHRtETwvmZAfH5gRzswM4Gf7sND9Wqjcj2YuR4sNM9+PmBMYV+sYVuXNynelZDvQMW2qyNSnemhTvQEtyYaS4MFJc6SkerAxPdrYXN8+bV+jNL/bmlaL4pZ78YhdunktMjgsryxItMA5m63hR1B2jrdGJgfE1LjElqMT6gLz9vkWHPPL3exQcQBUdQhUf8io55l3W4lF6wrX4mGvxcbfSVreKky6lra5lbW6lre6lre6lLa6lrW5V3aj6c06lHZYZByzT9pombDPiVetzyjQImRqELDVclmJ0hi67wjypeUv8dn1ujTGvXp9bA2OU6fFqTZObTRO3WybtsBI2wHHputgUE0KKOS7BJJxrGsI2CGCaRsRbEdJtGPkW9Nwt9ByHpHqbxHrn3D1B9Z2Uwzcjmy4acesiGy96l3a5V3Rjjz2M7eoTHrvc1tc/IQVEEAQAMgiUgaAMgMCNVp4EAiSQFIAkICSTQNDN/mFW0W7zEI6OQyjSzEPbwFFbxw6BtFVTN5eX1zPUsySicXQigYjbcJGrz6nQ3v0EeU32823gh3uSTQ8kmx6A/7gH/XJP9s/7sp8eyn5+CPzyQPbTLck/bwE/Xwd//R1S74Tk8vo3hR1Rjdz+v7lId7HzVlU2VNOwgOu6II1QmoauJrZ+rT2XNurFv7ko2Rh2AYCNqRdICkAbLq6IJbMra+sgJAbB9T9d3OioDg18nV9YEUHQKgQuQMA3QNY39OXG61fzEPRiZKLj6q0Xo9MjEujJ2NzbhfkJ2boYBCAABNdkoAz4Mjv/ZnHl8dzC+f6PIwA0JZbOi8SL0rUVYG0NAtY32ruQVAquSKGVdWh9QSp+OzE9sAIMi6A3M6s33nyaEou/zs1JIUgklUzMzUyvr32Zn+9fXB6FoDszc71DE+dmlpqefmgfX9799mv6pQfN7yY6BqeeLq5cHhi9PfHt7vjs89nlaQg6cqOPWtDMqTzKqjpRfPJu9YVnFRcft/bP7H04aEPOVrCJNvGLMXUnKyFcVDVs4XBrbbi5hoqOwmY1PR3DyD9dDA+NDiaym7qvFB07m9d6ec/Dgab7X7bfHszuuCPYczbt0KX89ptH+sYzWm5md/XtejFHOHiV2fWYe7Ivrv3B/jeLmV0PC888PvpmpvLK85wzd/e8GGn9stj2ZfHgy/GdD76U//Fs15Oh3U+H970Yrbzxavujzw0PP+54MtA2vHzs8+yxj9/OfwN7x6UHXo03Pfpy9P1MxY1Xu58PnxxeOjW6em5Gcnke7J1YOz8rvTAruzgPXlqEOkdXDvRPtgwvnxhabB1daVsGK6Zk9tdHEJcmjC8NYJ9NHlgFuhaBjhmw+xvUOw10fl1qH5zpHFnoHF/pmFzrmhJ1TYhOTYh7p4CzM1DvpKxzaK1reO3shPTiDHB1Aby2KLs0L+v9BrV/g5qGJfybI+777yCyW6wrTpfenw/KOaTvwzJxwxpZ+RlscdXTt1fXMlHV1Dc0d3b0wgThE70ICRZhTP6Olubb/VWXXtVd6N976VNa5fFILJdFoiVQCGkkfAaJkITFCrG4FBI1hUILdnDU3bwZ/s+frLTUqEG+ySRMPCZEGBUYbW8RaW3qa6DH8UPFhwUSnR289REBW3TYvm7cAO9oWytHmHqQlRkryC/U1tpY/jdLVcUwu61oZzsfEwNzhd9ctWFoR1vcXy7qIVG6CG89nSAToxBT48AteiikKhPlUCtgNCQw6+IZtQJqQwK9IZFan0Cpi6fWxdPq4um1Alo1n1rFI9fEUTdcLI8h/uliRCY+tIJLrubT8ynoEiahkIYtZuBLWaQSDq2UQyuLoZfHMip5rEo+qyqOU/33CDg1gpgaQUyNgFsZF1vK42E8POH/2qz5m4KWvDJMURmmoASXl0fKyf3pojxMXhEmr/hXafj3/OXif19f9A+h+AQSUX54D2+sqxfOGYVx9MQ4eGLsPLDWrtEWLpEWrhFbPaJsvDC2Pjh7X5yDH8HJn+gcSHYJprkE0VyCaW6hDM8ojls4yymE5hBIdQikOQbRnYIZDsF0xxC6fQjdJphqG0SzD2M5RsQ4RXCdI2KdI2Idwrm2IRzrIJZNMNs+jGsXGmMTwrIJYdlFxDhE8eyjuPaRTKcIGiqKFoKhoqMJ+LAIUlAgO8ifF+wXG+rDQwdGudlvUVVCyslpKyppK6nqqmrqqyN11ZEITV0NDX1VLVMdUw+PMLY/ITGQmhrMzAhlZ4aw0oNZaUHM1AB6ciArPYidFczNC40rDI0v8eMWeDKynGgZNuRkc1ycOZZvSxI6URJdqMku1CQXcqIbNQnFSPVmZfiwsnxY2T7sHO+YXHdOjjMz056aahYZaxzM0vYiKdiGm4fHBSZUu3JLnPnlLgl1zinbndN3uGTvckhvsk9vdsza45i91zZzj1XaTuuMPdaZ+6yy99vmHbYvPGaff9S54Jhz0VHXkhbH4laPqh7n0pNbM/ZvTdtjntBoEldrFFupScrRIOZqEHKVMZk6zHJT4Q6juG3G8Y26vDo4o1yfX2+W1LQlvsEyqdGv7FhoxXELRq4ZPtGRmupBT3Eh8F0xMSgcP4CWEsjKCo7N843N9eTmBqZWe6XU+uc0Y+rbucevU/Ze2prQQNh90aes1aOig9jyMK7ncVLLlZNPPk7KQBEEyTa6p6Bs4yYIKQRKIUAKSTZuqJBC0LU3X2j5OyxCOdr2IUhTN20DBx0dOwTSVl3dXFFBz0jfiozBM4hEMp5IINKCyTwDToX2rifIa9Kfbsp+uCf+YaNevAf9fFf2y13pT/eBnx+AvzwAfrwl/vmG7MerwD8vQeqdkHz++03hR1UitqMIFVhsIhFLI+MJdByZiWc42XmrKBuoqpvDdJzgBp4aes5G1l4t3echCJJBAAiJQHAdBMSATAaCIAjIIGBjHRGUgZBICogBcE0qm19ZX5eBUggSAzIJAEghQAYBEAQND48trKytQeASKJuHgFlA9mTg8523bxcg6M3E1OWnr0bWxAOr4odfp9/Nzw8uza9JJRAAAiJQBkITYsnLxaV7M7NXBr+OgNAsAM2urc8sL6wDEjEIiUAIhEAIkICyVRBYk0Cieank+psPT6YXWx++fji9eHNg/OPy6pupiSVAJgaB8blv02tr77/NvJyd/SyTPVpePT8283BdevTDSOvI/OV1sPHl8N6P304Mfjs1NH7w6fNzI+PdHwcvj0x9gaCDd56zqw8zK48yq1uKOx80Xn3XeP1t16f59rffHGh58tZR5gGxpm5kBZiTqoY1HGaFhJlpqOoqbFbX1zGKDI7ER2Jw4dHhYehgckxN69m0nW2VZ+4efz217+nY9ruD6a030479Udhxp+rs4/rLb4QHL+95MlF792vE7guc0y/iz74WnHqafe513NHre59M7H82Xniur+Lay4Nvp468m6673d/8cPDwq6nKay8PvZnc8+zrsQ/fSv94Vvz7k7LrLw69nz72ee7Au8mjH2bOfwNOfV3f/3Jsz7OvR/qni39/svPJQPvgQsfwUu+U5OKM9PToyrkZydlp8bkZ2aUFsH146cC78RODSyeGFo+NLLWtgqUTYrurw8jL40aXvhBezuxZBFpm1lonJF0z0OkpWff4WufYQvfU6oUl8MIydGYe7JmWdk9KTo2LeyakPWOS3gnphVnwzJTs9Mjqhen1PxYkZ6ZFJ4aWjk1IG76sx1wbct17C5Z53KHmfMm9Wf/M/X+66Ktv5Kyja6uqaaSqZWBs6ersgw8ipXgRkrZGchL3dDbf7q+69LLuYv+eSx+Tyo5giHwOhZ5CI2dQCNkUYioBn4THp1FoyRRakL2D7ubN8F9/ttJSpwf7pVFwQkyoMCoQ7WAZaW3ma6jHDfBOiAgmuTh46yP8t2izfNxig3yj7bc6wzWDt5pzQgLC7W2N5X+zUFUIs7NCO9p6GeqabP7VGamFdrDBOtltuOitr+Otpx1goBduZhphaRpsoo/SVmd7O9XFM7clsuqF9HohvTGR2ZhM35ZEaxDSG4T0hgRavZBWK6BV8yk1cdQyDr6AFlXBJdYL6RsuZhPDq3jUGgE9nxpdyiIW0XElTEIpm1TKpZbGUCt49Ao+o5LPrBawqwXsSj5z47lGyKlL4NYlcOsTY+uEvBphXCmPH+XqCvv1N63NijAFFbiSClxRCSEvj5T/n7r437KxyrgJi2Wh0YzISHp4BC0snB4URvUPIvsGkrwCSO6+OGcvtINnlL1HhK17qI1biJ17uJ1HuINHhL1HhL1npJ1npK1HlJ1nlAMq2g4VbYOKtPGMsvVE23th7H2wWz3RNl5Y+wCinT/RxpdkH0BxCmY4h7Adg5jOwWynELZ9ENPWn2brz7APZDqGsO1DWXbBLLtQlmME1ykyxjGc4RRCcgvGB0UScWgiJTKaERbCDQ2KDwuKCw8QYEIwHs5mGqraCgo6iiq6yup6ajBDDW19DR0dmD5My1ADZoo0dnHyo3iGx/hi4wJJicHkpCBSQiBJGECM975mKLwAACAASURBVMXxgijJwfT0EEZGGDs3jJsXwMrxJKU44pNsiCmW+ERrQpIjJcWVluJGTfakJXtQkryoCRsHqQcz04JZaSHs9KCYHB9unhszy5GSahkdZx4Rq+dPk7cPM42KC0iucYopdOSVuqXUe+fu9s7bi8rda5vcaCmssxQ2WCU3WiTvME1o3CJsNBA06PHrzFJ3WaTv2ZKwwzSxyTh+m0nC9i0JTfb5xxwLjm9N37M1bbdl4nZTQe0WfjWSVoCgFsLJBWq4bB1mualgmxGvXj+uwSBhh378NkNBwxbB/2LsPqOazNa+gY8z58ycmVFpKkjvvYiiFEFRUKT3XkJCCJ3Qeye09AYpdFBAxd4L9i4qiiig9N47aXey3w8488xz3vfDu9b/w517Za18y29de+/r2gS9aLxFGs0Td8Yf22yJzDoSmuSATHWCx7vBY8ISslJzy1KyMPGphUk5FXE5WGR6SUQ+GVlMD6uojaCdRdffDKaeM4krDai8dKqs2aa8LbjlZfylt4ln7rS965+GRBwA+EAoAlsuCoVACAEhBAQQ4IsATwggAQB3u/oCMwhGLkilA6fktcyVVE2UlYzlFYz37NEVF1PWUDUI8PSB+/kH+fr7+wU7BERohGGUKzsVOwS/PoK2PeVte8776bnw5+fg16fCX58Jfnkm+OUF9K/n0M+PuP96INh2F/r1JthzFojl9f/k0rjLlXLUD+PtFe/nFRLg7QvzCQj1gZnuP7ZLSn23tJ6csqmcmtVuBRNlHYums5e31lEB4AEhVyTkiSAICEUiIQTAj0ssIKFog8Nb5wo2+NDs0uoqhwcBsHUFFCSC+CKBEICR8YkVDocDwIZItAHAAp//6uvX1/396wB8mZ55+KV/DoDOiekr77p75hcGFudWOByREAghsCkEcyLR57X1V8srT6Znh4VggicamV8am53hQQKBCPBFAIhEQMAD/A0g4EAi3rJI2LfBfTa3mt5y6dLQ1I3h6Rv9Qy/GJgaWl7hANLexuijgvxkeeD05/mZh8fny2v2F1XdC0fnxxezbL06PLZa/6a/qm72yJro4v8j8/LVleIz96fP54dHPALBefAzFNwZg6hCEs4k1d/G3e5gvhpo+Tl76vmKBKNpu6Kp3EqVt7ismY7JLxkh2r4G8rK70LiWJHXs0VLTcHV193Ly8nd1dXTxP+YdlM8/kNFyue/O9tXexrnuG9Hwovv5uWsujnNbHFdc789tfoRvut3zbyLnz1a/padS97zE3e4ManqRe/RTX8rSqcwb7uL/oblfd1zla53DZw8/YR73nBjfpr4YrO0ebvy3hn/XW9MxgOrrSLz8ruv+heXCldXSd/Xm6oW/uxqLw3Ogm+9NkTfdU1bvRgttv2Z8mTn9fqv8yfX5k9fLERtvAwo05wfV56Mai8PaKqHlgqbJrpPbrbPPwyukpThsP5E9u7O8YVbg7pX7je8Dn+Xqu8PTCZtMk7+wMuDgjvDjNOT081zQ0d2mBf2UJOju12Tq2fn6Se36Ce2GS3z7Ouz4Pbi2CloGVqs5BVtdo09cZ1qdx8vth1tA6rn8z7P6gWeVD6aQ6c9ytwmfzNilMNRu4joWXhoGNqoaZopKx5B51KTkNbeMjh08GOgYmHfWO3+eOSqq5SH36tfxON/52b9XN/rj8ap+AGFQwLBkelBESkB0cmOLnm+DjnRwUlBQc4nDIVHXnTrnf/20oJ41wtEsJ9o33dIx1s/MyNXIzNjihqbrlYoDFoeNqCie1leA2lhEOJ9xNjMzlZRyNDcKdTjkf3K++43eDXeIuJkYeh/Zbqylp7/iPpbK8j9lBHzMTB31tG3UVWzWVk+qqDloabgZ6boZ6DtoqRxV3h9maEeIQxHg4IS6EGB9CSoD9cDE+mBAfTIgLwccGY6O3qsbA4jCffJhHKcofHxtSCPfO8HPK8HOuiArBxYTmhXgWIfzyYd5FcN/isICi8B8Hbcqi4OXRCGwsEhuLLIuCl0XBsbFIXFw4AR1BQEcQ0JH4uMiKuChMVITToUNyv2+XF5PcclFeXExBbKei2HZFse2K4mKK4jvlxSXlxSX+6eLfi6h/R1FS8p/5KT05Ny0xOyUhOykxJzEhG43OiY3LiohICwtPDotIQ0SkhoYnBcHRfiHRPoERXn4oLz+Upw/KzRvp6olw9oA7uoXau8DsHINtHYOO2fsfOeFz+Lin6RG3g5YuhmYORoedTY55HjjqYWTpus/S1cjKzdDKw8jK0/io9wFrX+OjPoZHfQyP+Oyz9jOy9jM85mNw1NvA2tvI1v/AqeBDpwIPnfA2s3E75ejl6+kH8/AKc3UKd7BD2dlE2NvEejp5HbXQ3yutLCauLC6lLLlHfY+ctqyypqyqhrymsry2rJyevLqpsZWnhV3wCY9IB59YJ784R99YR79YR98YO68IO58oO9/YU37x9oFJ9sHJtv6Jh92jjJ1ROi5R2i6R+m7Rxl4xJl5RhzwjLLwjLbxQVl4oG98oW//oE/5RJ/wj7fyjbQLizX3Rxp4xBm6ROo5IHReUyqmQnaaOWh6RtgkVB8PzDkYWWiTgrNOoNtnME/m1Zqk0ozi8fhTOII5kmEDViSWqhlfIhZbsDSnWjqPoxFGVkRUqyAq5kEK54AJ5WJFxCsMsp+5AGtMklbUvkaYfS9CNwqqEFqqEFqmEFssH5muhsPviaQZomnY8RTeZoZtcqR1LMEokHcmqdCmuQVJbE6vagjLLwrOLE3JL0Bk5aZnZJCK5tqqKVl5OKCqmYPH4cnx+fklOETarjJKBZ+cyWnMbrkRSzxxPKvUnNrqU1TjhWxBnniZceJnQdKPlzdcJgXANAM7WrUgA+ke2/tV5AiGfD8CNt90+yWX7XJGKB+zkNU2VVU1UlIwVFfZLS+uJiylpqOpvuRjsGxDgH+QUiNIMK1Gp7FS8L/j1oeCnp7xtz3nbngl/fgp+fQL99oT/r6f8X54L/v2Mv+3B5i8dgm13oX//t4vFPt6x/t7BAd4+MB//UJ+QQ/uPSEmpS+81VFCzUNI8Iq1koqxt0dR2eetUKRDxgJAnEvJFkBAIgVAoBCLh1mBuSChcWd1YXuds8KCxqdmZxeV/tE9AApGAD0RDk5MrXC4HAC4APADmudzn3d1dQ0PrALwbGb/5oXsGgDtfvzU8eNK3tDy2trzE2YQAEACwDAnnAPi0tn7xy9fr3wZGAZgRgYnVjdnllR9bmCIAhELA4wHuBuBxhULBKgDDANxfWKF0fqK8+8x833NjdPrWt8FzT58uCXjT6yszfO7T731vZqY6RkevfB+8v7h6a2nt0Tov7drDzDuvce8GsjreN06stq+sswaGqweHsW/eUd9331zcoD7/HIhrcM1lhhLOI0gXS699rH83Vft25NrQqk0Mboehm+4JlIapt5jMgT17jffu1ZeX0d4jpSi5c7eWqra7o5uPm6ePk4ebi/dxL1g8nk2++eL815nTPXP1n+crHvRFMK+mn3mY1nQ/t+1xavODvMtv63uWk668j7r5FXGzL+zKZ0/2/YzbvSmX3hGej1Y87q943FvbM1f2qCf76it218y5wc3C652NXxfOj3Kob4dwz3qzrr9Ku/yc+PL7+QnepRlhdc9s4/eFm8ugbWST+XGi4esC9vGX0o6PLQMrZwZWGr/MXBxdvzbNPfNt9t6S6MEGuL8Bbi2L6nvnSK+/V34caxhabpkTtPFB9tjq/vujyg9mNW8PwPpWzghB6yLnzBTv7Izw3BSvZWSZ+v4b9mVP/eB888gKu3eqtm/27PjmhSn+5RnhuXFO+yS/fYxT1zNT+X6w4et06/dFRtco/s1AzdgmaYiD7Bg5RH8gFce2wN3OfzhzNJ6mfjxUx8JLy9BWQ/uwiqrJLmnN3fJaOibHrOxDHINSLT3j9nlEpTZeozz9WnHnM/FOf9XN/uhsZkBQfGQIPC0sODs0KCckONXPL8HHOzUoKCU42NHUTFVMTOH334zl9iKd7dND/NGeTrFudt5m+zwPGtlpa0Ta26LdHIMszWw1lO311JAnj0Y5nnQx1rdQ2Otqsi/c6ZTj/n0a23/ft0dya+H0mLqy7s7fj6krB1qaB1iYOuhp22qo2qmr2muqO+loeRgZeBjqO2irHFPejTp5mIQOI6HhJHQoER1CSgwhJ27RGEREBxPiQghxMFxMCC4mZKteLAj1LI8MxMWEFMK9Mv0dswJcsdEwfCw8H+aFQfoXwn0wYf4l4YFbKJZGhpZtoRgXjo9HbeUvESPw6AhcHAobg8TFRZVER57af0Dhzx2KkrvkxHftFZOQ2/nDRSXxHUpiYkoS4goSUgoSkrJiYlu9GfISEj+yhaKExJaFSlJSipKSChISCpKSPxHLyKRyMrGMjC+jYkvJFaXUijJaYSEhN7eiBEOtwDEqcIwybGVpeWVpOb20jFZaRsNgaEVF5IICUm4+ITcfn52Lz8olZObi07MqktNLE1KKYxMKouMKEBEZsIhMWGRWACLFB5boFRTvERjn6hfj5BPj5B3j6BVt7xl10j3SxiXc2glx1Alu7QK3dAwxtQswORlgYhdw6ITPweNuFsec7U+5ezt7Brm4IpwdIp3sY53sopxOxng4ex89bCC7V1VcQlVil6qUtJa0vK6sivZeNS05DVU5LXk5XUW1Q8aHXUxt/I45we1cw+09UA4e4Y5eEY6eEac8wh29Ipz8Y10C0M4BiU5Biaf8Eo66Rx5wQuo5RWg5IPWckMZuEYc8Is09UIc9UIfdkVZuSGsPpI0XytYn4oRPhK1X5FGvqAOukQZOKD1nlI4jUs8tUs0JIWHlqekVfSSu5EB4nmls8eFEgkUC3jKJYpPFPJxK2xeL1Y8s3xdPPJBA04shKSNK5UIK9wbm68SS9OIpquHlmhE4pdBiRViRXGCOcSLNKrfONJ1pmsYwTqIZxRENovGqsEK10CINRIlaaJFhDME0hWmazjqUwd6fzjROoR3OrDxVVO1Rwobja7Kqz5bUtKaV4nIxJWWlGEJpUXlOenFybGlyVEVyJCUzobIgA5+ZUpAYn4lOSE1MycwqyiunFtDr0mkNiBI6iljng6F74xqizjxIbX+SVH/l9KvuUYFwFYBNAARA9BeHW9laROXzRQIeABeev3OJzTdyQSruP6mgbaaqdkBVaZ+Swn4ZaV0JcWVNNYMAT1+En3+In3+gf5Dzlov0TqV7gn8/4G97wvt5y8Un4NfH0G+P+b88Efz8VPCvp7xtHZu/dAi23YN+vQV2nwU7c/t+cmnY7Uqy9iv28Y7z9wkO9PGG+fjBfWGHjC13SarukdFXUDNT1joqq2KmoX/k9Lmrf7so+uGiSCQEkAASiaC/XBQtrawtrq5zBKLx6bmpuQURANDWaVWRUAiEHJHw++TEMpe7BgnW+RAfgPkNzvOuTx+HRlYBeNo30P7izSwAN3t6W5+/GdnkzHO5qwI+DwAuAIsi0RQAncvLzW87L3zuGRGBgbXNnvHp6aUVvlC0KRTytn6ExwUcDuDxRELhKgC9ENQ2NNo8MVf+5lPp084LI5OP5xaaHz3vm5sbXV0Z4Wy8mhj7sLz8aGqqqetTx9Ja+/hcx4Yg585zL1oTrWc8/soTytfx9g0evqev4sNn1sBow/BUy/B83tXnvhUNTtnMYNw5FP1a2Y3u2s6p5k9zF79vOCRRtxu66dgiVQ96iskckJY7ILdXX05GS1pSQUpsz/920feoe3AsvrrhRW/d28GaD1MNX5dzrnYiaBfSzzzMbHkUx7qSUH+H9mKE+GI48er7+IdD7mffwq998Wp4BGt+lnX7K+n1ZMXjb2WPe8sefS26/7HicS+9c6z0fk95x5fT31bahtdremYyr71Mu/ws/+572oexi7PCM6MblHcj9X3zV+dEjf2LlFcDjb0LRXfeEZ71tY9snB1cuzTBub0gvLsINfZMXJvi3F8V3VsVXZzisD5NEF72sT5PNY+utywKWwQgbXhh3/1h9SeLOneHkAMb9RxwematZZp/dkbYPLJW920G97Kn+PGH+u/zp0dWWT0TdX1zF2cEl2eFl2dFF6cE58e5LYOrdV9ma3um24ZW2wZXWJ/G6d0TTTN84uBGWMeQKf2BVBz7CLkj58HU4WiiqjVsy0VNHUtVtYO7ZXR2yWvrmNgccYA7BqdbeMXv94nNbLlLe95fcb+HfO9b1a2+iAx6SEhCNAyRiYTlwoPzQoPTAvyT/HzTg0OSg4LsTUxUd+5Q+uM/B+RlUa4OWaGBaC+nWFc7H3Njb1Nje12tKIcTCe5OwVbmJ7VUnY20Ih1sop3sHAy0zeX3epqZoJzt7Yz01f/8zwGZXV5mJt5mJkdVFXW3/+e4mnKQlUXAYTMXA71TWuqnNNTsNdQctTXdDfU9jPQddVSPq0pHO1hREpGURAQlEUFJglOSQilJoVs0khJgJHQoMR6Gjw3Gx4bgYoIwSJ9CuBc2OhgfCytCeGcFOOcEueJjYYS4Hy4WIXwxSP+S8MCS8KBSVEh5ZCg2Go6PDSPEIYnx4eSESEpiJDkhkpQQQYxHEeKQhDgkNhZJRMeURkfaGhoo/LFDSXK3nITUXnFJOTExBbGdSuI7lMR3KIuLKUmIK0ruUpSUUhAXV5SQUJSQUJKU3MrWx603ylJSylJSP16Ki/+ELSzHFWGxxbjyQlxJARZTiCspJublVWRllZaWUAgEFh7PxGIrsbhKPIFBIVVTSDVbIZNqyeQ6KrWeSq2nUhuo1EYKrYlMbaTQmii0Jgq1iUxvJtGascS6kgpWSQWrDFddjq8tqaguLGPnYZi5xVXZhZWZ+fTULDI6DRufjk3MIaCz8dFp5eFJmLDEIgQ6Hx6dER6dGoGKQwXDQ93d4Q6nUI4nY53sYlxOxnm5+FhbGcnJqUlIqkruVt+1V1dGyUBeTU9OTVdBU1NBW0lBT1XT9JCV+9FTQQ6ekc7eUS7ekc5eEU6eKEcPpL0bwtED6eIb7RYY7+If7+Qfd8on1tot/JAjXN8ernE8QMPaz/BkyCHnMDOXMDNH+GEXxGFnuJUrwtodedwDddwrytojwtItwsQ5wtAxwsAZpe2A0HVBqdqH7jB30/aJO4IuNUJkOuRWRtffiaq/54pptkggWiSSTOLw+2OwZsnUw2mMg4l03Si8WliJQnCBQSxZP5asiijRDC9XCi5UCsxT8M86mEi2zqk2S6EfTKIax5MNYwgGUTiVoHzVkAJNeLEGrGBfFNYiufJwauXBRLJldpVtAcsul+ZRSIeXVSWT2flUZjamtLAwr6IgqywjHpcWXYD0D7be72WmHuVgWoryJiXCSyICiyNC8sJh6WHwXHRSSnxKfGJmWiE2n1abz2yOwTGRxPrkM3dzzz9Mq7vU+rJ7TCBcA4ALAB+IIAAJ/+JQ9KNlgM8XCTgAtD56fSoi08gJrnjghJKuuZr6fjUlQ2UF4/9yEe4XEOQf7BKE0kJgVOmdSvcEvz7g//yE98uzv1x8JPjtEe+Xx4JtTwQ/P+Juu//Dxd9ugT1ngVjODxeP/Y+LPjAff7gvzGy/1S5J5T3SOgrKB5XUrGSVTTX1rFrOXt1qsgQivkjIFwkhEQREQsDn87dchERC4V8uigBYXFmfW1wG/zM3XAiAkAOg79OTKzzeKpe7tL7JE4LlDd7r7i8fh0fXAXjU+63t+atFAG71fG1/+2Fsk7ciFHEA2ASiVSBaAGAMiJ5NTVXe62h+9XZQCN5Nzj//0j++sCQEYOsgj0AkBHwe4HABjw8JRSsA9IlEl2fna0ansZ/6Kt72sD/1dYvArb7R5wODY3z+Ny63a2X1/dr62w1O65f+x+sbz3mCltE5zNOugOpz8Kbr+K6xupGF2yKA/dhX/PLDpVX+xQUOs3s4tulmILHFJa/Gv6Itselxyc3PpEffW74uN3yYc01n7jB007YJUzngLiazX1bBRF5WT15GU0ZKfteWi05uvq6evk7ubq6+Nt5h6cy285/Gsbc7az5Mnh3mpF94HcG8ntR4P451DUFqzb/0qql3JfP6O8zr8Yj7372vdCPvfPNoeBTU+LTi1XT2ze6Es8/wzwdLHn3JvvGW+nYM97Q/78b7xq+rrQMbNd3ThBf9kU03Kp5+ZX2eJr4ZaBxcYX6ZKX3Sw+qeOjfOrXw/WnjnPeP9WMalZ6QX31r6Flv6lu4vix6sgdtz/MpXfXWfxs6PrF6a4tT3zlLfDpJefW8eWj03J2hbAWcgkDgwa3B3UP3JvM6d7+Hf1+s2Qevc5oUlUfu8sG5gsbp/mto9SOjsbxpaPTvBre2dPT20emMZXFsAl2dFF6YEFyZ45ye4ZwZXmvoW2obW2obWar5OM3pn6qb4mK8rwbf6TOkPpJPq7BjP8h9OH44iqh0L1bHw0jSw0dA+rKxyQHKPppS8jo7JySOOSKeQTHNv9AF/dF77w8pXA9gHX8gd36pu9aLSqDAYOiYkNCssJBcenI8IyQgOSA30zwgJSQ4KPGG8T/nPP5S3/3FAQTbSzSk7NAjt5RzreupvF3/Ui1ZmJ7VVXfZpxTidiHGys9PVMJff63PYNNzZ3lZfW/3P3w7K7vExP+hjftD6LxcDLc0DD5t7Ghs5aGueVFM5qapsr6nubqjvuc/ASVfNVkM21ukoLSWCmhRGSw6npyJpKWHUZPgWjeTEUEoigoQOJcQFb+lYEu6LQfriY0OJ8fDiMJ/sIJfcYFd8LAz/TxfDA0pRQWWo4HJUMDYShouGE2LDSPHhZDSKjEZREiLI8eGkv0JBR5DQkZSk+NLoSGtdHbn//KEkLqkgISkvKSkvJqYgtlNZbIey2A5lcXFlcXFlSSlFyV1KEhJKEhLKkpL/zN8vVaSktj4qiosriIn9VJJdjMkqwuRgMLkl+VmYrPTCjLTC1JR8NDonNa0oJx+bm1uelYXJzS3NyysvyMPl52Lzc7GF+fjiQmJRAbGkmFKKoZYUUzDF1JISWllpZXlZVVl5VWlFFRbHIhDYBEI1Hs/G4Vg4HAtHqMWT6ojkZgKxsQJbiyPUY4mNJeXVhZgqDLa6jFRfQqgrJtRhCHVl5IZyckMpoRpPZJPx9NSYeLiHe7izU7STXazzyVhXu3hvV38ba4O9ezUkd+lIy2rvkTeQU9mnoGaoqK6voKkmo6oir2tmYR+KzIiIL4xKxEQnYyKTiiLQBai4/PDYnLDoLER0FiImBxaTA4vJCYnJDYjKcYen2Acm2AYmWnpEWbhHHPOOOe4dbe0Zcdwr6qRvzEnfGBvv6BO+sacCEmz9Eqw9Y454xZq5ROx3DDd0QOjZh2rZw5VsA8TMXHV8Yq3RpfvDssxjir3Lm+GVVzwwp23TGScyGScymbZZLJss1vEslnU62zqz2jy5yiAKvy+GZBhF0I/CGkThtBGlaoG5qgGZpmiCbW710Ywq8yTKwUTKvhi8DhKjHJCtEpCtEZKnEZhtiCw+kkw9mkw+nFB+KpfsU8LwzMHCiwmZFGYenpSdn5uTnpSfGEnJRuPQ8KhThwJMVAMOKIcd1crwsSxG2OUE2Gb7nigMdisO9S0Jh+ETEzAJiamRsSkJaZm5mOQcTAqGmMNoLm67U9bekVfffv5V9xhfuALABgAbQgFPxBcC/la3AwBbW3Q8DsQVANB059FxeLK+fZDSAVtlXVN1dWNN1X0qCoYyu3WkJFS1NYyCvPyQAYGhvv7BfsFuQSjdMIwK7a3CHd6Wiz8/4257Kvr5Cfj1AfTrA/7Pj/g/PxH88pi/rYPzS4fg57vQrzfAnjYglt33k0vjbleitW+Rj1dsgB8s2NcP7huA8A02N7GUklCQltZSUjmkpGYho2CipXekbWveDQRBAg4QCTY2NzY4PEgEBNBWg6IIEgkhSLTB5a1scCER4ELCDS5/676LH8N8RBAHQBNrS+sCwfLm5tzyKk8IVjm815+/dA2PLgJwp6f3/JvOOQCudHVfefdxmidc5PC3LtBYBMJ5AEZFwheT04x7HQ3PX/UJQOf0wtPegfHlVa5ItAwJloFgE0CQQAB4AsCHuEIwB0AfAHfXN6lfvsPPXqJ+HmR0Db7lgZfzy8/Gpvv50NvFlWdzSx85vMeLy7VdPXdXN94DcGVho+xlN/rKY3t8He3LbPXg7EMAqnonCh51tk2uXJrlYB9/iqq9BqdddC9qdM6rj6t/SHk2SngyQHo2cLpn8WQ86U99F81jcPWDXmIyB2TlDyjKG8hLq0tLykpslzTQNvBwdvdx8fR38XZx8T7uG15xoaPt0xjm2qu67rnWQU7CmSdIxjV0/V2voupo5uWGTzOM91ORzR3MgeX456NeVz/Db39zrH4Q0vIS+3Yu7WpX4vmXuOdDDf0rmAefSa+H4lo6Cm53XZ0FNd1zlFdD6Zeeo+qu096NEl4OFD74xPoyV/a8j/ZhrPLDBKNrMvPKy7ybnYTn3xLbOgjP+hq/zl+b4d5ZEl6f4bUPr2Iffqz/PHFtmts6tFzfO0N/N8zoGm+fEpyZ5p5ZEZ2GQHTPuMGdQZWH09q3v6EG1pu44MIy/9wcdGaK1zy63ji0VPVlrKpnrG2C2z7Jbx5YPjO8dnlOcG0BXFsEZ8c2W0fXW4fXmr4tnhlcbZ/gnRvjNvQvVH9faF4QYXoX/a5+Pki9LxnHcqp5XfR4ziKSoHoUpmvuqWVgq65loap2UGqP1h5FA22TE1ZO4Y7wbFNPtElAQuHlp7RX38s7eqgPBytvfkWlURDwhAR4WC4Slo+A5cKDskODUgP90oKCkoMCrPV01cV2Kv/5+wF52Rgv16zQwERvt2iXk77mxj5m+x30tCPtT8S52MOsD5/UUrHXU4tzsYt1OeVoqG2pJOdrZY50OmWjp6W+/T9mCnv9Lc38Lc2Oqirqbf/dTlsj5KhlkKWFu6GBg7amvaa6nbqqo7am5z5Dz30GTrqqdhpyyR4nKpMjqlJR8c1xUgAAIABJREFUVWkoekpYVRqyMhVBSw6lJSPoKWG0JDgZDSOhQ8kJcGI8rDzCvwjuSYqHkdGhxQjv3EDXApgHKQ6Oiw7BhPmWhgeWIgMqIoIqIkMqImHYqFB8DGIrxDgkJSFiK1tAbhlJTYyiJsVQk9HFKORRbS2Zf/+qLCElt0N8784diuLiihLiKuI7VcW3K0uIKYuLK0lIKElIKv54+F9RkZJS3bVLddcuFSmpf9L4E7mEQCzGETAEQimxAkPEFONLMaTCAlxGBiYru6ygiFhUTCgsxBUVE4qL8CXFxOJCfHEhsaSYiCkiFRUQCvPxRQXEgnx8QT6hsIBYWEAsKiQVFpEKi0iF+biiAlxJERFTRCwqwBfkVeTn4vLzcIUFpPx8QlZmeW4OPjePmJZelpRUnJGNzS4gZeYT0/MJmYXkPAw1r5iaU4DHFBPIWEpqVGyYp3u0p1u8uyPa7VSc26l4b7fgEzb7ZPdq7dqtLyOvvVvWQFbJUE7ZUE7ZUEFNW17DSMfE0wOWX0zH4GqLcTUYQl0xvqYIy8bg2Rg8uxjLLMQxC7CMvHJGbgUjD1eTh69JK61KLq5Mx9YkFjNi8yixOeTYbFJsNiEmG49KK0elVqDSsOFpuPB0fGhSRUgyDpFB8IspdA3Ptoel2gYnHQtJtApKOOgXaw5Lto0rPBZbeDAs0xSVbxlTahFdahmDNYvAmEViLKLLzaIrzGKwFnEEq0SKeTzZOBJrGF5mGF5mHFWxP6rCCFmiA8vXg+Wax2GPp9OPpNAsksgWKdSD8SRDVLl2aKFmcI5eaIEBLNckvMgmmXgiCeuWifPMLkGWEGNKCVlESgWNlpGRkhaHzI0OyUd642IDc/1OemjvcVT+M+aodin8RFHosQwf8xR305gT+9AnD6W5HE9ysknzdIl3dw1zckbDELlJ6ehodFhYNDq7uLi6lXr+Drnt+qUXXVNc/ioAy0LhulAgANDWCupWk4MQiCAhxBdBQgBqrt8z941UPeouZ3Rky0UdNWM1RSPpXRoSYgpaagZBHj7IgMBQP/9g/0D3YJReeIlq5VvFu9zfHkJ/u7jtMfj3A+jfHbyfH/G3PRH867Fg233ev+5D225D//6/XPT1igv2hYX4+yH8/ML8gi1Nj8jsUZHdq6ukfFBJzXyvoomm3pHTrdd+jK0R8CCIv7C8vLC6uSkQCoQQJBSIgIgvEvFFgCMQrnP5W/0nkAjw+FsDvbfG3UBcIJxeX9mABCvrm3MLKwIIbPIFH78NfxqdmAfgZs/Xs286xwG48uHT7Y9fVkRghctfgYQrAEyJBBMiaFDAu9vbf/Z159XPff1C8GZ26W5P3ziHvw7Askg4D6AVIOAKIZEIiERgFRIObnKezs0/4vLYAyNhZ6/k3H/F/Dh6tm/+/tT63ZH5d8trrxZXLn4bfb7Oecbhnx2eOj04cXdDcGmRVzMwj303GNJ4PePuR8zzvpr+mZaxtdq+KfKbr2eHFsnPesMqL4SQ2p3z6tyLT0fV3i/v+NY2vEZ49o3xZvRYFHanobvOcYT6Ic+d0sYyskYKcnpy0qrSknvF/xTbp2vo7ezh6+wR4Orr5Ohz3C+c/ajrdNdI3qVn9Nej9V+W45sfhVVdjWRe9S6uLb/1oe3bWvb1N7Dq6/jPcxGPhvxu9sPvDBwlXfNvfJJxpy+m9UVi+yvs0wHi66HcW++yb7xNvfS88t3EhQlR1ftJ7JO+6KY7Uc13CC8HC+52Zd3qrOqernjxjdE9Q+0cI70ajDtzP+vqa0zHZ3Trfcb7sZaBlfaxjWtTgiuT3MYv07RX/a0Di7eXwYXJzTODS+zuyaZvixdmoMbxjaZl6LQIxPRNGT8YVX88r39/KG6Me4YH2pe4p8c2m4Y3zoxuNg2tML5MsPum26ehC5P8M0PrrSPrl2aha4vg+hI4N7HZOrp+ZnClvnfu9MBK+wTv7Bin7vti3fBq6xoo6Zv3utS9n3hHPIrhVv+u4OGMGQqreiREz8JL2+jE3y7KKBlpm9hZOUc4wnMPeaJNgpKLrj6nvRkof/CF/niIdvUzMpmAgKNTwsLzUaEFYSF5oYG5oUFpQX7pIYFJgQFHdLQ1JcRVtv9hoiAf7+2eBQtI9HKNdrL1P3zA18zEyUA32tEu3tUh9JjlSW1Vez1VtJt9rPMpJyOdIyoKfkcskI52x3U11bf/x0JJbsvFIyoKett/t9fVCj12JMjKwtVAz0Fb00FLw15T3VlX28vYaKtetNOQS/M6VZUSyUiLYKajKlPCGGnIyhQ4LQlGS4LTkxHUxFBSfAgpPpSMDiXFwyoi/Yvg7mR06N8uFsI8yfEIbGRQaZhv2d8uRoRsoUiMQ26FFB9OTYzcCi0p6u8HWlIUNSmalpJQFB52RFNT5t+/KUtIye4Ql9m+Q1FCXFlCXFV8u6r4dmWJnSqSYv8sDf+ZrTLxv1D84SK9nESvIFcR6FWkKhqxkoinkYhVRAKjvJxWXkEjkdkUSjWVXE2jVlPILCqJSSEyqKRqOqWGTq2lkqspJDaFVE0isEgEFpHI/l/BM0j4SgqBQSEyKEQGCV+Jq6Bhy2j4Cga2vLKkmFxSTCktoeXn4TMzynLz8AUYSgGGnFdMyi+mFJVSCzCU3HxccUEFuZyUEYuO9PGO8XaLdbePdTkR42qH9nGD2dkeUJDT3SOtv1dOZ7e0oaz8QRW1/Qqqxoqqugrq+3VNPFwDs7IqcgqpWRhaVgktq5iSWUTKwZDzSim5JeS8Mmp+BS2vnJ5TTs/FMfIJ7Fwcq4BYh69px7HPYShN+fgaDLmhlNZUSGAX4GtLKE0YSlMhqSGf1JBRzk4tY2dhq1OKqEmFpKQCErqAFJ2LD04uco1M90zID8jCuSWXnYordk7BuWdRnTMojqkk53SKUzrZPpl0Iolok0i0RhOs4vCH4wiH4wgWsXjLeKIVmmSdQDmWQDwSj7OIxljGllrGV1jEVJjF4kxjcSbR2H2oUl1Yvm5QtjE83wxVdCSq2C6xwimpLDCrNDA1I7GkLLO0tIxQTiGWxsJ9UR62ce7H450sEh3NYQfVHBT+tN3zS6CRXIaneT7seJq3WaiVmqeBtK+Rop+Riru2kq+xrsc+A0dDg4Cjx+L9ghJgiKTwKHR8Cjq9oIjEojWda7n1cHBpbRWANZFoQyTkA0gEBJCIJxAKIJGILwJ8kZAHIB4AtbcfHPaPVrP2UDpwTGufpbbmfj0NYy21A7LS2uI75bXU9IO9/JABAfAA/5DAIHdYhD6qVK2qU+ke7z+PhL884W17ytn2VPi3i9seCrY9Fv7rkfD/6eIeN/IxvyJfn5hg3+BQPx+En3+YX5DZfvPdUop7pbXlFfYrq5nJK5vqGx473XodACACgAfxeUJohctZ5gvWhYAPRHyRAAIiCAAIgE1IuM4TCADgbY0sEAG+cGtKtwgAIQ9Akyvz63zu+iZ3aWldAAEOBPVOzfYtroxA0O3+bx2Dg8NCUdOjp5dfdq6KwBofmlhZHeNuDnLXJgA0Dgnufv56u7v30eB4nxC8nFm80dM3KhDNQqJFABYAtAKgDSDiA8AFYHx9vXNy6t74xFMO/wFf0Dgyk33nBe75V+KT3ifrwkvDs3Xv+9sHp8nPPzR8Hb6zxm+fXqF86Kv8PHx2jsv6Nnd6ipN+ryvhemf565HCjk/1vfN3VoVnh6doL79Rn/bGVN8Iwp11zq2FUa7E1j3Ivvzuzqqgvne++GaXZVipuJGX7vEwtQNuO3Yb7pHRl9urIy+tKi25V2K7+D9c9HFy8HZCJrR/Gj3dNZZz4Sn5+QD70zyy5lYw9QKc2o6ktjd9nGF2jkc130Y23yN8XYl4NOJ97avn+Q/HKNeDmp4F19yHsW9hOvqYXbM5N9+lXHqKbLhe9PDTmeGNyvcTjK5p6pvR6OZ7Se3Piu5/Tr3yOuvmO1bPPPPzHL1rmvJunPpuIvH80+xrncX3ugvvfmB2jTd9W2of510Y514Y59T2TNV8njg7snp9Xnhxksv6NEF+PdDYv9g0tMr8vlg3z2+CAHpg/sCjca1ni0YdwymTvBYuODu7dnp47cwot3Wc1zi0zOqdqvu+cHFGdH6C3zyw0jK8dmkWuroAri2CS7OCizOCc+Obp4dWWkc2Lk5B5yf5TcOrDRObbZsA0zfncaHLCH9TPLLKu6kr9+7EIUSZ+tFQAwtvHaOT6loWikr7xKTUpFX26xxytHKJcoTnH/REm8LSMTde098M4R710R8Pky92IRJwcBg6HRVRFAkvDAsuQATkI4KyYIFZiJDEAH8rbS1NCQnVnX+aqSgl+HpmwQITPF2inGyDj5r6mpk4G+rFuzokuDuFHrM8paPmbKSZ6OEY7WRnr691VFUxwNoyzPGktZaG+vbfLZXl/S3N/A6bWinL6+38w8FAB378aLCVhbOhnr2O5haNLno63vv3ee4zdNJVPaUpm+HjwEyLZqZHMjMiqlKRzHRkVSqiMgVOTw6tTEFs1YtkNJySACfFw7BRASVIb1pSGBkdWozwzAt2KQr1oqDDcFHBpUi/clRAWXhARUQwNgqGiwklxCFIaCQJjSQnhFMSUfSUKFpyJC05sjI1uiotpiotpjI1mp4SRUuKpqclFoYjrNQ1ZH/7XVVqt7yYpOxOMUVxcSXxnSri21XFt6tI7lSRFNti779E3MrfLv7TTkVx8Z9K03OwuUW0MgKDVFlFqqIQ6GRiFYXMxOPpOCyVSmUx6LXMyjp2ZT2DxmbS2FVUFpPGZlXVshn1rKp6NrOxmtXIqqpnMuqZjHpmVQOD0cisamQyGtjM+mpGbU1VbS2zro7dVMturGbWs6rqq5lNLEYDjVpNp9RW0evJRHZ5KZVEYtOrmmiVDWRaPYlWT61soNDrKeTqSmp1TSUrB52I8vKM9HCKcbOPcTkZ7XIS7e0aamezX36v9q5duntkdPbIGCsomaqoH1RSOaCkYqioekjfxM8zpLiIjCln5JXRc8to2RhSZiE+q4iQgyFlY4hZhfjsImIOhpRRhE8rxqcXk9Ix5DQMNbOMkVValV5EScsnZBYRMwsJKbllKdnl6bnY1JyyjEJcCYlFZDRV1p+ra7nS0Hqp5cL1izfuXb37uP1GR3XLpQpmU2oJJSKrPCwLG5ZLCccww4qZcAwbWV6HKKuDldQEF9UEFdUEYur8C+t8Curc86pdc1hbccthueeyPfJYHnks70K2Rz7TNZfhkstyzGHb51Q75tY55NbYptFPJFMc06kuGWSn5ArXpDK/tFJkRi48PiYpIyUvL5NQkkMuSE70d0SePBRoquW3X9lXX85Bcae9wg4ryX+dVNyJsNZJ9T6MdjvofUDeWXu3s7a0jbz4kT07T6nInVJVOiwrY7pXxkZLJ/CYTW5EVA46MQwWFoqIiE3KLMLRO95+muWJlkRgmc/nCAU8EZ8P8fgQtLW7yBVC6xCPB8Dph8+OwxO1jnspGB9V1jHR0jDSU9unp35AUVZHYqecjoYBzCcgLMAfEeAPCwx2h0XoRpSq/j9dfAj968EPF395vOWicNtt4b+vg92toi0Xpd3Jx/3/x8Uwf3+kf7DlQcs9UopyMtoqqoeUVE1l5Pdp6hw+03YNAMAVCNa4GxwhtApBS0LhMgAcALZcFADAB2CVy1ta5/BEgAMBrvAvF0V/uSjiTyzObAp4kFC4scHnC8AaH+qZnPm8tPx+ean9c/eb+blRETj34vWjnt4NANb5oGd88uPsZM/K/LQImgOge3rhce/Qk8GJfgg8mV649X3oOwQGuPxpSLAKhGsAWgeiDQAWIah3fuHJ0FDXJufFBvfB2uZzCLB6RjOuv2R8HH4LwCMORHjVh33Zk9/xpuhR56VF7sVF7pnJ1ZrBuQvLm9gPA81TnMwHn1Fnn6befJ954w317fCV2Y2nPGHVmyHioy/o+rueRfXOebVh9BsxdR3ZV95dmBBcnRNhbnYZ+WRt13PTtg5V2eeyY7fhHhld+b1a8jLK0pLSEtvFjPWMfFw8fV08/Z29nRy8feKzLn+dqn83nHnhadW7CcqbCffylhDqpQjG9aSGe2f7VjLan0U03S57Ndg0L0B29Pve7Hdr6zxCuOzFvh9++ln6lfdlj/pLOr4U3f+Uef1VcM3FrNtvTo9ssj7PnBvlMLumQ9lXE88/zbvzMffOx9In/TW9y/Xf1nAvh0hvx6o+zWZd7yy8213a8QX39Butc7jp29KFSX7b8PqVaUF19wT709iFSc7FKd65sU3ss68lD7tPD683j6yzh1ZqZnk1HBDbP2/8YFT32dK+e8Mp49zmNXB2aqVtnHNhBrRPC5qGVmq+zTeNrLZPQ60jnLrehcbvS+1TvEuz0OU54eU54ZV50cVZ6Nwkt32Kf2UOXJgWNY9tNkxxWjdAce+cW/t7/YprYii675nurJsjJqElmtZwfXMvHaMT6loWCor7xKU0ZZRN9M1cj7rFOMILTDzQh5G55Xc+0N8M4R/3Vz0dJV54D0djkaEJmZFRxZHwImRQETKoICw4Lyw4HwlP9PO20tTQkpTQENtppaGS4OeZDQtEezhHOdrCbQ77mJm4GOknuDttueigp+lqrJPo6RTleMJOV8NaTSn4+BGE/QkrdVX17b9bqSsHHLHwtThkqSSnt/MPJyM9hI11kJWFk4GuvY6Wo46Wo46Wm4GezwHjrXVUB235nAAXdmYMMx3FyohgpiPZmSh2JoqZjmSkhTHTw6tSkbQkBD0ZSU1EEONCcNGBZSjfypRwaiKiGOGZH+JaivSlJ6EIMbByVAA2MqgiIggXBcPHhOJj4VsuUhJR1KQIWnIkPSVqK3+7uEVjZUoMIzOpAAm3UFWV+88farv2KErskhOXUBQXVxLf8ZeLYqpS4lv4/dfO4n8Vi/9F408Z4VE5sejyjFwyppxeQaLhKTRSJZVUha8gY8uJVFIlk8aurqqpraqrprMbmLW1zOraKnYts6aGUV1dxa5h1tWy66sZtWxmbTWrrppVV82ur2E11LAb6th1P77DqK5j1TdUNzZUN9axGmpYDTWshipaNYNeW8NqqqLVEnB0Gq2GzT7NZDbRKhsotHpaZWMVo4lRVV9f01zPqsmKiw/zcI3ycIrzdIz3sI91tUN7u8Lsju+TldaQkNDZvUd/j4ypsqqZsqqpsoqpmrqxipq5gQnMH0ElVzNr2mjsVgqrhVjZiKfWEuh1pKoGYmUdgVpDpNeTqhpw9NoKanU5taaMUlNCrSuvPF1Ka6qgN+LoDeUkVgmOWo6nYHFkOp115kzr7dt33rx+++HDx66Pn3p7e0eGB8fHhmemJhbmZhdmZqfGp0ZGJl++7qptas8ppcRmV0RmVcDTy4LTy0NyiP4ZeJ90vFca3juD5J1F9c6ku6dT3TJo7hlV7pmVruk0l1SyYwrBKZnglEJwSSc5phMd08kOmbST6TSbVPqpTLZbfr17Qa1nfrVfATOwoDI4jxxWQEnBMQpwuLyCjMyUmKL0uLLUqCy4J9rlKNxK30Vrj5P6rlMK4kf3/GmvKnNMTspBSwFpcyDosHaAhSbSxtjXRPOE8q7D0jtMJf84KrvriJy0iaS4/s7tB/bsOqGrG2xjE+npGebt4+Pi7uLoFhSMKqOwuocnF3jCZb5gy0WukMeFIJ4IcADgAhFHBHEBaH7wzCowRt3aXe3gMXVdEz2tfboq+loqhgp7tcW3y2qr6oV4+yP8/OAB/kGBQX+7qHif95/Hwl/+uY76/+GijCvZxr/Yzzf2bxfDA0KOHjqyR0JeTkZLU9NMTd18t4yBipZ5y/lrAIANvmCNv7kBhMNLi98WFucE0AYQbkJcLoC4QMQBoiUOZ2Z5bV0AbQhFa3wBX/TjlI4QiIQA4on4k/PTHD4XAMDjQnwhWBFAnyZnP62ud66uNrx+dXtw8LtA+GxgpH92YauR49vc3Iuhgc8rC6Mi/owITHNFH0cXXg3PDALQMTnf1v3lA4fby+XMCSEOEHGAaBOAVQBmIKh/dfXtzMxnLrcXEj5cWn2wDlV9HHQh1hU+622d5T0UAdb36ZTb79DXniXfftkyt3adBxqn1mpGl5kDcyWdA2XvR0s7x/OfD6bd/ujPvljwsKt5ePXKPOfaHI/+ZhhBv2CXQT+RVgWnXoupe5B67kXz9/VL0xDmVpemc+J2XVdt61AlI2cxaSMZWX25vZpy0krSknskt4vv1zfydfX0dfH0c/JysvfyjM5oevOt+vX39HOPKjsn82512xfURtXejWLdLLj0uubdZDjravrVV63T/JYVgLjf53X1i/+lz9aEKz7s+3HnOwkvxsoe9hXe+Vh0vyu29R6y+Tq9e/z02Drlw9jpwU3yq5GIhtvJF15k3niXe/cT9cNU0zCH0TOfdetD2dNv5LdjGVffFNz5VHz3M6bjM/39eMvwRu3Xudbh9btrQsqbfubH0dbhlZah5TNDq8UdXSWPe85N8c9OC5tnBI1LEHsDRHyZNe4Y0X+2vP/+UOo49/SKqH169cIU7+IMODvGaRhYahhabpviXZgRtQxv1n6db/y+tHWZxtUFcGGaf+GvS4nbZ6CLs+DsBNQ0stEwtXlmHRR+nXM9/0637MqOcKp/a0/atcEDwcXax8N0TT20DW3VtSwUlYwld2vLqBw0sPSwdo9zgBfu90BbRxVhH3RT3gzgHvcxn48R2t9tuZgTFVOICi1CBhWHhxSGhxSGw4pQYfE+HofVVHUlxbXFd1prqSf6eWaHBqI9nCLsjyNsLb1ND7gY6Sd6OKPdHGHWlo4GWm77dRM9nSIdbE/qqB/XUAk9eRxhf8JcRVFjxx/WWmr+1oe9zA9aKMrqif3pbGyAOHEswMrc0VD3lK6Wva6Wo662m6G+j8l+z/2GTrqqjjoK+SFutTlxrIxIdmYkKyO8JjuyJjuSnYliZYSzMyOY6Sh6MqIyJYyWhCDFw3DRgRWR/oy0iC0XC2Bu5aiAqpRIYmxoOSoAHx2Cjw4hxIQQYmCkuDBSXBg5HklNQNGTIiuToyqToxipMYzUmKqU6K0wUmOYabFVaXGs7JS8MJipkrzi73+oS+1RltolL/G/XFSTEFOVEv+xgyghuRVVSam/oya16+/88/1PmQhkBjI8NyqmKDmlJDOnLK+wAlOOxZRj8ouLcgsristIZXhqBbESS6aV4yvxBDoBX4knVJFIDBK5ikRmUelsWiWDSmPQ6ExqJYNeyaRXsugMFp1Zw2BWM5jsKga7klVdxa5l1tQy62qYddWsuhpWPYNWzaysqatuZlXVk/CVdCqbxWpgMpuqqhpo9IZKRiOT2cxiNjTWNDey63KTEiN9PeN83dE+LnEep6JdTyT4uITaH98vK60pLqa9a7ehjKyFhoalurqluoaVlvYBFTVTHaNg7yAaiVVTe5ZR01ZZ3UZjnqExmitZp5k1ZxjVpxnsZmb1GVZtW1Vta2VNC722hVbTSqk9S2m4QKo5R609R6ttoTDq6IyahvrG29evdb19NT7wdWV6dHVyeKK/e7D7zVjv++mh7snvH8f7uyb6Pk72dU/19ox/+TI3PDo1NN7d9fX+ozfs05fzidXpWEYavjqF1JRAakYTGmNxjVEVDcjS+tDimpCimqACdlAB2z+X4Ztd6ZVJ8UqjeKaTnFKwjqk4pzTiyRTCkXisRUzFUTTpeCLpaGz58diykzGFrugi/7QSeFZ5YjEhpyAXh8kqSI5ICHGL9bJFux+Ltzf3MVJ0Ud9lI7vdXPI3SxkJey1VSwVZMzmZo8oyJ9SkfUy0QiyNnfVUDkj8pv/nLyZS2/dL/mkuu/uw/F5T2T0H9+62VFE4rqXuZGToYWHmY2Pr5+rp4xXg7gOrbbu4xOVvAsABQgGAeCI+RyjcFIENEdgUAQ4QbgJQd/eJZUCkqSfCISjS0w9xwtrBSGu/lpKhsqyu5A45XTUDuG9QWEAAPMA/+B/14paL257ytj3nbnsu2vYU/PIQ+tdD/k+PoW1PhL88hn6+x/vXvR8u7mkFO7P7fnJp2utOsQ3A+PvGBvkEwfy8kQEBEUGh1oespCXkZaU11VQPKquY7pI2UNEyO332CgCAIwIcIFqC+O+GvneOjMxCwg0ANkV87o/Ls8CqQDC3trEugDYE0MLGJlcoFAARTwhBIqFQJOAD/vTiLIfLEUKAy4EgEVgVQB+n5zqXlx/Pz7JfPL01ONCzwXn+bXhkYY0rBFwRmIMETwa/fVye+7a5NiOAVkVgeI7TOTw3IAI3RibwHR33Z2feri7PC0UCkUgIAAeAFQBmAZgQiQb5vLfzc0+mpj/wBA9X+aeHZjwYZxyq2nLeDLEnhTkvhgJbOrzrryXefUfun2uY5VG+zeI/j13agKpH1/Oefy/tnMh62F/4csiJ1uLDbm8YW3nAB9eWBJXvxlDV1+2yGdZJlAjmncxzb1Csm6f7VxnvRjPOPtZyTZDc56NrE6Zo6CguY7xX1kBWWkN2j6K05B7J7WL79Q3/dtHe3tMJlVL7qpf95nv2peelD/uimx544drCWTfhlIsVt7tz2l+mX3hW9Wm6cZxfPwfCH353OtcZdLXHmngF1vQsquVF+aPB/Jsfyx9/pb8fzb3TmXj5Sf3gEq17nP5pom2UW/6oL+Xii6QLz7NvfSi4/5naNcX6ukj5MJl46UXJ477Sx33os4+zrr0tuPWR8GKA9Gao5utcy8j6pRnB1TmI9Kqv+fvC6cHF1pGVsxObZU+/4N98b5ngNo1ymqcFDUsixipAfBw3ujek+2Rx/73BtDFu66rw8ux6+wS3bZTb9H25vn++aXjl7BTv0jQ4Ny44Pbh+dpRzaRa6Mi+6vgQuTPPap3jtM4L2GejCLLgwA9rGocaR9frJjdNroODLnMu5Tu2SS9uR1OD2vuRL/cYBhTo2SB1Tdy1DWw0tC0Xl/ZLSunvVDhla+RxzRzvAC/a5x9lPkoC4AAAgAElEQVSgy4hPvlDeDGGf9DNfTuDOvYajy1CIhLyYmKLw4OLwQAwquBAZVIgKLY4Ii/F0s1BV1pUU1xYXO66jmejnmRMalOjpgrI/hrC19PnLxTgX+9Bjli77dD1M9BI9HCPtbW21VY9rqCBO2Yba2Zgqymvs+MNGVzPwuJWX+UFzhb364ttd9hvCba0DrMwdjfTs9bQd9XWcDXQ99hn6Hjzgtd/ISVfVSVepCO5Zn4dmZ0ZVZ0VVZ0XU5kRtucjORP3DRQQ9OYyMDsXHBOGiA1kZUVsuFsE9sJGBVSmRW/Xilov46BBCTCg5HkmOR1LQ4bTEiMrkqC0ImWmxzLTYv2lkpMaw0uNY6eianLQcePAB+b1Kf/ypsUtabdceRUlxJQlxZQkxVfHtahI7frgoKaW663+x9zeK6rt2/5PGv/NT0f/h4y6jqmzbRt97e5ctMOcEBBWkuwwUsRURAUG6u7u7u2HCZHYn3Q1KlyAIUtKdokjH5NoffNez3nfttfcY/3F9ur7/xjjO8zgdHUNtbYJt7cJcXCK9vSP9/KICAiMDgkN8/IK8fCMDgmKCQuKCQpKCw+KDgiL9fSMDfGODA5Iiw1KiIpOjIlKiI1Njo1Pjo1NjY1JiY/97SbExyfGxaYkJGSmp0JTUjJRUaEpGRkpGRmoGND0zOSE1JSktC4pIT8mKiUxIiEvJSM/OzERlQlEZGWgoFJMFxWRmIJGZSAIcHe7t5WSo66T/zkXnjct7JSdNJU+9d9aqSvd4uEXYWMXYIdJc1x4KCSry8ysK8D8WFbnDx39fXNJM1wgGReJwdASahsQy4CgqHElBYWkYPAODo2GwFAyWisLS4GgyAkNFERgIQm42MT+LXAwjF2cTC2A4OpZELy0t625vnR0dXJ0aWhrtXRhsX+hvmuqqne6qmu9vmO6rm/hUM9ZRNdpaOdZc/a25dqy5YbKzfX5gcHlienZitq9/tKV7ILfyQ1QWPjCdEALPDUMVhiALA+H5/tkFvrAC3+wiX3ixN6zQC1bgmZXvmZXnBc1zhzJcMunuiEI3RLEtNM8smWGSzDBPzTdLzbNIYdik0ixiUI5xCI94uG1wvJWHn72tRYCTmZ+1rrXaI4uXt11UFRxfyhnJ3tKX4nt27arU+T/usF19wH1d+Arrjb//5fnz7D3QFRUhntcCPE9vcsiyXhC/9M8ddhZp0KXHt66/Fhd+IsBzl4v93g3Oe9c573NxPLjG/lxURP3pc3WVd69V3ls4eNS1de8CwD7APDw93j853D1m7jCBX6fALyZzBzjeAQB8XcsTE8c31p62/lF2rn5mRlaP5Z+I3pLh4xYHXb0uLiBpbWhmZ2pqaWxgYmqsYW4vbh/HD+/laTg633x6tvXobPvhH22nZ1uBvxqZf388+qOZebb19P/DReI1TegroxhDfRdjPRMzfR0bA0MHE4uXD57wcQvcui7Ge1PmFp88D5+81O0XtPzK0/+1DrF6uNcxPtY+OT13ePQLAA4A5j5w+uNof+v46Ofx0fKv7Z+Hhz/292fX138dHpwAwMHJ8THzhHl6fMQ8WPu+eri/f3LE3N87PgaA9aOjlqmZurnZ4unx7JbGptWVgR+/OsZnlrZ2jgBg9wT4CQBd8zO1Y4NjO1s/ToE9AJjb2G/onxjeB0pnFhIbPhTPzpZNjE//3AKYwMkxc+f0dBMA1gBgGQAWAKB7dYXS1dW7u995xGw8OY38NKqYirOu7gnuXXFpGLMo7X6SSg3s/EZYP0wYXkwYWgrtGMnd+EVcPULO7AU3j7uWfQ5pm7Iva9PEFqYMTLQCAG5mLfLjV3dGk1oE9qFLsiuhMat1wTKzGNY1C++eCmQ0Smh5s981FH1qwSX6+iqH9H93EXSZ5baktL6Gtp66lt5bLWXl9++dgwpGVpFdkzE1/YFlPUaZRdpJDN1Eunl6QXBeux+9CdY9R5raQU/uYFeYxuVfNAr6dPP7bkeQDLANviX9IeVfAku6ktvGk9u/+ZS0RjZ+YSwfIEZX8NNbJRunETVffArbzdGlkR+G0j7NQ/uXk7tnM7+s+JR2p32aj/444kCu8y3qTGoez+xZiGseRY2slWwySzeB/OXDjE8T9LltyszP/OW94o1DaN8sfGiFMrdHntsnLB+j15nIbcD6y/zt+lmxxo17DTNBy4f0X8yite28+T3a1A554idhfBM7/p0w+TN34Thv8SRv8bh47bTsO1C0ziz9flqwdpi3epS/cpS7fJSzdJyzeEydPSTN7uKX9si/gLChNVV6t1B0wVXbLJuyGff8YXGdQNEX1mLymiLSrwRFHt7gkWVlF+Xil5d9qv9My13ZMlxK00XJMzGjbQzaPZPSOonqXIqnt5s5R9uauUW6ukbZmUXbGsfam4ZbG0famkfZWztoqD3g5REHsYqyXn0uKuSu9z7E0tRTR8Pm9VOLFwq692+/k5H0eK/mrKZs/uzR+ztSWncl3TVVbJWfvxC69UKI3/rNKzOl53euXxO8fEFJStTk5ZP3D+7cu8EpxnpJ7Y60+cun+or3VaXF30iIvJUSU5UW15ST1pW/o31H5q3YLTVx3hgrHUKYOzrQERPkiAmyx4c64UMcsUH26EA7TJA90t8O5m2V7WMN87bKcDdLcf7fLkZbaUdbaSc7GcN97VNdzONtDVOczVKczFKczNJcLKDu1hluVlB3a5iXHcLXEeHrCPdxQPo5/Vf+zkh/Z6SfE8rfGennignyDTI1krnGznPxoiAEwg+B3GRj5WFlvcXGws96WeC/uXgL9H+K+P/fmSgH+0g7u2hn5yQ/34yw0PTI8NTI8LToyJSoiOSIsMy4GFh8LCw+FpkQj0yITQ0PTg4PTI8OhSVGZSfFZsVHQ2MjM+OjspJishKjMxOjsuKjs+KiMuOiMuOi40KD4kKDU6IjoAmx0ITYtITYjPi4tIS41PjYtPi4hKiohKio9MSEpJi4sIDgUP/AqLCI+JjYhNiEuJj4+NjE+NiEuMiY1LgEdFp6mJuLg66mg5aKy/vXntpv3LVee+ur26oq3efhFgODJDk4pLmuPeQXeMQv8Iif/5GQ4J1bt+RFRA3VNRNj4qEZmRkZ2ZlQOBQKg2ZkZUJhsCw4LDMbiUCjkRgkHA2DIeFwFAqFQ6IJMDQJhmMgKYUwDDkbhS0qKhzq79mYG1/+9mW6r2Wss/pbe+l8V8V8R+lkU+63j/Thj7S+Knx3MbIjH/GpEDtQRh2tyR+uKxqsKxtpbRjuah363DM5Pj4xNdPcPQCjlYdnM8LhOTGY4kh0YSSmOAJTFIosCEYWBiPygxH5wejCEHRhCKowCFHgj8z3RxcGYku8kQXu2QUeyBJPVKkHqswbWxmIr/JD5oejciKz8LY+wbrGxh52Zv6W2l6GKu7aLxzfPjB9KKIhfk1flt/sgcTzm2CxC3+IXj7Hf/4Cx9m/OP/6R/jSJfGL56Qun7/PCXrGy60izq8iwf/oFuSZILeKtJDGPak3MiKPBHju3bgmxQ6SAF0VZb0kCmYV475+V+q2hpq2soqWvZvPl/Hp7VNgi3m6dXL845j5iwlsMYGfzNMfwOkWAODrWxSNnZ6ZuVkGxLoFxdnYeDx58FKMT4afWxR8mVP0lqilgYmtiYmVsaG5ibGWhYO4Yzwv8jPPh+MLzadnO47+6Dg82376Zyvwd8vJX82Hf7Qen2ln/tHM/KPh6K8G5h+1zL8qAQgDuBI0ckadcE0z43+7qKdjY2Bkb2z+UOb+TQ5ePm5h3uvi0pJPXr3W09CxLKz8cPJ7RHnKHN/brf32rezrSMfK+vIp8ycArJ2cTGxuTv38Ofljc2x1dWl3Z21vf2h2ZmXr5zEAHBz+fo7mdPfwcGF5+WD/gHnEPNw/PDo9Xdzeqfjc37S42LzxHdPZUTs927u6/nlmbnnr1zEA7J6e/gCA7vmZnLbm8b3d7wDwHQBGN3by2we/7AK1SxvI7r7KhZXcLwMd41NMANg/Plnb2186PF4EgFkA+AYA7Zs/y6ZmB4DTDuZp/uZBTP+EKrZAN7fJoWE8/tte6Oe1OzFEj6b+mlMgYXQpfmQ96suiX+tEQNtk2uhPl4ovvnXfXMr6wjtngzsmrYpaU76tYhZ3gxqGrPE1b8OwCo6JDqg68tCODbw0vOxT7uRWfMVnifdeHPIGQo9N2IVeXIZIXOOW5L4mxM3By87KznaJ5Y7UbX0NHX11bX1VbeU3WnqeYZWzW7C2sZTGIa+cRs1EsloM4V0Uziwj1w5RnNk6jh5Ygg8u05ZOMPPHpsWf31E6nqWXPY6l2VDbvIt7fQq6Qys/xzcOxzUO2lMqk7snsOPfESOruSuH2LHv3vktkTV9toSKgMruqMYh+NAGtH8trXclpGYks289pHrAElMWWv0ps2cqoq4vqW2CPrPLmNsvXmMWr59k9EzjJ34gh1cpszv0hYOUT5PZQ6vEqV3izB5hmYlcA7K3ANvBlYeNc9JNS08+zkSvHtF+MgtX9vIXd/Nmdwqmt+mTW9jRdczYd+r8Pm3hgLF0VLjBLNkECtZPCjZO8tePcpYOaAt7lIVd0tw2aXaXMLuDm90mrO1TdoCAgQ1l6me+8MIrNlCXyhn3nM+iWh6iL8xE7muKyCgJCT+6zi3LyibCLaAg98zghY7na6twSS3XN74ZGe0z0E8Laa3T6M6FWGqjqWOYrYVLhKtrlINVlK1ZrL15hJVplK1FpL2VrfrbB7w8kmA2EZbLL8SE3PW0QqyMvfQ0bF4/tXypqC0v+9tFF/U3li8evb8jqX1Pyk1Txfb18+eCvC+E+W3fvjZTen6bi1Pw8qXXUuKmr569f3D33nUOcdZLGndkzF8+1X8o/1ZK9I2EkJqkmLqUuKaclK78Ha070irit9Qkbsba6JIjPTBBjtggB1ywAzHUiRTmTAh2wAc74IMdMQEOcF8bhK8twtcG6mGW4mSU4myMCnDMcDOPsdKOtdZJczVF+tmnupgkORimuZqlu5qluZimu5lnelpBPawyPW2zfez/F4eOSD9HtL8zJsAFE+CCCXTFBLhg/V1Qfq64EL8gE0MpDjDv5ctCEHZ+MISXje0WGxs/K4vAf3Px9/Hhf6EIAvGDwfzg3/79Tyz/Ewh0xl1XL8DcIs7NLTM0BBUbjU2KI2YkkTKT0anxmLR4SnYqDZlBRaTnoqC5yAxKZjI5K5kCT6Uh0xkoKAMNZaCgdFQGHZWei4HmojMYiPRcRHoePD0nO42UkUTMSKVmZ9CRUCoig4LIoCLSqKh0KiqdgkgjwFLwWSnE7HQsNDUzPjo5Mjg9PgKeFgdLjc9Kjc9OT4alJaXHx8CTE8hZ6dGezi6679zev/XUeuur/dZTS9lbX83qzdM71znEwGxSnFwynNwPePkV+QSeCgk9FhRQEOBXFBM1UlNNDA9NjotMiAlPjI1Ijo9KjImIjQyOjQpOio9ITYhJjY9OjY9OiY9OiY9OTYhJS4xNTExITIGmpsMS4uOTYiPKcomLYz1Lw53jXbXDbRXDLUXfWoummgsmmxjTjdSZRvJYLfZTflorKeEDNu4DJq6TnNaTA+stRDVSMipxSd2V1NHO+r6WuqFPHavLa8Ozm6SytvBMSkQmJQZBj8gmh8OI4TBSOJwcmk0Oy6aEwqlhcGoYnBYKp4dhCvyyqKHInKBsakAmORDO8IXR/dFFAeiSIExJOK4wBk0LT4Fa2NoZ62m6Gqn5GL720H7sqqnopHJPX17gvfR1EwUx7TtCcuDzopf+EmU5f+vc39x//8n1zz+8/54XuXRJ5MI5ofN/PeLhNHt2z0pJXuuuoOZtAXVZfnVZ4bcyIg8FeCRAbEJXWPhBLLwcLDxgVkFODmHuGzJCEiqv1FVUdQMik3om5hf2T9ZPgdUT5veT463Tk+/M4+WT000AQNc2PbP0VDR2s4+Effg84+oTIyWmICkoK3xdmPMSRJRHyNrI1MrQyNrQ0MLQRMfcQcwp/gaml6fx5Hzz6dmukzOfjv7sPP2nFfin7eSvjuM/O5l/dDHPtp38vpX690fgnxoAkn96KWjojAbhmlbGK5NYQwNXYz0TU11ta30jeyPLh7IPuMHXBa4L3brG//j+cxcnH1NLZxS1cO2YOc88nQaAjh8/qQPDuJ6BmsWN8ePTeQAY3jlonp7rWV1rn5sdWF8f39r8DpwOzM2OLy4cAcDuwR7zhHl6CmztHg9+m93a3meeMJknh0fMw7XtXwXNra1zyz0/Dqjdg5UjE+PbuwMzMxvbW4fA6RbzZOP0pKK3O7el9ev23swpMA8AA792SR1fm1Z3q+a/E3tHm9Z+NMzOF3T1fT86/gUAUzs7k0cnYyfM/oOj8rmlipUf5Rs7dfsntcfM4p1j2OyqAbXakNGkQ+9ImjzImDlSzq5UQ9fCFvfgK0zP1inbmgHP1hmrsn7X2jGboj6b3B5jXLNf1bfY3g11bM0rZGnSxE7mt31TZLVKMPZtANo0tRDetWSNKPGk1RfN7qXWfhV868j90FDoiTGX+KuLIDGOa+JcnMLc7HzgqxxXLlyVl7tvoKFn+E7PUF1fRVVX1zM0Z2ge0z2R3jTkRKhUjcYYZ+XrpZBVw2E2iAJk72xa+xh+dD1/5TRraNM2v1cTWf8qIV8rq8K77IsDtTmyfji4vDf2w2B4ba9bXn32wEJ67wz622rlDhBV3+dEroprHIio7wms7Air70OObEZ+nAitm4z+OB9ZP2VP/GiSXZjcPhzf8jmgrAU9uEaZ+JU7f1j+A6DN70P7F5Ej37HjW9SFQ+TIRlzbN/jXNcr0PmL4J3HpCLUGxMwBpt0rig3f5OpHlD6MxS0d5WwB+StHeYvbJYu/yme3Cqe26DN79KVj6vIBfm6bMLdNX94v2jwt3QJKfgJFmwBj+YC6sEtZ3CPNbxMXdoiLu5i5LcLqDnEb8Oz9qUQfvhFcdMEkya181IPeLK3nLPJKX1hBXVhOWUDk2XVOORCr2E2hRzJP9JQMPJWsQiS0XN+FoTM7lzO6llOaZ9Adc3G0OlOnQEd7t0BHp0hH20gbyxhbyyhry2g76wgbK5u3yop8fHKc7GKsl5UkRb0MdUOsjL30NW3fPLN98+ydnMQ7OQl3LTV3LVXz5w/VpIX1Hsi6ar6xUX7+TIDnpbCAndobU6UXclzXhK9efSUhYfryxXv5e3c4IZKsl7XuyVm+fGKgcFdNUlhVQvCdlKiGtJiWrISe/G3tezJvxHjUpXjjbPWo0V6EEGd8sAM53Jkc6kQKcSQG2RNDHEghjrhAe7SfLdLHFuVrm+VunupoCHU1JQQ7Z7iYJFhrx1trZ7mbo3xtUx0N052NM1xMYJ4Wme6mUA+zLG/LLB9rmK8t3M8e6e+ACnBEBzph/B2wAU64QFeMvwsuwIUQ5EYIdMP4u+HDAvyNDCTAYEEWNhGOa7dYwXysYAEwRICNVZDtihDoqgAbCy/rFV42tlsQyC0QGx8YxA8BC7BDBNgh/GAwHxsbHxubABj8O0EQSBAEEgKDhSGQMwZPnzppaYXbO6T4+2VHhuGS4qhZqdTsNEJGIj4jgYpIoyPTacj0PAw0D5Weh4LmY7IK8NlFREQxCVlCRhWTkMVkZBkNVcnAVFLRFSREBRlRTUJVkdCleGQJAV1OxlRQsGUUdCkFXUpBllNRFQxMGQ1dTEIWk1EVDHwZDZ+DgZHgKTQMNJcIZ+CzqbhsGj6bgoUT4NAcLLyEhE4N9PIy0vbSe+erq+qv89ZL67WPoaqN2jN5Xk4xCEiS45oMB/cDXv4ngiIvRMWeCgs+FOBTFBEyfaeWlRiHg6dj4amo7GQELAmWHpueFJmWGJGZGgNPT8hOi89Oi4elxsFS42EpcbCUuMyUpPSU9LSU5LT4SF8Hc3hs4FhbxXxv/VhL8Uhj/lADY6ieNtZA/VqOGiqFzTbgv9WgPuend5ATGzHRNVmhNbCwalhoIy7uIzGhlpDQUYLpq8/vqC5oryntae8YGF0YW9ojlzR6RaZ7RaU6BUU7BkX7xqZ5RiV5RCV5Rqd4xaR5xqR5xqR5RKe7xcGco6Fe8ZnecRlukcnuMWmeSdne6ViPFLxXKi4okxCQkOEbFOpoZ2lr8M5O/bGDyj0XVXknlbtWz6VMHorYvpRzUVNUl+a7y3H5pTDPQ14u7r/+uHHu35vnz9385zzvv+f4zv0jDbry4Dr4MS/7azGu93cFjRQlTZ7e1nso+1pSSOEWj9w1LlE29ptsrNcgrFwgFh4w6BaIXZSL96n8s5cv1F9rGMUiSHWDE/0rP2YOjhePDr4DR0snR/MnzO8AACuvV7L3U7YPVrb2p1R9CotHPXzwVkrotjC3INdldjEeQWtjUxtjExsjY2tDU10zB3HnhOvYnpuNxxdamGe7T870HP/VcfpvG/BP28lfncd/dJ380XXyR9vxH03HfzYx/2r87SLzUvDXMxp4Lu0MJdM4I0M3E31TM31dW0MTB2MrxTuKXCBuXshN4RtCKi/fGumZGpnaFtU3D2/86l7dHDlh1q+s50/Oly6s12/stH3fmz4F+n4dVo5Odq5tdK+uje/vfVqcXzk9HlhcGF6Y3weAg1MmEwCOTk5/HgCfhmc2t/eYp8AJ8/jw9HhtZ6es81Pz9HLtxAqh9Uv32tbE3v7I8tLm/vYecLIDAEv7e21j46XdfTUjU3VTSyMHJ/27h5kfezMbPxM/TxA/T+SOztSv/GB8Hh3eOZw9AXq3Djp+7lcv/2CML0XUdKR8Gi3+xURMb9F+HlUwAcz6gVPtoAGjXRlVZ1s1BpsHjHI6nyTleTXNhXzeSF84tq75al72xb56xPPDtGVujzG+1QzXZoJu9Kr55lT3TSEtXzenPXP80J7cquSP1omi2iOqw0p7rZGlxulU0pcVdPsMr5IVh7yO0FMTLrFXF9hEIRyi1ziEuNn5fu/137/zwEBD30BdT19V562ankVoArl/kvZ1JbnhiwupWiuBZI4ossNXvItBeTMaoF2TuK+rxatM0tSuf8UX+5xuLXitIbJBH1FtRfzoRG/J+LSQ1jmd2DzqVdCY3DGW2Tcb0zxEnt2kL+070hvsSNWp3ZPRH/s9CxqiPn6Bfp4LrhoMLBuOrJvxyO21RNV45rfGNg9ENnYntA7QZ7dLN07zlw8L1w6xExspvZNZw8vY6Z/UlYPYjrG4jjHU2AZqZA0+vE5YOspaOImaYRp2zsvXfZGp61f6OBq3ekT5BVBXmdSl3ZzF7byZn9TJbdLcMWX5lLpwSJzZJk1v0+b3C1eZJeunxevM4rXT/KXjvMWj3KUjxuJh7spJ7soJeXGHuLyP+Q74fPn1nPz1Xna3SBDdo2LEg1wvpWUj/EJb6IGakJyygMizm1y3ISBxXpEnss/0Xxl4vDAPFNFwVA9DZ3WvZnStpDbPYjrmosnVps4BDg5uAY5OEQ62MXbWsXbWUdYW0bbWkdaW1m+UHvDwyLCDxVgvK0uLeRnpBpobuGmrWbx6ZKX0WOO2xPu70u5aam7vVS1ePHwnK6qvIOehrWqj/Pwp/82XogK2airGL17IcHEKXb2iJCFp8uKF5r17dzjZpViv6Mjftnr5xPDhXU0Z0XdSwu9lxd7LimvfltKTv619T1pZ9KamLF+igz412osY5kQIcSSHOpFDnahhzuQQR1KIIznUiRjsiPW3Q/vbof3t4F5WGS4mWe7mxBCXTDezRFvdRFvdbE9LbIBDhotpppsZ1M0428sc5mUO87aAeVvBfKyy/awR/na/UUQHOmEDnQnBroRgN1ygKz7AlRjkTgxyxwa4Y0P9vPV1RFnZ+C+zCILZea6CeFnYBMFgAVYWgf+Xi/wQ8O9+uygAAQuAwfwgkAAYLAiBCP4fLr6WkTZ59crPwiLBxxsWEY5PTmAgMnPR2RRYKhmWwsBk5WAyczGZhQR4ERHxuxIyqpSKKaNhy+m4cjqujI4to6MqGJhyKqqMhCgjwStIyAoSqoyIKiGhS0joUjKmhIwqIaNKKchSKqqEiiyiIPLx2QUEeDkdX07H52JhNHRGLjE7n4zKJSLoBEQuGZ1HweUSMaV0YhWdkBbs42mo5amn7qOr6qOt4qml5GekZq/xUoGPW5wdLMHOKc3OpcAr8FhA+LmI6DNhoYf8tx4ICZpqqGOzMopzSMW5xDw6hkFFMYhwKjaTgs1iEJE5JFQOGZVLRueS0flkXB4Jm0fC5VOI+VQqBYNMDPHVU1KI97SabCudbiserqGO1tMHq0jdBfDegqz+AuiXvNSRkqzhcnhvXnoHNekjJqYiI6g42bcg0bsg2bcwPaA4O6ySkFSfg2ooINUV0CuLiqrr2zsGpuo7B9LRVK/wOO+wWCe/YFtPP5eAUEe/IAffQAffIHvfIHufQBuvQDP3AAuvYAuvAGsvf0MHVwM7F2vfYOuAcAu/CAufcHvfUDs3DxdHezdbE3czTevX940eCJs+FLF8LGH6UNTkgbCRvIjObSENKX5lER6LF4qWr57JcXGCz5zhPHOG998Lt85dFLp8WQbCJgm6LHz57B3Oi8qSPLoKkibP5LUeyCoK8Nzm4pLlvi4C5rjBysoJYuVkZeFmYeG+zMrDyikrIqtw//lzVT0DJ79EcmFOe9/Xn7sLp8D8yfE882T6+GTi8CQhp/yljfd7j+gn+i5OIRkRCWjVt0ayovfEbopcv8ohxiNoZWhia2xiZ2xiY2ymZ+4o7pxwA9d7s+n4QvN/ufh35+m/bcC/7cy/Ok9+u3i27fiPpqM/m07+h4uaOC7t9NemscZG7mYGZhaGenZGJk6mNs8fPr8G4rrOxi3GK6r0RElO6q7ik9dlH9uH17c+Tsx2/dhu2dz5uLlTubxZvfyjem61b+/oy95x+ehU88JS++LS0NZWz/LSOgD0zM10jI59PznZB4Cd09M9APh+DHzsH1v+tXMIAHvMkwMAWDk8rOMnAD0AACAASURBVPs6Wj40XTA4g2r8/GWX2bv2vWt6+vvx8RaT+f2UObO1vXJyOnvMRNc2Z1Q1Mwam69f28f1TcTWd2V2jcXWdcfWdtPFl2uhS5fJ+7uT37E/jWT0TsIH56NYx94pPnjVfsqZ3U77tRvRvpM4cxo8d+Xat6+X1quKbXmZXhfd992udf5SQ69M8EdC1kDCx49Y8qUVucqj6mvh1076gzxTfZk3u1IPVmtM6Igd+6uZ2qGJrA5tmDDMrXgdgtCLILrgPQYXddrjKV/5p0KZRTMcMr5IVxz0t0Wem18ReXAKLc3CKc7EL3uDg5wRxs10GKdxVNHhvYKCuq6eqpaKm6xSXlT+8DGsaCS/pCCzs1EqgGELzzOEleimUxA9DxJHvjKm9nLnj+NYpr5I+z/JhTVi1akqxdla5b/mAZ2F3ctt0Zs98TMPX8Jqe7C/zIbW9yV3j+KntmLZxt6Iur9Le1N6liI+DzrSaoPKO2A8DEVVfoqpHoqpGLRDV5oiqsNqhqJbhqJZB5MgCfe5nyfdj8uwmdnwl/ctkbNfXjKE5zMxGzveDiLaBmM4hxLcV2NA8YnQZPb+XNLUTMbdv2Dsv3zgo1Tj4vOVb2OoR8ieAWWVilvfxi3u46W3ExA58/oS4AjAWT+gze7Sp3dzZg6LFk+Kl0+IlZuHCScH8UeHCSd7cYc7sQdHyad7iMXV+O+f7IWad6dy5KpfVpFu1qJc7aEXttM4skNawFnuiLXJfTVhWmV/0GTe3DBgixi/+7M5Lo9dGXi8tgkTeOWhF4uG9G9BPa2ktc9jO+QhChalTgJODe6CjU6SDbay9bayddaSVWbStVYSVheXrl/I3bkhDQOKgK6q3pfxMDQLNDZw1VcxePLR+/UTjtqTWPVkPbXUXDRXLl4oacmIGCnJeOuq2b1485rvxSkzQTl3F8NlTKU52gSuXlKQkTF4817hzW44dJM12Vff+HetXT40e3nsvK6YpI6p9W0JLTlLnjoz+/dvad6VVxHl07gmnuZrSY33IEa7kcBdquAstwpUW7kIJdSKHOlHCnEkhTrgAO0ygLTbAAeFtk+lmBveyIoe5ZbmbJ9npJ9npw72scIGOmW5mWe7mme4m2V5m2d4WcB+rbF+bbD8bhJ8tKsAeHeiACXLCBDnjg11Joe7EEDd8kAsh0J0U7EEK9sAFeuJC/d21NUVYWPiusAiAILwsoFusIAE2kAALiyDrFSHQVUEQ6+/9RT529v/ikB0iwA4RhPxXAmAwPxgsBIEIQyBCYPD/dvGluKTmAwVHHZ1YD/fM8DBkfCw1G5qHgVPg6WR4GgOTxcBk5mKyikjIEgq6lIIppWLKadhyOq6Sga/MJfyuuoBYU0iqysWVUVDlZGQlBVVFRVdQsGUUbDkVW07DVfz+n4GtzMFV5GDLaKhCIqKQiCin48ro+Dx8NgObmUeE5xERDHw2g4gooOHL8mgV+fTKXEp1Dikt2MfLUMtL752vnpqvzlsv7df+xuqOmkqKAjckOCD/cVGRT/CJoNBTIcGHAnz3BflN3qlSUPDKQkZhDi6XisqhIHIpyFwyIo+MKqLj86mYfCqmkIYtouOK6aQSBqmUQS5lUMpoZAYqK97H2UHzeaav1VAlab4lf6qBPlJJ6C9CtVNTP6IjuigJQ4UZfTnJXfSkJnzMB0x0dVZYUZJvfrxXTpwnOcqZFO1KTvAiJvlRoVGFWGgRAUXHYnNySwrKGmqbOosq6xE4ChSBiU5KDouNS8qExqWlRCcnRSUmRCTEh8XFBsfE+kZEB8Ym+EVE+kWEOXh62Lq6+kZG+UbF+kYneIdFObl5ujjZeztZuphoOGo9t1N+YPJARE+OT0uKR0WQXVkA8pKH7fG1q+9lhLTkJN7JSuoqyGvdl1fgvSUN4RAHs0uAOaU5OSXArIKXzgle/lsacvEBL/iVON9bWbEX4oJy1znFIWBxdg4hEAc3Cxvk8lXI5Svcl1l4roJusV2T4BG5K/vwhYqOkr51KIpKb//StfZzkgmM7h8tnJ4O7+z1bu5FU0sUjZyUrPw17IJtvOP9QtJfK+lICsqI8QjfYOEQvclvbWTqaGZub2xqY2Kub+Ek4ZL4Hxf//HRypvd/uHi26+Tsf7l4+FfT8W8X2fOZl4IGz2hiuHRSX5vGmBi5mRuaWhro2RkZO5paKd5V5OXm5+cWvA66/vjeE4V7T2TkFFIR+P7F9f7vv7o2t7t+HdQsb+R/myufXa2cW29e3/lyeNowv/5hbqVpYblnfXN4a3uJedoyPlnS2T2++WMLAFaZzJWTk7kDoKJ3eGZ7dwsAVg8OfwHAyinQNr9WM7VcOr6YXNHes3XUubz28dvU0glz4+Rk8/R04eBolcmcPDpJLq7JrOtKrG7H9k+j+6dT2obTu7/5lzeH1nZGN/UjR1bQo5sRjcN+NZ8DG4dC26ccyz9bFfc4VA871HwL//LLrWnR+cOCfe2sX9dP45IhNWKLLqPLrmosffLIhNEe/mkhYfhXSO+aR/OUOq7OrX6EuHpiSe2wIna6FwxY4ltNiC3J33YCPy0owcodij6rxTFUQ4jakRRX3IfEhrHQst63ofDY8h5k84SouiPnAx2xZyacIk9ZOKWucUlycwhe5+DjBHGBrkAU5RUNtQ0NNfT01bRV1fVcYrPzhlZiSrsiSj+FlfYph2H00vK0Emk26IqM9mnk5+XMTwuEbzvpn5bhw9u+1d9exOUqxedaU9uSulf8yvoyexYRAyte+c2h1T2w/vngmh7c+A/0xI+ghoG4zkW/2vGI5mn/ys/uuR+98j5EVfUkfxyJrxnyobfrpxTYYupCqgcjm8diOydwkz9w4xv5a8e0hT3k6Fr6wHxY82BK/yxudhs7ux3ZNhbd+Q09vYWe/Jk1soaZ38tcPoxePtbumZWs7xP5+PVpy0Tw6hFiE8CtArj1I8LqAW5mO3v8J2zmAL1wiJ3Zwk59x01uEme36It7ucsHucsH9MU9xuIeY2mfOLOFGd8gTP9ETaxnfp1Bj8+nfduwb557gG41/biqTetVCMBqhaDuvrOVVNSSuKsqIq3EL/qI47okK7swv+Tze0qmb838lKyCxTQcDeKpyL7NzO7V9NZ5XOd8KLrYzDnAxdEz2NE5ytE21s421s46wtIsytYq3NLc/NVz+Zvc0hA2CfBV9buygRbGQRaGThoq5i8V7VSea9yW0Ll/211LzUn99W8X9RXkfHQ1bJSfK/JyK0uI2muo6D1+KMkBFmC5rCwjZfryhbqcjCyETZrtir7CPRulZ0YP72nKiP52Ufu2pO5daf37d7TuSr8R4zF4IA7ztmbE+VIj3WlR7rQIV0aUOz3ClRrmTAlzpoa7kEKc8IH22CB7XKADyscG5m6O9LamhrtnuZsl2+ul2OsjfWxwgY6ZbqYwD/Pf32xPC4SPNdzPFuH/HxQdccHO+GBXYqg7OcyDFOpOCHYlBrmRgt1JQR6EYC98WICLproIy1UBFlZBNnY+NjAfCCzIBhJgYRFivSIMZhEEs/7e0xDg5PzP+JT/P4PT3zRCIP8XF9Vuy6vfvW+mohrq4JASGJAZGUbISM3FwOmoLBoSmoPPZmCzGOjMAgKimIwup+Mq6LiK/xKRWJFPqiwgVeSTqgqINYWkylx8CQVRTMwuJSPKqagyCqaMgi2jYSrouEoGoSaPVJNHqM7FV+XhK3NwRSRkPh5eREIWklE0bBYFlU5GppEQaQR4KhGZQcPD82n4khxKdQG9toCaGRbgY6LrY6Dpb/DOX0/NW+eNv8m73y5KckAkOa5Js3M94BV4eEvgsYDgcxHhR8KCD4QETN6pMnDourL84hxsAR2dT0MV5WCLcrElOfjyXFIxHfe7Ega+JIdUTCeW0AjFZGwFGdtUQKnAZhRnRFRCwzqISZOVuJkacn8e7GsxarqO3ENLaUFHfCLGtmEj65EhZRl+xal+BYk+9Gh3WpQbJcoNG2qPCrGDB9ll+NtAQ92wieG41PishHg4DEVjFFFo+VR6Xn5RKZ5EhiPhGBwKiUHAUbBsZGY2AgpDQDNhaemZaWlZGVAkDJoNzchKi4qNiIgJS8+GpmdnZiKy06FpESEBSRF+KcHu/haarpqPnVUUzB5KaErwvOHneMp95Sk367OboCfX2d4I8zznuy7JclHk0oVXomJGT5+r3b6nKCR69xa/BOc1URCbEOsVIdaLoqwXJdmvyF6HyN3gkOHiEAGD+K5c5bl4mecyC/cVNvDFK+wXr9y8zCLAAhJkYxfkuCEtKiev+Oq5lklmcV3L4o/277+GToCv+ycLADC4e9j/6yiCWHRf107gqbb0K0Nzt0hX37hnT9XEBaXFbolcZ+MQvclnY2zmZGHpaGpua2phYOks4Zp0A9d7s/HoXPPxH13HZ3qO/uo4/bcV+Lf95K/O4z87Tv7sZJ5tOz7bdPhX08nfjcC/tQBH3sml4MEzmlgunRRls2gzYzdLIzMrQ107IyNHM6vH959wgm7wcPLfZOd7/fStnpbxSyU198CI2t7BxVPg2/Fp8/pPxtexqvnVyrm10umVxu/7TRt7jStbDXPr7as/BrZ2B35uzzJPuxfW8ju6u5eWVgFg8ui4dWG5ZX6d1NTbs7Q+trXTs7A0sb3z9cd2xehczfx6zdJ6WEFj09pW1/r3D9MriwDwAwCWDo9nj06XAaB5cTOtqiWpqj25oS+5+WtG94R/RSdqfDO4oS+wvjeuayK0eSRt+Htg87hzxWfnqi8uNV8DOxe8W+ccasdsKsZMCgfMioZsyr45VE4HdPxwqJ9VSC1xqJvwaVnybpywK+2zLxtMGd2P6F11rR+1K+u3zO8KaZ6xpnbYkjqdaJ+cGD2qaSUhXQuoFaZJbqcOokY7uVDZH6MdSfEgNSV/HE9tGteJJTjDi1FNE7I6nlwKuuLPTdgFH7Nck+LikrjGzs8F4WFnvQZhgTx+8MhIx8BIS8/wna66hoFFUGJqdQ+ifTKjecIaUanglmaJrDTNKnajNqa2TiH6VpFfNgjfdjO/fEdPHBjjmx5FUjUyK70qhtI+b4TWDpMmduH9y9a4Ms+CpoiG/tC6PsrcQeKnqcD6geTP372rx8Kap3zKeoMqewNL2+Nr+xPrBkKLuqyySi2zy73zOkJrBqNbvqX3LxGndjFjW7T5Y+r8EXxoM71/LaB2MLZzBjq0Edk+Fdk+E90xCx3+kdq/njH4HbNwDF08Cl9kqrXPCFb1CTQMP2uZDls+gS8zsXN7hKVt0sIP/NhKdv9s5tdF6Mh88sBY4pfhhL6hpC8jaYNjGYPfMga/pfQNp/QNp34Zje8djOrsi/n0Jarzc2hja2JHb1T3mM2Hb8q5fRbNG28xrYLmMaoeaQrq9rIPtWTvqolJv7wlqgC+IXKZU4BP4undV0Yqpr5KVkFimk6mKXnIvs2MzpXMtkVi12IgPN/cKdDNyTPYyTnK0TbGzjrG1irSyjza1irU3NT0xdMHvNwyHCBxtitqd2QDLYwDzQ2dNN5YvHrkoPpSTUZM98Ftd623DqovrV490pAT03sg66OnYaX0VPHmNVVZSQeNt1oK98QhrEJsV9/KyZi9fKEmKykNYpEBXTVQvG/3+oWhwl11SaF3UsJacuLatyV070rp37+tdVf6tcgNY0VJuK8tLcabEulOi3KnRrgyotxzotxp4a6/XSSHOuOD7HHBDvgge7SvNdzTHOVjRY9wg7mbptjrpDroYf3tCUHOWa5mcE/LbA8LuKcVwssK5WuH9LND+tuhgxwxwY7YECd8sCspxJ0U6k4O8yCHeRBD3EjBbuQQd1KwFzHEBxcWYK+mLHz1kiArmxAbOz8bmA8EEgKBhVhZhdmuCoNZhMFsfCBWAQhEiJOTnx3CDwH/5zRRAAwWBEMEIBBBCLswO7sIhP1/uKj76Kn2w8dGr5U9TEyi3T0ywkNxack5aHgOFs7AZheQ0Ll4RA42q5CEKqFhS2nYUhq2jI4rZeDKcvBleYTyfGJZPqE8H19ZQCjLwRaQsvMJWcVkeBkNVUbFllNx5TRsJQNfk0eszSfV5BOqfruYiy8iIRjoDBoqg4rOIGSn4mHJeFgSDpaEgyVjs1NxyHQiGkbFIctzyDV5lMzwQB9TPR8DTT89NV8d1d8uOmi8eihwXYqTXfoatwwn930evv+4+FRUWEFYyOSdai4B21RTWlFEKs7FluRhKwpJlUWUykJyVSGlqohaVUStLqRWFVKrCqgV+ZTyHFIFFV+Gh5ci0vLTIlqJaZMVxC+0tLIYF0awLTXYpjzFb6gIOVqK6SIlNaMiG7JDipK8yJHOhFAnXLAjOsAO7W8H97NOczdOdNGLddKLcTaK97ZNC/ZKCfSN8PEJC4mAwVBIJB6JxDBycgoL83NyqXQ6kUrFkSloChlFJSNpFBSVjCATUWhUFhyVhSegCAQEHJ4GR6QRCQgKGU3Ew2Hp8SlRAZmRPgmeVn5Gb+xey5kpSmpJ87/i43gtcE1NnFdF+Objm5AHXOD718AiF/7l//fv62f+uPn3P/du3nokJKIgKCJz/aYAC5swGCzCDr515cLNi+cE2a7ws17iuXz+5qXzNy5c4Pr3HOdf/1z759z1y6w3r4L42SDiEA4pCIcEmF0YzCkvKSf/8Jmimja0qPbjwmbV7GrT953m79uf9w67fuz27zLDSEVKNr6Cj99fvHnnnbGHd1DSm9c6suL3JAXEb7BxivHw2xiZOpiZO5qa25tYGFg4i7sk3sD23Px4dL7x+Gzn0ZlPR3+3n/7bAvzdenK2/fhsB/PPzpOzbcd/Nh3+3XTyTyPwbw3AmXd8OfjLGQ0Ml3aKilm0hYm7tYmpjbGuo7GRs7n14/tPuDh4eK8JcEN4nt5/YWpopa5hYOPmX9LavQoAswDQuv4jd3Csaf1X3fLPnNH5uvW9spmNqrmNysmlluXNkYOj3o2teQDo/7mb3ztQP7MweQr07+/nfh0hdQ8mFNeXDs3UTy4Wfv7aNL9SPjqTWNYAa+mnDM95kisLJtcLxuZzvkwOHZz2/9hpW9zoWt2unVrOqu/CdY8nNXyGdk4kNI9ENw4HVH3OHt2M7ZpyL+tMH1x1K+v2rO4LbRn3qO53Ku3xqPmKmDuBzZwEts1mz+86VAyb5fa6VHyL6tmK6vkV2LGuRmgyKuiLHtiyLu57mVZkQGlJHtlOG9uzKfrkVDFgTGnWRdSYYD+awOuNYbUujF4dZJ1VYV/K2C5y/sCU0KQSTlL2RWmFk3wZHdE1g1nd8/aoMqNoXGb1Vzltz5sP9WWULNkFHrNySHJyil5j57sG4WFn5YCwQJ4+fGyiZ2SorW+koaeuaajrHhaR96F4eie9afSlf9YTn0wn8kdHUoML5WNswzD26wZu7Bf081pKz0rG4JZySpFGdrU2os4h71N851Jo/Qh8cCP6w5BHQXNoXZ8joz64to8ws+tR2uFX0xfZNutT9TXx03JIw0ho3UBgeXd07ZeQ0m5Xcr1RRp5XTmt4dX9i27e4lhH44BJ5ep8yfUQc34d/3cz68j21ZyW0YSy2Yy6oYTSoYSymYz6oYSy8ecq38mtK3/fUkV9BvaveYwcqrasi9VNizXPPGqb9h7eT+lagXd/gvSOY3iF062dYfTv0Ywe0tSu1tTWtrRXa0Z79qRvT10cc/EoeGqaNjNJGx3ImJnOnpxlTk/lzc4ULC3mzc0XLq/iF79b1wwqYD5bNaxrEzmuavko2MU9UHe7d17l7552EzKtb4vfZeIUucvPxST69/Vz/taHnC3N/UU0nK2gRpu9HRsdyVvsiqXvJPzPXwinAw9kz2Mk52tE2xsE61s4qxtYq1t4m2NTY6OmjB7zX5a5BJEBX1e7IBJgb/cdFR7VXqtIiegq33bXe2r99YfP6yfs7EnoPZL111c1fKCrcuPburoyjptq7e3KioKtiEDb1u3fMXr18Ky0hyXpFFsxi9FjB7s0LQ4U7/3FR966U3l0pvfuymrclXglxGStKIQPsqdFelEg3RrQHLcI1J9o9L8adEelKi3ClR7pRwpyJIY6EUCdiiBPW3xbpbYnxs2FEecA9zVPsddOdDIjBTqQQ5yw3U6S3FdLbBuVjg/KxwfrbYwIcMAEOuCAnfLAzIcSFGOpKDnMnhXpQI7yoEV7kMA9yqAcl3JMc5kUO98OFBdioKIlcvSwCAguB2AXYwHxsbEIgsAgIJMLGIgJhFQax8YNZBSAQIQ4OfjBYgB0kAAEJsoMF2cECEJAAGCQIBgmzQ0Q4ICLsECEwSBDEJgQGCYFBZ/SePDd89tLo5StLVXU/K5v0sFBsahIZlk6GZ5AR0Dw8KgcPp+NghRR0KQNfQsf+VwxsaQ6uNBdflk8ozSeUFeArComledgCMjyfBC+loSpzcRUMfAUNX8nAV+cS6wqItfnEqjx8RQ62Kg9flYcvocCpyFRCdjIhOwWXlYTNTMRnJxERqWQ0lITJxKEy8AgoEZWVT0JX0AkZYf7eZrre+hq+emp+uqreum/8jNXt1F884OOSusYhw31dhvP6fR6+R/xCjwUEnwkLPREReiAkYKSmkkvANdWWlhcRi3MxpfmYyiJydTGtqohSWUiuLqHWlNDqShh1JYy6YnptEa2miFrNIGLjwsKtDCIttJCeFtXJ/gWh9tHajzxfSvm8ueOhci/CRLkw0bcJE1+WGpAT44Hwt0pxMUx01E+wN4iz1Yu21g4xVQ02VQ02U/U3Uw1z0Ivzso31cgp2sHG3tPTx8ouNS85Iz87MzKZQyHW1VVVVpSXFuRUV+eWljPISekUpvbyUVl5CKS2i0Ok4MhldWsooL8spKqKUFlNLCymVxTQSKi0+2D3e3zHMwcj2rYLDm3v69wSUhDleCHA+5WV/LXpTXUb4yS1OKbaL0uCr4mxXeM/9w3n27M1z53kvXOT48+8bFy7yX2W7eekqz2UWfhCIj42N++LF6xcv8rGy3Lh0kfv8ec5//mb/6y/Of/65cf7izfMXeS9fFQaB716/8ZiP7zkf31N+vmeiovpv1V68VL6r9DaJXlQ6Osv4OlkwsVS++L1ycb16dvnz7mlcbrWyrb+MsvF5Lmk1feeAkBSVN7oyYnLCvILcrOwSt4QcTC2dzCycTM3sTcwNLRwlnBNuYHpufjg89/HkbMfRma7Dv1tP/20B/m5hnm07/qOd+Uf7/9XF/jMa6Os6qW8tYqzM3GxMzW1M9J1NTVwsrBTvKvJeFxTkEeWG8ArziD64+0RJWdPVP7yy6/MaAMwAQP/uUe6XMfrn4fafu3kTy/nTGzUre+XT64XDs5XjC4M7zMHd46kToGF6GdvcXTA82bV72L53ULG0QR2cSqrpKJ1abVzdqpyY794+qJheDcopT6j7BO+d9mTUFc7vEQcX8J+nPm4cVc39aFrfKZlYSanrTqrrpn3bSGkbjW8eiWka9S3vDa0fCW4YyRjYcC3ujuuYC6kfsiLVRjd/C/s47JjbElg/lNS3kjW6nfJlrezwlLJ+ENOz5lMzGtgw6VU1Fv5p3b1lTo3QGNCxFNK5pAqrUE4rSvq6lTm+71r5xSKnw5rero+ssSa1GGZWaSeX+JYMu5cNqcIqQjoWETOH7oX9GtEMjVCykg/cOLXQnd6CHtxIbx43iMI5puVKa7rcemwor+bAJfyUlUOcnV2Ii1PgOgcvBxsHOyvkqeIjE30jQ219Qw0dNQ19A+9Icu9U6cxOQG7jM580Q2i+M/WDGbLMhfYB+mkOPbSe2D6Z3L0AHdy0y+tUTiu2yPlkTGxxLOh1LvzkVtQd2zbtXdoV8fGre2GLJaEquvVbTPuEIbos+MOwe0mnW2FbUvdsdOu4R3GnHe2jX8Vn39Je4+wSrVS6R36LX0lrYsvXkKq2lI6vye2jKe2TyW2TkfWDGT3zMc1jPqXdvhW9PuV9KZ9XQj+O2jGaIpon/GsGYzvmAxsnPVrmXAYPXjVtCFTPCdXO3y/46lA/Tp/YrJhcr5ldblpc6ZhZap+a75xf6Fpe7lxb7Vpb695Y793cHPi1Nby7M7q3N3V0PHF0NHXCnAOAaQCYAYAFAJgCgAEAqDwBXNqmb8MqzBsX1TAtN7X83tjEPlO2eyCvK3/7naTMq1sS91j5BC/dvCUg+/z2M71XBm7PTH1FNZzss0txA1vQzqWs9gXypyW/DIalU4Cns3eog3OsvW2cg02Cg028vU2co22gsaH+IwX5m1x3uDmk2dne3ZMNtDAOtjR01VKxev3YUe2VqrSQ/sPbnjpqjmqv7N48f39HUl9BzltX3fTZfYWbHJr35Rw11d7KSQmzXpHkhGjI3zN79fKNpPhvF02eKNirvDBUvKMhLaopI6pzR1LvnrTePWk9eRkNOdGXgtfMnkhjghxpMV60KI/cOK+cKI+8WM/8WI/caFdGpDsjyp0W4UoOcyaFu5DDXPCB9hg/G1yAXU60J8LLIs1RH+piRA51Joc6Q12MkN6WaF9btK8t0tsa42eHDXDEBTgSgp2JwS6kUFdymBs5zI0S7kGN8KJFelPCPSnhnrRIb2qkNzXKnxAeaPPmlQQbiyQHpyg7pxCEXQAMFoGARcBsIuCrohAWYTArP4iFHwwW4mAXAIME2UFCHGBhTogwJ0SIAywAYROCgEQ5wKIcEBF2sBCYTRDEKgRmEwKznVG/e1/v8TOTl0pmKm/dTYwTA/xQyQn49GRMeiIOmkTITiXCUymojBx8dh4RUUhFF5CRhVRUMQNbSEMX0DGFDGwhA13IQBUx0HlUOIOQScdn5pOyS2moMhrm9w2dyhxCRQ6uIgdbzkCXM9DV+fiKXGwBGU5GpKAz4tAZcYTsZAI8GY9IJqMzKBgoEZtFxGYRMdkkNIyOzS4ioaDhAV4m2r4Gmn566v566n4Gb/2N1V203zwW5pG6xiHDdV322o37PPyPBYSfCAo9FuBXzLic2QAAIABJREFU4L8lL8BvoPomB49pqS+vLCEX52JK8jCVxZTqUlp1MbW6mFpTQqsuplYX0epKGA3lefVlufWlOeUUTKKns8d7ZS+NF+6v5T1fyjoriljf4XF8KGr3UEyFn+3p9Uvuak+wwS7YYOdUN/NgUzVbZXkrJXkXtafuGq+8dJQ9tF556SoFmKqF2mrHuJuFO5u7G+tYa6qbv9e2tXL09AkKDY9LTE4vLCouKy8pLSsoLyuorC6srMyvKM8pL2eUlzOqKhhVFTlFRRQ6g1BTW1JTW1JVXVRdlfehtrCikBQb7O5vZ+hhomb19qGWvJC69PXnfKzPBDleivE8FeR+wAuRu8YqzHr+1oW/+S6fu3XpAs+lS1znzl2/eOnmpSugP/9mO/s357lLHOcuc56/zHnxMuf5S+wXLnJfvHLjCgvn+Yuc585znTvHfe4cz4ULfJcvC16+JMJyRY4DrCTMbyh/21JR3vzxA0cN1RAXJ2VlZR1rW3prZ9nYNOPrZM7Y/8PGXQXFlejx2o5BgOAtOAR3CBEguFuAYMHd3S1IBHfXdnfvxt0tWELc3SaTzEwmE1/nIrP3Puerr+pXXX3T10+9a/2rn7Afvh55+W7oyesb34E27oR7QskxtwgpleN+YVklZU3OTmeN9Y/pHNVSkpUz1tBNiYzJiU/IiolOjY6NiM8wyWpShW8qT30Wmfm+b/nrvrUvBxd+Cs0Bh+Z/Hlz8vn/p5/7lHweXvh2c/3Jo9pvQzM/DYwCU+kWycndfIFIpqNUrtiYhJic5Ji4tNiIrNjo7PtHZ1kVVSUtDWUdTWVddUUvzqL69o1dWyUXBysY7ALj1+cfVfwDy1q2eyeWNT58Ezz4Qbr6Y/fCdfusFfe/p1JM/tv8Cbn0DVt98xC7vDsytYbdvzfzx9/Rf/8x++sp49KZpfH3s1V+Lf/wYefL2yleA++C35skN5PbjtoVb+bQZ9K23TXN7fRsPUFefYW48m/30Y+KPz11rt5qXbsBuvELd/r1seLuQu57HWjs/ci2HuV49e7+Et3tx7FbV+PVc8kzT3O2mhXuZpJny0Z0LUzfzeBsX5+5inn5mfgDar74rmbiZwd6Mws0Wzj3Im398Fj0TRVu/uPa6dOahSwM1h7/TcOV1jmA3kboch5sL7OTm0jYysYs+1ZQCxk7x6C3fXkEyc6Nu/U0p73poM+fsBbxLUX9AA9m/hdS6/ID+4J985KhndqOuZ6K2c9Rpv3QFHTsZqL6CvL6ynJaKnBpECgyRAbk4OEaHhYcHhUQEBnufDUqt6Rh69H7o6ccsNNf9Qk8+bT4BJQhsJyZihuA332If/Fm7eKt582n1ykOHenwAYjIUtxSKmc/mXw9HTUZhJrPYq/HY8RzWcjZrKYU8m8FcTCBORaLH8/hXUkmjFSMrVdPbmfSZdMZiPGmuYOxGIm3Zq42aQp3PZs5Xz+60Ll3tXN4h3H40uHMbtvcQeesJ5s5z+vMPbRt7lybXahe2qK8+MN79XTm7VbW0y3j/Cf3k967rr1BPP3Q8+KvswTfvtffao8+0hh+cJKxf2ni18x148BO4/xN4CQCvAOA3APgdAN4BwGsAePOfvQWAtwDwGwC8+8/nm5/Ayx/Aqx/AGwC49wNY+w4MfQXSFu+d7B2Knnrs2jmkEVTil9Lo7J5ieTLQ4sRZY1NnTWMLaXX1I8pHtY87W7hFuoXnOkQVGQVkZsGH0df+7Fp5MbD6Arv6pLidkJhZlp+WX5WZU5+W0pyZ2pSRUp+W3JCRUh4dEWxtYaGqeFwBYgqV8bc8UR4feSExItPfI9HDLs3H2dNYK8LOPC/IO/WMc4qnwzkLk5DTpkUhvlEOlhZKsn7mxzIDz/qeMtOVkTSEgvwszGNcnL2PmRhKiZ+AgiLtLJPc7cOsj5810Qkw0z930ij4lEmIuWmwuan/CQM3XaVYR1P0hSxqQxG5Jo9WX0CqyqbX5zPr8xl1ebS6PGpNLrkqh3ApC3cpE38xE1OWOlgYR7iYSanOHSiI7cwM786OpFTnYSvS+/NjESVJv1yEFyejzqdhKjKwFRnYygz8hWz8xRzCpVzCpVzi5Tzi5XxSVeEvHUlVhcTLhaSa85jL5xPcHA2kJE3kFfQgcjpgiA4YogcG6UFk9cFSBmApXbC0NkhGCwTShIC0obLa0H9p1JED60BBulCQHhT83+lDwHpgkC4YpAOS2edlcjzA0ibc0SXG0yMzJLg6Lxfe3EDo68D1tuH727EDbQRYJw3Tz8AN0rEDDNwAFd1Dxw2wyQgGYZBOgjHJCDpxkIrvpeJ7SZguIqqDiOwgozrpmG4GupcK76Ihe9i4QQaml47pYWK7GZguFq6HjukiwNsRXfXdjZe6Gi4MtNUMdtQNdtUhepsQvc2w/lbkYAeivxPe247qaSXDutoqi3LD/UsiAovDzpaE+paEepdE+OSGnLHXVTeCgo3lFMwUVP77ftFWU8NKU91SWyvUywM/0Dc9zB5i4zhUOJeOHOURx/jkMQ5xnEua4FPGeeQJHnWST5vk08a5lAkuZYyCxdRfakyPuxDqnWZnGmGkFKINCtEBxxw7Gmai5qwibasgFWF9ojIm+GJCWG6QR6T98UBzvQiHk0ketkkedln+bkVhPpeSQxpzYmqzoytTw9ODvYMdrf1tbIJcPc4FhMUnZZWUVbW09/CGRpgcDovDYHNodDaRySYxWQQGC8dk4zlcEo9PYbGJFCp2bII/NikYmxAMj7Bmp3hcGrIsKyY9xCPK3eKclYGPmbqNmpSx9AFLNZC5uryRnISmpLCq2EE1CWEVCRFlcRFlcXFVKSk1GVlFCSkZIWHJg0IyQofBh4/IColJHxSRPiQic0hEWkgEJCwOFZWQFxFXFBVTPnJE9Yjo0SMiOhJixrISNqrygWZ68bYns1xtSnxcKs75XEqMqsrLzMpIp42O7b77Y+XdX+Mvf59899fsH58mfvu48Ofn+wDQOTTtk1xx0i0KpHYqODKv4mK7q4vfMeOTuho68tJgIw3tlMiY3ITErJiY1OjYiPhM0+xmVeSW0uRnkelv+5a/7lv9cmD+56FZQGju58HFH/uXgH1LPw8ufj84/+XgzNdfLkIon6UuXN0XhPrVi4mxeelxCRnxkTlxMdnxic52LsqKGiryGqoKGkeVtHU0TRydfbJLLlEnF55+Azbff77++Yfg3lPkyt7Yiz+ot19hrj0de/2Fcv05avXO5JO/Fl592v0ETD5+j1m9gVjdQ1y5PfXHl/E/v018/EF58OYCZ4b98N3Q879ot54PPf8Dvf3gIne+be765eGNIsZ808LtEu7ypdHtbMpU4+pt0suPtLf/1K/eql25Xbt0G/PwU9nobgpxNp20UMLfKeNfyyWvXhTcKOdczSfMp8FGLvO3OpefFNCXyod3qmfvFg5t5/I2K+fvN26/qZi7nzO8m8xciyEtpvB3EnhXI2hrZ3oEaeydypmHPq1Mj0ZyCnUlj79bOXM/m3nFr4UeOzCWiV0MamZG9Y7mcXZjiYu+3byi4Rsl7Gvn6hj+l4melags0lJQFyOPuYy7/ecl5qpfUYemS6yec7SVb6q8lrUsVF9JXl8Joq4MUQFLyEKlZd2cnWPCIyKCgiODgr3PBmU39dD2HiM27sT3kr1rBsqHN6LhnJBeaiyK2771sGfvReXMbuu1F9HkabdOejhpORizFIRaSGLuxJCWE8hLofChWNxk7fKjjt23JWN7RSO7Gez1pu2nlbPXy0aWKQ/fMJ5/aLvyoHjsagRhtmL1ZerQVc9eTtbwVuXCHvnlR8bz3yY/fFz65/PC56+L374Pf/hj4tPn5Z/A4I1b9YsrxGev1gBg4tPfjZvXOH9/Hvvxnf7n38Ofv88BAPLVx6KbfzjPPdWdeGo8+8yKutZ97+MNAHgOAPcA4BEAPAKAhwBwBwDuA8BDAHgMAI8B4AkAPAWA5wDwEgBeAsALAHgJAE8A4DEAPAWAxwBwEwA2AID6z8+YyRsn+oZjJh95dQ8re2d6xV52dU+xOBFgcdLf0MRZy8RCRu2ouJKazglnK49o17Acu4gCk6DMXOQo6uqHruUXg2svUYsPi1pxyZll+am5NVm59ekpTRkpjenJtSmJ9enJ5dHhgZYnLdSUzOTBJhBpf8vjpTFhFfHhqT4uCe42aT5OnkZaMY5WuYHeKV5OSe625yyMgy1NikJ8I+0tLBRB/hZmGYG+3idMdaQljOTA/pYW0S5O3mYm+hKiJ+VBkfanE93sQk+beRtqBJjpnjtp8IvGwJNGZ830PfSV453NcJdzGM2llNp8ekMhuTqb0fCvi/T6XGpNDqU6l1SVjb+cRbiUiS1P7c+PIVflkKtzBgpiu7IienKiaLUFqPMpg4XxiNJkREkKoiQFdT4NW5HxqyPxFzKIl3KIl3JJl/NIl/NIVfmkqjxyddF/R6wqINeeR18sjnWy1ZU4YiIvrwuG6MiCdSFQXTBIFyyjB5LUA/06SZXWAoM1wSAdOfAvF//VEQLSg4B+leKvGUAhv2jUkZXZ521iFmh+OszBMdrdLSXA/0JGKqq1gY4coCH76Jh+Om6ATUTwqWgeBc0mwjl4GAM7wCEhBAwsj4bmM7BDbDyfheOx0HwWms9EC5iYISZGQEfzaUg+GcnFw/hk+CgDM0xDCSiIYRqCTx6kY7sZuB46tpeE6EB01Q+0VcM762Gd9fDuBmRvM6q/FQ3rxCC6UYPd8J62wY5GbF9b8/n83IiA0qhzpZH+peF+JWE+JZG+2ee8bLVVDcCyRlD544oqNpo6Vkc1bTW17LW17HS0T+ton3N3RfV0DbPIdOIghdDPpCK4TAybjmZTkFwahkNFc2mYISZewMBxqVgOFSOg4aYYxHkqdnSgldVQ3p0SUuljlW2tm3BMNVRfwVMVZCcvZasC9TLRj3C0jfNwDrG3dDVWD7AwTHB3SPF2SfR0ygn2vZgSdSktsjQ+MDvcO8HPJdjptJeFmZe5pa+98xkPv9DIpMLSyx29MBKdRWGyKCwahUkhM0g0FpnBIjHYRCaHxOZRuAIalY4jkNCCMe7I5NDo1MjIKHd6gschw0tTw8PdzINsDP1Oansaq9prQMzAYscVpfXA4oqH9ysc3q8icVhFUkxeXBQsKiItJCwrKgoSOyIjcuTIgUNi+w/JiIhJC4lK7heSOigifeiItJCYxEERqUPisofFISJHlMSOqIkf0RAX1ZMSs1QCeRqoR1gYF3jZXghwqTzrVBNypjEuuCYlurYoB4tFvfz70yMA2PsBrPz9fesHsPXt++hvH9e+/rwHAC3cad+USqsz8WBV85Dw3PLKVmcnH1OjE/paenIyIGNN3bTI+KzY+KzY2LSYuMiErGM5LarIbaXJz4env+5b/vJ/uQgcWPh5YAnYt/jz4OKPg3NfD05/OzQNCI8CEPJXifJr+wLQyufafeLrkhLyMxOSsuKjfrnoaOOkpKiuKq+hJq+hrqSrq3XM0dUv/0IDVjC98erPsfuvV979M/bkPXXvOeP264GVW51z1xh33tFvvoItXOffecu//Wbu1T+zL//h3HlD2H0E27g99PrT1Cdg8m9g6M0/dSPLxJsviDee43Yf4689w+89r2TOdS7dvjS0fp6z3Lb2sJCzXMBeyeeuDtx/j3vzrf/RnxeWbjVffX558W7/zQ/lY3vJ+NlE9GQhY6N79VU2djETPVdMWr/A2k2BTSYNjpfzrubR1y5O3mvbetd1/e/ckRtxtNXMoWu5E3eS2FthhMUI8mra6M2CuSd5Uw/OdPKD+sez2dtBXVz3WkJgJzseN91y5fWlmfshXZygFnoBbS2iixfUykohLOUJ9oL7R6IRU9mElYAqit9l4pmLmLB+fr5gMxIxVMJdu8haDakcUHeM0nGIsD6bqqhjA5Y3VFLQV4IeVYYqQ6Uh8rIQdxfnmPCwiKCgyMBgH79zpb1I9p0XXQu7QY2w2EFmz+7zJMJoBJxVNnGF9Orv1t0HjVuPWq6/OnGxNxA7Gcfe9UctefZNZI7eTWZdqd14HIIY7bz2rn33d+pvPzDP/jo/fffiyhPYs5+1609gN56tfQfWAQD3+K909loQerLyypsYzpYveiJtZAvx4tPod2D+J7AOAFsAsAUAGwAw9fn7/I+fywDQf/VOy9r21JdvCwAw/PFT/62HcwCAefEB9uTNFADMAgD705emt19dFh5oT941WXh8mjbf/fD9VQB4CADzf/3Df/PX+J8A//1P7geA+f478dVH/Is/MU/eox6+Qz14i37wG/bhb7BbL/qvP+m5+rh9537r5p2GjZtVS9dKpteTeTMhnAVP2ooNajZl9lkkZsE44rxnbKWdS8LJkwEnT/jrGbuoG5rLqKhJK6vrnXS2co9yDcuxDcs1PZdVgJlA737oXn4BW3+FnL+f34BKzigrSs+ryciuT0uqT01qSEusTYmrS0sojQjxNzezVPvVi7IBp0+UxoSejwlJ8XZOcLdJ9Xb0MNSMc7YpCPZO83ZMdLMJPGUYanWsMNgnzOaklQo0xNY81c/LzURPS1LUVBEaaG0R6WzvaWKoLyF6SgEU5WCV5G4fZnXc11gr8Lh+8CnD4FNGwaeMg04a+ZrpeegpJbmdJFTnMlvO0xsKmU3FtLo8VlPhf3rxXxcp1bmkmlxidTauMhVeFEetyaHV5A4WxvVkR/Tnx9Cq89GlKYMFcciSZGRxCqokFVOWga/IJF7IIl7IIl3KJl3OIVXlUKrzKdUFlOoCSk3hf1ZMqSkm1xRT6sqQFYWRdla6EmKm8vIGEHldMERfTk4XDNIDSevLSOrKSuiApLRBUr9OT//NRAjo13QhIF0ISA8K1pOD6EPA+pD/uagLkt3naWgccNI8wt4h1t0t0de7JCF2sKGKgehloPpZ2AE2AcajIAU0DJ+KZhPhPCKCQ4ALKOgxNnGETRjlksYFlFE+aVhAHOETx/jEySHK9DB1gk8a5eLHmPgRKnaCjZ8bos4KKHND1KVR+jSfwCYP8KhwAQ3FJcOp6G78YBsB1kFCdlMxvTTcAIMIZ1ExbDqOQcES0YOovjYirLOlvCA3IrA06lxphH9xqG9xmPf5aL/cEG973aNGULCxvMIJRVVbLV07bV1HHV17bS0bLU0LLY0gN2fsQO/kMIvHwnGZWAGHIOAQWHQ0k4riMXA8OpbPwA2xCQImnkfH8xmEIRZxlkPZFjC2WbhlVAevphCXG9kZ4X7B0zLhuIYzVNxU9IC+qLCOuKiRHNhS66iNnqabqV6QzckYN8dYD+c4T9c0f++sEL94X+dgZ4sAu+M+VqYeJ02dTY2dTcycT1q7unj7BUXlFFZ0DyAHUXgUnogi4tAEDIaIxZExBCqWSMMRaXgyA09hEXBkDIaAYvIZ7GG2YJw/MsabnRTQsb3pYZ5nT+sFWuicPa7ppq/srq/mqq9uqaGoAxJXFD2gdERYTVZSQVJc9vBhKSFhSSGRIweFRQ8IHxESERcSFRcWkREVlxYWkzp4WEZIHCQqJXNYUkpIXFpYEiwqBTospigqpiEupiclaqEg42eqlel+utDbttLPvj7ErT7UvT0+oD7+XHVaDKKzaW5p8eFfnzZ+/2Ph948jr94v/v119PV71vM3U3983vkOXCIIfJLK7X2SFdQsg0OzLlxsc3byMdQ3NdQxUABBjNS1M6KTsmIT/nUxMetYTosqfEtp/LPw5Ld9S9/2rX45MP9DaBo4NAscWPi5f/Hn/sWfBxcBodkfQtPfhaaAwyMAmPRFovzqPn+USlDb2fj6tISi7MSUrPjonLjYX72opqypqaKrpaKnrWaoo3XczulsTlkdcWx54dHv9O0H7Fuv6LdeUW+8puy9xmw+bh3bRK/dx155gF69w7n1hn79Of3686mX/4w8+ZN682X3wjXizZdTfwLTfwFL/wC9S9cI154T917grz3D7jzhP/nYPLGD2HpWwVlKww7Vzt6IhPHyeRuw+5/gz74SP/zouPuubP5W2dytpq1Xnbu/5bHWc+irWaTFXNJSz8qr2qGbcV2CPPRi68zTTNxyRNdQNnn90vTjlo33XXv/NG3/WTD1IJqylsDczh6/n8y7EUm5EkJYyxi9W778unrjXTL1SmDXUC5jO3pw/EwdIXpwJLCTeXnmbsX4jcj+Id96YvXozSTYRAJ8MhE7l8XaLuLvhXQJ4vsnfC8QvCowPnVEm8qB8rk7TdsvUggTbTN3SjET6o6RuvbhNmdTFLStIQqGSkr6KgoaqvKqctIQRQjEy801LjI88ty5qKDgs4GhDST2la/fUTsP7Yobujfvct79HYHkB/ZSOq+/mAMA8uu/8O++VW7cs27Gpo3fSB29F0zctGvj588+yx69XTb/qGrtKfE3APn069RPgPbuaxJrq2D6bu8joOvuP0Mfv20BwMQnoHXzaQJ1KYG5WTD7yH1g6Bxxtm7vGf8ngH/7EXH/Ff3lB/brv6jPPwxefzp44wXuwW/NqzfTyWMZlInahb3L83tFo+tZnKWKuWtx1Okk9mLG0FLTzt7w9y9YAHBbvaM8tKs3d+c0fQb+6o+rALD9/Uf90nYAghmImXTuFzgMDtnBh2xgvNP9HMs+tnU/xx4ucEaPumEnXNHjrthxV+yEM3bMBTfugp9wQA3bwniW/Uwb1Jjf8M0zzN3kyccRiCnHjAafxAtWTtHHzQOPnTqrY+J8VNdCVkEdoqJtcNLV2jPSNSzHJjTHLCSnhDCD3n3fs/ISsfEaPnsnuwaWmlFemllYk5FZl5JYn5rQmJZYlxpfm5pQHHbO75SZlbqyuYrccQXwORvzsrjwstjQNF/XRA+7lDMOLrpqsc7WBSHe6b7Ov1wMszbLDzoTbGlmrSYX4WiV4uvhbKijKSlyTAkaZGMZ6WzvbqRvICFqqQSNdbZN8XQMtznhZ6pz7qRhqIVJqIVJiLlx0Ekj32N6brqKye7m+OpcRnMprb6A0VjEaMhnNhawGwtZDQX/7UVqTR61Lp9Sk4OvTEWWxNNrc2k1ebDCuN6cSFhhHL2mAHM+FV4Yjy5NQZWkokvTsGUZhMos0sVs0sVs8qUc8uVcSnUetaaAWlP472qLqLVF1NoSam0JpaaY1lCBLC8MtTLXk/yfi3pQiD4EpAeS0ZeR0JWV0JWV0gFL60KhunJyuvIQXTmwHhSs+x8UdSEgfTmIgTxUH/qviwZQyL8u2h9V9zAwDLWyinFxivdwzwkLaijOxXU2slB9LOwABz/II8F/vR3kkeE8AoyDGxSQkKNM/DATP8ImjPJIwxz8EBvLZ6L5TPQwGzvKwY9y8MNs7DANwychRxmYGT55VkCaGybPj9GmBEQOeYBPgw/RETwqnI7rJSI7SahuGq6fRYKzyAgOFc1nEQUcModBpBJQeHg3BdnbUlmUHe5fGB5QFOpTeO5Mcah3WbRfQfhZZyMtE3mokZy8mbyylbqWo66Bo66enZamtab6KQ31IDcXInxgaWZ0dpI7NcGemmCPjzL4XAKPTRwbYkyPc2cmeNNjnIkR1uQIZ3KUOy5gTjEIyxT0BmlwabBptv3CVH0BozC2M8y9wMHM5yjEVPSgxsF98vv2gfbtgwgdUDh8yBAKstHRcD9mfMb85Dl72xAnu7NWJz0tTFxPGjiaatsZa9ka6tkaGNgZHrM2sbC1cnbzCkzLLOqHYfth6EEkug8J74H1DaJhcCwMiUeiCCgUAYkiItAkZD+qp2ewawA90IMcQGCRWDyCTkb1t1yK9bV1M1b0OabiY6LiqqPgrq/uYaJnoaakKX1EQeSQothhZQkJiJiojNBheQlpXVVNORmolIgkSEJGXgYKkZSVPiwueUhM8qCo9KEj0sISkkISEkIS0sJSEDEZeVEJ1SPiWkdEjKVFHY+Co0/rFflYVfjbVAfZ1p1zqA92aY/3r40PbihIZ9OIW7duz917zLn5gPXgOeHmI/7L99hrd9A37tGfvFn7ClRguF7x520849X17OMSSuvqej3c/XS0DXS0dOVkQPoqGtlxqQWJKTmxsRkx8dGJ2cdyWlXhW4rj/whPfN2/+HXfytcDcz//5+ICsH8BODAPHJr5eWjqx6FJQHgIABO/SZzf2+eHVg1qO5vQmJZYkpWQnBkXlRsbmxuf5GzjrKasqamqo6Wqp6VqqKd9wtE1MLO0nja7tfLiE3X7Ee36S/TmQ/Tms76FO7x7f6GW7g3MXOue2umd3iFtPyZsPUKu3GLffct//Cfr3rvu+ev9y3dGX32fef9z9MWntokrsNW75L2XmM0ng8t36bfeVXGX2qevVrDms3AjxZxlv3byxfnbyKffarde9t7/WLl8v2TqRsHwbvvu25YrLwu5myWcrVL2Zj55+Txzs3P+SQllNQ+7cHnoRjZ5LQE1m03duDD56PLss7rVtxcXXuSP3ktk7cTTdlI5N1I4N9J4t2Io24nM3eyRu1Wrb4tH73o3MJOQcznkVZ86YjJmOgk3XczfLuJtxSPH3S8hSxlXShhX8shrmaTlGNTkxYl7Ed3DwQ1M30q8bW6380Xk6QsDybxV+sfv9Wv3L/C34MuP9TwTDJwi7fzSFDStIPIGKgq6RxU0VeVV5GXBSnJy3h7u8VFRUcHB0cHB/sHh7czhmwBQPbx6Or9+5utP6qv3Pp3UCPQw7uXnsZ8/h779bL/zNpq5FMVazVt6EkLf9idcceoej2Xv+aPnvfvHypaepfF2qq+8br3+LoGx4tzK9EdOZY7ezh67WTy2VcCby2YuhiNGfDs4Xh1c9zambSM+hjaP++0z7Y+PcdRxj3ZsBEYQjRmNxU0GdnP8OlmxmKkI+Ni5PkFg91BAl8CvS+DRwvbqFHh0Clw7+N6Dk9aNlJyROc6Xj72fv1tO7iqPXjNZe2xBn4a//PMGAGx/+57NmzO6DDvVIdBrHTLomzSBTRn3j5n0jR7LUMAcAAAgAElEQVQbGDdHTNvgFh3Ia860K7bYRRvckgN5zYG85khZd6ZvujK3XVhXrMlzVqQlV851D9rVtKmn4f1j3nltASmXTrtEmVmdM7H01zNzV9ezgshrKasZmph72HhFuYXnWodknwzLr6AuYnZ/7115jtp4hZi+nXmpLy2z7Hx2UU1GVkNKUkNqQmN6Ql1KfHVyXGFIoO8JUysNlVPKcmbyoDAHq4rEyIr4sAw/9yRPuwR3Gzt1hWjH03nnvDJ8nZM97ILMjcJtjucFeQZZGFupQmNc7VJ8PVyMdLUkRY3lQcF2p6NcHNwMdQ0kRK1VFRLcHFK9nCJs/tuLRsGnjIJPGvof1z9jou2qI5/qaUGoyWM2l9IbChmNRazmIlZjAbe5kNNUwGwsoNXlUmtzqLW51PoCSnUO4UIK+nwcsz6XVpMzWBDdlxuJKE5g1hXhytMRRYmY86no0jTM+XRceeZ/XaRczqVW5dGq82k1BbTaAmpNIe1fFP8dpbaI3lSBrCgMMjczlBI/piBvAIXqgP99TagPljUESemDpfTBMnpQWX05OT15+f8+Mv1fKULBBnIQQznof3vxv8m4z0JO3klD0/+4WaSdbYKHa05o4IX0xL7aC3RYJxvdwyUM8kgwPhk+TEMM0xBDZCSPgBimYibYpDE2cYxLGuORR3nEUR5hhIsf5uBGOfhxHnGCT5rgk8ZZhGEqZoKNnx+mzQ9T5kco8+O0qSEinwbn0+BDDASfhmAQB6jYXhqun0EYZBJhv1zkMnA8FpFFw1MJKBKqj4Ed6LhUmhMRUBgeUBzmWxruVxruUxp19peLxvIQQ6icCVTx1z2qraaWraaGrbaWhZZGoKsTHta/OD0yNc6eGGNOjDFHh2k8DoHHIY2PsGYmeDMTvKkxzuQoe2ZyaG56dGKIw8fBuF21411VI42l821l653lU5czsMkBNWft407o2UKldEQOKR86ICd0CCJ8SHrfPtCBA5oS4vpgkAFU7pS6hp2BvqOpvp2xjo2hpq2RlsMxPadjxo4mpjb6pid1jpmZWFjbusTFp8OQOAyBjMBgewb7e2C9GDIGT8OTmCQyi0xiEgksIolJJDFwOAoaRUT1oWGDaDgSNUjA9LVXFyf62bkZynnoQ7wNFdx0Fe01FC1U5I/LQ3VlJJVFhOWEhMCHhGUPCssKH1EFKZpoGyuDlUFislBJqApISUEKKiUkJnFAROKAiNi+w0f2ix05JC4uJCElJAkSkVYQlVQXF9eXOmIhJ+lnqJzhZFLma1kdZN0c7tgY6nDR36Y63LMmObzj4nkWi7Gwd3Pi3jPStXu4G49R1x/yX/+Jvn5vYOcm6eGLKz+BSwSBR2yJuXOUkZlnRsbFzPTzpy0dNTV0dTR1VOTkDY9qZcYk58cn58TGZsbGxyRlm+W0qiG2FcY+CY1/2bfwdd/ylwOz/4+L++aB/bM/D07/ODjx49DEvy5Kll3/5aJfQlNaYklmfNIvF/MTkl1sXdSUNDVUtDRUtDVVDQz0zd19wgsutRMmNmYefsCs3MFuPu1dvIveftUyvkfYeEZcfTQ4dQ02u9c6tIpaud0/v9c9t9szfw29+QB39VnPwo1a/gpu+znj1u/kqy+ah1e6pnZQ6w965m50Tl3DbD65QJ89T5rIRHCKqNMpmOGATlrxxPXiqZt5o3vprCuR2Ols7pU83lbR0G4hdzOXvppNXswhLl4cupZLnC+mrhaSFwvIy8XMjWzKcjxqMhEzlUZezmFtlk3cLZ+6n8vby+ZcSySvx+FX4vFrGYyrScSNeNJGKvtaFmcvn3c9tHvEv55WQF2P7OZH9fET0BOphNna+fvppPnAFmoibDQdPZNPWS9m7UQNjmVT1hNg00H1DJ8KvF1+n30FzK2Nkjd7o/PBh567f2STZmp5V0zOppm4xzkEZChoWIKh+opy2mryGipyyvKyYGU5OV8vz6SYmOiQkNiQ0MCQiEokFbP1IKAO4deI6dp+UTi0FdDH9e5iZPLWc8e2osmTHj0stz5urGDnwt5f3thVx74Zh+6J9InH9u0Cr4FJt06+Szs7EDUdgp+3b6KbV+ECMXOeA2MunVzPHo5bC8W3m+dcR3aqIXk0Ul1qcSGD/GzeCunt38inr13bCJa1KH/0TChxPRSzEAKf9mzl+nQORWKWA/qmXBt53h1j3p3jrq3Dzq2jbj3Trr2zbv3zDt1jRbO7vB/fWv76aTFzV2fpmcn6C1PMMPzZh9sAsPv1aypjyqgKe6pvzqB3SXdg2QS1Zo5dO4lYOoVYskSt2GDX7fCbdvgrjqRtV9qeG+O6E/WqPWnblrxtT921YexYMDdPs6858+76cO4WLvwW3j3kll7rnVB+yjXcyDpAz9xPx8xLXccKCtZQVTE0s/Sy845xD8+1Cs6yiCyqYq9hd3/vX3mOufIaOXMn/WJPWmZZRU5JbXpmc1pKQ1pCfVp8dWLMpYTovCA/bzPj00eVTihCjsnJhjlYVSRElseG/nIxztXKTl0+xskqJ8Ajzccp2cPunIVxtP2p/HNnAi2MrFQhce4OSd5uzoY62tJixvKgEHvrKBcHF31tfQlRGzWFRHf7VC+ncGuzs8ZaQScMQsyNQ8yNQ04ZBZww8DbRdtVRyPC2JtUVsNvKWc2lrOYSXlspu7mI11LEbS5kNRUyGvLp9bm0ul+9mE28mIYtT2A15NFrcwYLovvzolClSeyGEkJlJqokGVeeji3LwJVnEiqziRf+jcVfKNJrCui1hYz6IlptEa22iFZX/N9RaosYzZWI8gK/48ZG0hL/dVH3l3AQGSOwtCFU2hAqqy8H0peT05WT+79PbP49tJGDGMpDjeTlfnH4/7h4Wg7qoK52xsgg1Moy1cfzfFxEdXZqa0Uhuq2WMtjGxHSzMN1sbA8X38cnDvCJ8F9/ajrBIo6yCGMc0jiPPMLBD7GxwxzcMBc3ysWPcvBjXMIEnzTGxA9R0P9zcZgyP0aZEuB51H4edVBAR/BoCAZxgILpoWL7GPhBFgnOoaI4VDSLhmXTcSwqnkZAkZB9LDy8p7ayMCakODKoJPxsRXRgWaTfLxedDLWM5MAGEOgxOSVrDW0bDW0bDU1bLQ07HW0LLc0AF0fcYN/C1PDEOGdsjD0xwR0f5wgEtCE+bXKMMzXOm5kQTI3zp8Z5s9PD89Oj4wIWbbAdXpYBz4luDHXtjnTDJp8lpwcQUwLbgl3zHE+c0VTUEzmoemi/ipiI0pEjCiKiquLixvIKOrJgZVExZbEjRyUldKCyBsoQEzV5c92jdqb6zieOOx8/ZWd44pS26QmTU6dP20eExw7CkFQ6A4XD9sEG+uB9BAqOxCDSuFQGn07n0ah8Go1LZfKpTD6VyCDACUgYBjEI6x3sbaopTcs45xxkoeFvquhnouSpp2SpBDKVlTKSkdaTlj4qdkRBSBh0UBh0SBQqIq0gKacCUgKJyEoe/FWEsmBRGRlhSalDR365KHHwiJSItNRhWWlhaVlhSYiQiIaEhBlUxkVDLtZSt8zXsi7EvincoTXCqSnMsSrY8UKIR3lccHvNBY5gWLC+s/rub87j3+B7D0kPX4/+8QVz8xHy5n3Ks9fLX39WYHlu0YVWbjEmx70CA5Ntbbz09c10dY20NLRVFBRNtfUzY5JzYhJyYuMyY+NjknKO57apwbcVxv4RGvv8/3Hx0Py/Lu6b+XFg6vuBie//cfGHVNnN/f5YtXNd/onN6f9xMT8+rjAp1cXO6aiqpvZRXU1VHXUVPS1NM1ungNLaPvTIKmf3GXrlXtPwVvPkdfLtT50z9zsE25jZ24jp65jFO91jm/DFm+0TV/qXbsDX78HX7xOvviRefdXA38BuPGXd/EDdftozsdkztdM3t9c7c31g/jZp50XL8JVK6lQukls1tJpFmsjjrFXO388dvV61/DyJtJzF2Lwwee/CxO0S/k4RZ7OAsZaOncohzzfN3y/nbyYjRiO7mAW0pQL6YgpmJBbGS0AK8pjLhZz1UsFODn0li7pczN3Ooqxm4JeSkLOJ8Jk0zGI6eSMKuxiNWcplXi1k7PpWkxMHJ8La2WdqsIHt9PA+Tu3c3RzaciJyPAE+Gt7JycYvFTG2klDTafilLPxqSCPbqxxjX9hvltPq1Eaq2Hpaf/NNKmc5spflVdJhcCbJ2DXGISBdQdMSKm+oJKetpqChAlWWkwGryMufPeORHBcdGx6SEB4eFBaTWNsT10W2yKwOaiX7tzO821i+XVy3FloMcS4IMWpa1n/iMtqljx/MWK+6+88Z/JonatW6fbh888/k4bux7KtObWx/5FQAatofOencznFsY/sgZjwHJz0HJ8+i5n3hM2cHpu2qqdbl6DP1VI8qZAKSB7/5mvDsd+Kbv/zgAstG+hnMhg/+2hn4oh9i6kzPsHfvaAhmya1N4NIyFIBY8OmbsWvhO3dNeMAXnPtnnQYWnAZnY7nLqPd/NnwEzOdfqM290lt4dQI7SX37xxMAuPn5axp5/EQtyap3yaxvw6B/xXhw+cTAvFn31LHOKfO+eTvkmgtuy42w44bf9iBe9aTseZCveZCvuVP33KnXrGm7htT1E9wbToJHLqRrqUOPQts4bqlVXnElJ93C9W38tcx9tY97qevYQKXU1ZUMT5z2tveJ9YjIO30u83R0SR1/E3v1ff/KC9zWW9Ts3fQLPelZ5RU5JXXpma0ZaY3pifVpcVUJ0Rfjo3IDz54xM7JQUzyuAD4mJxvuaF2REHk+OjjDzzXZyz7ezdpJRynRwzbL3y3ljEOSu23IadM459OFId6/XIz3cIzzcLLXVdeWEjNVgoY52kY62zvpauqJi9geVUxws0v2cAi1OnbWRPvcScMwS9MwS9MwC5OgU4a+x3TcdBWzfW0p9YWc9gp2Sym7pXSos5zTUsRpKuA0FbCbi1hNhczGfEZDAb2hgFqbQ76cga9M5jQVMOpyYYUxA/nRmLIUTuO/LuIrMvAVWYTKbNLFPMqlPNqlXOrlXGp1Hr2mgFlXxKovZtUXM+qKGfUl9P9rtPoSZssF2Pk8bxN9I2kJMwV5Qzk5XTBETw5iAIUYQGSMINJGcjJGciB9OZAeFKoNgehCQLoQGV2IjB5UVg8qqy8HMlCAGClCjRQgBnIgfaisPlTWQA706/s+GwjYSUXpjK528Knj6d4eF5NimwqzW87nd10qxbTXkgdaqIOtNFgrA97GRHfSEJ1kWCcD08clIzkkBIeC5FBRLAqCSYFxGEgeE81jonkMFI+JHmJh+TQ0h4QYZmCm+KQZPml6iDQ7Qpng4XjUAR4VJqAh+FQkkzBIwfRSUL1UdD8NP8ggImhEBIWI+jUCBoYZ7GZg4b21F4piwoojAkpCfcvD/coi/MqiAgrC/ZwMtY3kQIZQ6AlFFXsdfXttPTstbVtNLVtt7VMa6v7ODriB3oXpkfFR1ugY6z8uUvlcytgIa3KcNzM1ND0hmBzjTYxy+RwaCQPrqS6vjgu5fM4zzcowx9agzPVYtdfJeh/Lel/bS962cSf0rcGShuIi2uJiqqIiyqJi2jKypkrKhvKKOmCIuowsVEQEJCwEOXwQeviAiqSYrgLkpLa2w3FzLyuXM3aeLnZuzk4eoSGRA/1wOoOJwqAHYAODsH4iBU9hUeg8OmOIxRhh0YeYNAGdxqXSuTQCnYAmomDowd7e9s7mS+VZ0RnBLjGux8Kt9AKOa7jpKp6Slz4GltY+IqYhKqomKqIkfFjx8BEFMUkFMWmwiLS0kITkAXGJ/UckD4hLHjwiIyQBFpGREZI4sl9YbN9hqUPiYDFZsChIWlhK+oAo+JCwjrS4tSrU31g1w9G4KtC6OdSxLdKpKdShNsi+Nty9PMSrIDKgs6luYnF5eOvG7j8/5v78gbzxnPPm4+iHv/u37xEf/0Z+/n7892/5AzTXqDxnnwQTE+cTpk7GehYnTC1NjY+rKalCpWRMtHRzElLy4xNy42IzY+Nik3JO5LSpIXaUxj4Lj37eP/9139LXQzM/hSYBoemfB+d+HJgH9s0B+6a/75/8fmDsx6FxQHgYgJB+SJXdPBCIVw/pDkhqTksqzoxPyYyLKUhIKEpJc7JxUFPS0FXX0zuqf1RBU0lB28DYtvByF2lqm7X9hHHj7QXWYv3YLuXu3z3z99qHtjHzdxEzN3rHd7rHtgZmr3dMbMGXb2O3nvTM3YCvPiDuvK7nrvfN3iHvvCZsPOoYXh2Y2e2f3cOsPsCuP6LvvWkdvlJOmSinT9eNXckgjDetPW7f+6105k7Dxpt87tXm1Vet668vT91tXn7asPCokLmeQ56/OHKtZfFhpWCngLYc0cXKIczmk+cycKOpqKG4AXYJe7WAuVTK3ShgrKThpotYG0XszTLubjZhMb5/LBO7WMTZiyes5Alu5nP2ijnXontH4mFjkV1cr0vomD5BZDc7kzibS12Jhg2nEGZTsNPJiIkc8nIiYqqAvlnOuR7SxHYtgdkWdp8qaretQ3Q9eE/+8C0aO3SmFmGTdlnbOcbYOcrBP1VR67S8oqGKkq66sraqnIqcNFhFTt7vjGdqXEx8WEhiRGRIRFxKfV9MO8kmt8XzMiawgx8On/FqZft08WOJy57tHNc2lk0Tw6adHcrdLr/xlxt6wRO1ZNMhiGBeK1p8nTv1yKqOcg4zH4KdOwub8Owe9uwZ9ewfPzMw7dY77oNYcOuZ8OgYPdM+7FpL96qn+TQSc2iThAe/9V69Rf3t72Dc5OkWnvPguhfuhsfAwpm+Ea/uIX/YpG//uHML17tvwqtnwqN73LyG7tE/7do35TY4dwaz6jgwFUKaQr193/Llp9ncM8jEc4OVd07MVe7vf70AgKufvkQiBIaXSWYdc6Z9a8cGN07A108NLJp1Th5rnzjZNW0LW3bFbHrgt9xx2x74bU/irjtx142060bcscdeOYFZ10WvmFJ3XIYfuZB3UofuRfUOu2fUecWVmXvGGNkF6Vn66p3y1DKwVgAd1VI1MrfycfSJ84osOB2cYR1X2jS8g732rn/1GW7rN9Ts7fTKroys8sqcktqMrNaMtObM5MaM+KrE6IvxUXlBfj7HjU8fVTquAD6hCIl0ti2PjyiNDs70c0v1cUpwt3EzUE31ts/yd032sk1ytw45bZrgal0U6hNoYWxzVCHR0ynKxc5KU0VbUvSUikK4k12Ek52jtrrukcO2RxXjXW2T3O2CLUy8DTUCj+v/24vmxkEnDHxNtd105HPP2lLqC7nt5eyWUlZz0VBnObu5iN2Uz24qYDUV/hqzqYjZWESvzyNXZRIvpPBbixn1ubDCmMGCaFxFKqepBF+Zjj6fTKjMJFRmEi/kUKryaVX59Mt5tKr/ochuKOE0lrIaSpkNpYyGUmbjeWbjeUbDeUbDeXZr1UBprpehrpGMhJminJE8VB8CNoRC9KEgfYiMIVTGSE7WSA6sDwHrgiE6YFk9MEgPIvNr+nIgQwWIkQLE+P/PRQM50D5HkKSHslyQgU6omVGCg3VJaFBzXmbPxfOdF0sH6y4Ru5uY8E42spuD7OKgu1nYXgauj0UYYJNhLBKcThykk2AMCpJOQTCoCCYNzqTBWHQYiwFnM+AsKoJNQfBoSAEDLaCjuJRBDmWASxlkEfvYhAEOfoCB7iMMtKO6mlBdzaieNkRvG6y3rb+nbaC3Y6C/u7+vs7erdbCrhYrs76u7WBIXURoZVB7hXxF6tiz8bFl0UFFkkKuJngFYykgefEJJyVZLx15T105D215Lz1pT55SGhretLbytZXaMJ+CSeBzCEJ/MZuFIZDiNhmaziRwOicslc7lkgYA2xKcTsLC2xuqqvMyK8LCaiLBsd/tMl9OFXla5DiZJZmrJxqpZJ3VSjmn7q8pbSooZigirCwupiYrqg0CqomLqUtJGqmr6ymqKktKywoehoiJgYSHpAwekD+yHioqpgRVNNAwtTS09Xc6cCwiLj03CY0k8joCAIyJgCCwWy2Jz+CMCOo/FHOFxp4eZ4zzGGI85xmcOc2lcGp1NQaEHB3qa+1urLuUmZIR6xZ+xCbIy8jTRdNJWtlKVOy4PMoHK6slKqYkdVhY5fFRKUllCUvbQYckDwpIHxSQPikkcEJM6JA4WlZGXgMiJg2UPS/56lAoRk1GUkpMTB8kIi4MOHVY4fNhIVtJDTy3RzqTU26I2yKY5xL49wqXK1ybb1jjcTCPY3KA8KVrAZMytbQmu3Jx8/Mfoq6/o66+JDz9QHr9vX7uDffgeduct98WXrG6ia0Smp1/8STNHC2NbK2Pr0yanjXWMddS0FKRBRhpambFx+QlxufHRmbExcck5p/I61OE7SsP/HB75tm/m6765L4emfoqMA0KTPw5Mfzsw+33f3Pf9U1/3j30/MPTj0AggLPgJIX6RLr2x7yxONajLL6k+LTk/KzEtKyGhICmhOC3V1c5FRU7NSMPQ3OiUoZq+vqaJsYlt/oV21tIt0uoDzMaj+pErdcNXcFdf9i7ebhKsweduwWZvdo1utwk2YLM320e2mgXr6JWHyKUHg4v30OtPO6dvNAxtwVYeEref1rNm4PNXEfPXyVuPiZuPGddfNw+v1fCWL3IWW+ZvZJAmWjef9N75ULX24OLC3aLhndbN1zWLD/NYa20bLwf2PuSz1rNIC6XszcaZ+wWUlTTUVHg7K66HnwYby0CO5eNmYzrZOcS5AsZKNnmxhLedRlzIoq+Wjd4oG72RTl7JY22nEZdjMfNJlI3qldetWx/qll9dmn4YNTAc1s4ObqIm9Q+HtdBT4OPlvN2IPkEGfSWNshDRwy2grsYPjGVhl1pmn6ejFu0Ke10qYTbnO93rYczf/8A9+j2ylxrWirdLvqBjH3b6TKKTf4qClgVUyVBZWU9VSeOogqq8pKwGVD7E2zc9JjYpPCI5IiYiOjGruS+qBet6fuBMFTm8byaZuOnfKfDr4Ad0Dnk2soMG5hxbBRZNzITZu5X3PrrCJxx7hm1b2bbN7JL5F7nj961ryN69o2G4JZ+eMfsailfnSCBs1rd38mz/9FnYnFub4GyXwKeV41JDd6qjerUycrhLiFuP8I+eYJ++9uhhnG7hu8M3POGb7l1T/n3j3h28EOSMVwfPpZXt0Sk4Ozjl1jHk3DbkC5t17hx27BpxH5zxgk8XT+yNfvle/ds/uhM35eafay298BCsDP/58TUAXPn7ix9yXLuRp983r9s9f3xwzax/2bh3zrhr2rR72qxrymJg3gmz4YRZc8JsOOOvuJG2XUk7LuQdB8KmDXbjNG7zOHrDnLTjNnTHnb6ZMnYrsI3lktpwJvbiCccow9P+hpZeumb2Gvon5OVU1FX1zC29HDxjfGOKrYIz7VMqO2dvIndf9yw/wm+9ho3vppe3Z+dUlmcWNWTn1qcm1SbH1aXG1qbEVCVF5QR6ex0zsNVSO6kENVeRj3CyqUiILIsNSfN1TT3jHO1k4agrn+Jtk+XvlOptl+JlE2hhEOtkWXDujP8pQycdteQzLrFuDjZaqjpSouZHFcIcbSNdHBz1NHWPHHbSVotxskp0sz1nYfzr7ibMwiTc0jTM0jT4lLGfqa6LBqQ4wIHeUMRtOc9tKeW1lfLbSzktRby2Yl5bMbe1iNVUwGgoYDTks5oK2c1FxMuZxMsZw10VlJosWHF0f0EE4VI6t7UEXZ6ErUwhXMzEX8gkXc4hXsomX86h1xT8QpFRX8RoKGI1lnKay7ktFZzmcva/q2Q3VzIaypktl3tKcj0MdU3AUmbyYAOwjAFE1gAqqw+V1YPI6ENlDSBgQyjEECJnKCdvKAc1hIANIbIGUFlDOZCRPMRIHmIkBzKQBxnKgw3lwQZyoF+/MpQHmyjJ7XOXkfBVgIToaQQbakedMss8414ZF9VcmNNZWYpoqqYNdPBwg0NEuAA/yEH38kkwHgUxREcPMzF8OoZDQw2xcSN88iifPMInjQiIIwLCiAA/KiCMCvBjAtKYgDLBJ43xiAIGmkHop+O6mYReJr6fhR9g4wbpqF58fxuqswnZ2Yzobh3obOlqb2hvqetsbx7o74bD+5CwXhIGxiGhBxouF8eGlYQHlIf5VYSerQgLKI8OLo0M8jDRNQJLmcqDTygr22prO2jp2mvoOOjo22rrnVLX8LC07G2oG+PSKQQYGtmBQXWhkJ0weBsK1Y3F9uNwAyh0DxzWgUH3UkgIHLoPPdjVXnk+28enIzW1NjY8wtzQ30AxQAd0Rl44QOFwmolaqc2xZBNtD3mQubS4oYSYuuhh1cPCCocOqUvLGKioasorg8UkpIUPy4uLq8vKasjKyomIiO3bJ7rvkJSQhKwYSEVezVjfxNvdp6ywHDWIJmFJVAKFSWPyeUMcHo/KYjAEHOYwlzrEZk0I6CM81gifKWBTmSQkonugq76nsbIiMzre19HfytjVRN3F8KiTjqrNUUXro8oWqoq6MuKqR0S0QTIG8vLqIJCcyBEZIVFpoSMgESnZw1LSwpIyh6XAYrIQMVmwqDRIRBIiJq0oBVGQhIBEJGWFxaDCovIHD5qCpQKOaWd7WFT62dQGWrWG2rWFOVeftc+xMw01Vfc7pl2bm7YwNbGwucNdu07bfkjce9mz/rB783H31pOW1TvdV5937D4j3vuQ3IpxCc/w9Is5YWpraWxtZXTa0tDcRMtIV1VLQRpkoqWdHR+XlxSbEx+ZGRsdm5R1Mrft6OCWouDvw4Iv+6e+7pv9KjT58/AYIDz549D0twOz3w/Mfj84/e3A6I/9AuDQ8E9hwTcw4R/J4r193hiVgPaziXVpyQWZyWmZ8Yl5CbF5yYke9m5HFdSNNQxtj1laGVuYm5w+ecq5uKqbNn8du3ALuXq/YeTKZe4SbvcZbPVOA3+5ZWgNMX+ra3S7Y3izb/Ja5+hmM299YPoWZu0JavXRwNLdhuErTWM7nbM3Bpduto+tDajZOcoAACAASURBVMzu9ExuEtbvEzceMm+8rmLONQ5vVPFXm2av5zPnKqevDtz7MHDvj5Lx3crpG/03/7g0ezcOPX55+k7n5uss6nIudblScPXy8PUc3HxS/2hsFy+qnZ02MJIJG62grqcOjCYPjpWwrhTQ19IJ85nU1QLuTvHwXiplJQYzm8+/lsXcjMXOp9C2Sqce1q6+vrTw5PLcoxjYqNcltH8VPn1gLKiGENvFbZx5GAsfS6ct57A3gjroUT38AspGCmzuMv9uMX3XuRxxMrfZtWowBske/vMj5fGHiC5SOpznnFGtaRt82ive0S9ZXvMUVNlARU1fXUVLQ/GoojRIR1E5yj8wOy4xJSIqKTw6LDIuq7k3ogHpWNDt38BOIWzHoFbdGxgeDXSfFnZg57hvx6RL24h913DO5susraduiFGHDq51E/0scrb6yvs4+pbFJXwYdjEYMevWzLGrpgT0TwXD5890jHi0D7t3jJyDz0Yhpr0aqHYXCd5dQ97dvPyhVc7b97gHDwfvPHVowtl2jLgNrrp1L/n1zQf9H7Lu+quuA+0XOElw14NEcHd3d7cAIbi7BHd3jsMxOO6GHMUteIC4N0mbNkmTttPpzLSdNumE+wN9O++9d61n7bX/g8/6fp9nr41YToALUzCrSYilkFFuJJgfBRNFwhYSMOuxyJUwuDgYIoxArcZPrY/uvdw9PR348LPNxmP9/Q/mO++iedsr//jXd6en9379mEzcMgMuWqJ3LSa3HSd27WBbNpM3rSdvOqJ2nFHb3tj9EOqdIPKJP+EwgHgrgHwcSD0Jot3xp93xoZ54k++64k+8aHfD+I9DWHu5onsxo4yAooGY3F6PwBwHzwRb9wgLJx9jKwcd3ctGhtbuHjGBkTlxOY2eqeVB5Z3wrSe4ex+Q+6+pdz9gFu+WtQKrKtvbyutHqmtHy0uGSvKHSnP7i7K689Ir4iPCbc28ja+4XtL20L+YGezbUZDZmpNaFhdaEhV03c/F31S7OMa7IiGgOMqnMMIrydUiP8SrMS02wdk6yPRKcXRITqifp8ElM2U5dwO9MxcDzI1MFWWCzQxyg72Lwv1SPeySHC3S3GwzPB0yPB2ue9qnuNjG25qGGWu3p4bOj7cIwO0CcKsQ2iaCtQogzQJIMx/cxAM1zI7Vz4zWz4zWz403zo030Xqq6X1VIng7c6Byqikb3ZBJ7yvng5tInUWUrlJ6byW1u5LRV0vvrWH01f6VFGdGmmZGm+bG2v5Ecaxtdqxtbrx9Htg1D+yaGeuYBfZB66qCzYxs1JXsAeo2GirWWmpWWv/jopaGpZamtZa2tZa2DUDHRhtgCwDYAjRttDVtdbTsdAF2ugBbHS1rbc3/7aKFlpqVtoa1jqZEpJJsvKbqNaMrV42upFqZ53p5VMdFD5QXI3vaccBBEnyMggCxcZN8GpZPmxYwpgUsrJhLEHOJAhaOx8IuzJFXRcw1MXNVxFwRMVZF9BURbUVIXRHSVsWstUXu+iJ7RcQQcPBsMoJJgnGpiDkaZo6GmaVOcUgo6jSMMAkiTIDwSOgUAjIJG4NDR9FoOJmCozNITAaJP8NYmKFPjfU356W3ZCZ3ZiV3ZyZ3Z13tzE5ryUyJsDO31VJ11AO4Xr7kY2LiZ2jqZ2gaaG7lb27tYWIS5e2NBI5uLPH5c1QqGUklI+k0DIM+zWbh2Ww8hYIiECYIOBidimYzsGQ8nIiGoAe7W1ISxwuzJiryygOdr9npFnsY1fmaw64FcaozWFXZo4mhBc5W0SaXnDWUrkhK6JyT0JGU0ldWMdQEaCuqqkjKqssqaMjIXFJWsrqoZ6iuriYpJS8hqXBOTv6cvNx5WSkJKRUZ5ctal/09/IqyCjoa25CwSQaVxmIy2RwOk8MiUIkYIhbPJOOZVBKLRqAT8QTMNAo8CerpqS/JjQ8Mdzb1MgL4GGtH2BhHWBsHGF/yN7rioX/RWEneQFHB/vIlR319cx1dfVVNTVlFNSkFLXlVTXl1VRkVFSlldVlVTXl1dVlldTllLUU1HRVNDQUVpQuyqpKyevIKZmoqDgC1aCv9yjDX3qsBw6n+46l+4GtBkIyI/qTg6lC3bF8nSHv90f7O+tFt/vFj1u1XlEfvkHe/gd5+PX70cuzoJejO17AH72gv/1EEIgZfL49IyHay83Wz8fK09fKwdbMztTXTN9FT07QzManOz6srzqstyKzMz8krrnapBetjbusJf5EVfpRY/Six8VFy5bPM0qnUyh+S65/ObXw6t/FJcv3ThaXP50WnkuL/yAg+apJ/VWy8LxFNuJwMSSwaqixpqCmpqCosqs3PvVFUEO4XbKhraHXF3MfOPcDF19PR29EpsGMUPbv/FLt+b2rv6fjy7Z75HcLJV5NbD0CLR+PCvcnVu5Nr98YF+7Dlk3HhPnzlDnbnOWL9IWr76dTBC/Dq3bGlO2PLt+Ebd1Fb99A372O2HyDX7lBvveQ8/NDDWR/g7bVzNvvEx03zu8iH30HvvQPeftMgPhncfUV6/aln64sW8f3hna+AB29ypxdLSet9S0/6Fp50zN+po+1UEtfTgZziSWEdbq2deVCNX8mbFDQw9+s4hyXkzWrOrRbxo+71lxXsw4yplXzSzVLmYc38vTrRs1LO7eHD76D3/wm/+1MpeTOiC5fQR26k7ORB5lOG6G3zdzNRoiLaVh3/dgZaeBXELSXczIIvVpMPW2cfxA4yrYr7PJtBuQTewr9+Ff/0xzUotRInDKkaNPJJcY/I9Y8r1DF21blsY2BobXzFzEj3iq6Kmvmly7nJV28UlZRn55Zm5mZkF5QMgGPagGEtqKvjgjzcQT7lKGSI6ddDysRupCLXAvtnvfq5wZOLnc/+Wf/gffrcsdsQ03uM03v7+1L+o+L5B2EQfgZlLxomChrhhoN41/A7iej1ULAwArIQAVvIphxkT6+F9ZL8esiJyMVElKhz7c7CTz+RX7zCPPvaf5gQAFsIRe6EwW8mI7cSIMIkmDARKkxFrIYOcqLHecFDnEigIB23cwZtGHghGrmWhNnE3Ht96/Pp4Dc/O689Ndn5YLXxJp67s/nTzz+cnj785fcU7Kb5sNgSvm0D33GB79mDb1pCNiyhm3aT246Ibc+pgyDSnQDCcRDpOIh0EkA8CiCfBFHvBdLv+9HuepPvuWCPvWj3wvlPw9lHheJHcaPM8Irx+Pw+r6BcJ68kW9dICyd/YysnbT0DE1MHT5+E4Oi8uJwG96slYVW9kzvP8fc+oA+/od37DrVwu7RlvLKirb2iYaS6dqyidKSscLgsr68wszPnWllseJiNqY/xFbfLOl6Gl7JD/TsKMluyUsriQoqjgtK8HQJMdUri/CsSg4siffLDvBJdLQvDfJquxcc5WgaZXSmKCs4I9Ha/omeqJOtheDE9yPd6kL+fqYGZkmyYpfHZfjHNwy7O1iTF2eq6h32Gp0O6p32Ki22crVmUmW5XeqQA3C6CdvLBrUJomxjeJoS2/EXj3PifVerceOPcWCOjp5rZVyWGtjP7Kqcbs6casph9FUJwM6WzmNZdzuyrpvdUsfprz25QOQP1s8NN86Mt82Ot8+OtPGA7H9T5v13kgTp5oM658a458AC4ptzf6IqtmpIDQN0eoG6no2kN0DiLjGcnpv/bRWuAljVAw0pL3RqgYaujZaujZQ3QsNb+b148A/VsJDK0VLL0NPON9a/r6yVc1ks0NUpzsq9LSYS1NuLGBkiwcQJ8nDoFm6Vh+SwCn4EXsfBiLknEIfLo0zza1AKXuMqnrwroq3z6Co+2yqetCKirAuoKn7bMZ6wIWWsLrGUhnc/GsckINgU+Q0fN0tAzVPQMFcMho+nYCRIKSkRCiSgYFgVDI8AoJBhPQDOYZA6XzmZR+TMMEYeKHu1pyr/Wkn21M/tqT87VnuzkzuzUMxftAKpOegCXS3rexsb+Rmb+RmaB5lYBFlbuJiaR3t4o8PjWioA3S6VR0HT6FIuN53AJs7Nk7gyJwZhi0KeY9KkZDm6GiaMSJmg4uIiIZPW29afGDKRH9aUGNobZIwqilvvL7yI6jsHN83XZ40mBNX6O1x3N/C6qG8ucuyR5XkdSWldGTktGQfm8jNJ5GR1lVYC8vLacrLGmhqGamrasvMp5KQUJGTkJaVkJKcVzcmpSShpyqrISkipSClfUdYM8fYty83o6OjEoNIVCJtFI0wTs5BQSgcNgiNgpPBqHReKnYaDB1sK0KH9bA4eLSk46Sj6GWhE2RpHWxv5GF70u6dgD1PXlZYxVlO0uXrQA6JhoAQzUAGrS8iqScuoySuqyqv+TF9W0FNRVpBSUJGVVZBRVZZWUpeQVJKSUz0try8iaq6m662lddTJvjPEdSAkevuoHTPWHpQcjcmLQJakjWXE3EkJGGio2VsSC9S3WzjHnwdfMlz8i77+bePABfO9tz+7TsbtvQPfesr75pQhC8k4tConPcnUO9LT387L39rT3sDWzMzMw1VXVsDM2rsrLvVGUe6Mop6Yov6C01vUGxGDqzkXRr3LiT+fWPkmsf7yw9Fl64VRy6Y8Lqx8l1j6eW/90fu338wt/XBCeSoo//+liw32JWJJBCiypeLiqpK62uKK6sLiuML+xpDjcN8hYz8jysomPrVuQi6+7vaejk3/nKIq1eQ+5eITZfgJZvTsgOGA+/sC4/w3+8Dlq8z5QvI8/eAZdPkJt3QeK9ibX7xEOX0BXT/AnX3Kef0958HZs+Rh9+Jz+6N3k1j3swVP2o7ej/B3iwXPWg3e9nI3+2e1mxurQ8t1O8RHx+T8gt9/07TzvWHs0tPcV7O73HStPJu/+AD35MHnn+/zpxSLs8sDKs4Glpz2C+23c40bGXsGkMB/KayJtNRA3q7DLxUhRDXmzlrZTxz6onz2pmzvpXHneuvCkinOcT9gqpOw2ip8N3/pbnejJ4P572P1/IB/8q3/tRSacF9OJK0MtVmCWUwZpmdD5VMhs9vRi9cxhHm45AyFMA/NykatV5IN69p2YIYZ16YB1ec/1qZmlX3/b+uM/yUB8JowRXD1o7PtfF3Wv2Boa2JjomxvqXtFRVjW/eCkv5WpdcUlFTm5lbkF+YVle50hwVU9kKyZzYjkXt3cVvRYwRI8Ec7NJWxHj8z7dTM8+TihiufPJPwde/XqNc8uxmxKJXBx//PcUws08zu0EzGry9FrgCCcMNJ+AXknBb0fAF8Jh4hjE2tXpm/nUgxTYfHAXLnpsJhbOT0Dy+7Yfrv78i+C77yhfvQkFUf1AgmDYRjhsPQaylAgWpcGXkiGiJIg4cng2HiwK7meHD89fx+7Ew5cigIIY+HIccj0BsUZ+8u7gP6dDX//qsfLMaPWN1crrpNm9mz/9/P3p6f1//p6IXDHp5ZkBN+zh+56Thy6wHRvImjV4xQ665ghb80TeDMbfCibciiAfh5NOgvGHQYTDIPJJEOW2P/HYm3Diij32ZT6KEr6ImblTLH4c1UcOLx2Oz+nyCc5x8UqycYmwcAwwsHTR1DU2tXDz8U8OiyuMzal3Sy6OrhvCHLwi3PuAufWGcf97pPCkvBVUXd3RVd18lhdHy4tGyvMHirO78tLL48LDbEx9TPTdLut4GV7OCQvoKMhszrp6lhdTPOwDzfTK4oOrksKKo/zzw3wSXCwLQnwaUhNiHSyCzQ2Ko0PS/T1dL2mbKst6m1y5Hux3LcDH2+iymaJMuJVJYbh/SWRgqoddpIV+ooP5WY96zd0uxcUmwd48xvJST0aUANwuhHTwQC0CSOuZi38ND9Q0D2yaG2+cBzbNjTUxe6vZAzULsA5mXwW2KQfXnMseqBKAmiidxfSeClZ/DaO3mtX3XxdnhhrnR1t442288TYesJ0P6uABO3jAjnlgBw/YcebiPLBzHjIAqi3z0b/koKnqrKvpqKNprwuw0da0AmhYAdSttDStAFrWWgBrLYC1lraNNsBGW8saoGEN0DiLjDbamme965mL1jqaZ4vGs+AoUaajXn4RUGOiX6ivl6qrGXdRK97kcnGQz0BZIXaoh42Gs/FILmVqnk3ic0giDnlhhrI0R1ucpYqYBCEdtzRDWufTz2ZDQN8QMDZErE0he0vEXhUwV0XsVTFrSUDjcXAsCoJDnZiho7hUFIeC4lDQHDKagUdQpuBkDJw8DcdPwzFoCAoJnsYiKFQ8k0VhMsizbMo8i4gY6WkpvN6Wm9qRk9yZmdiZkdiZndKSeTXSzsIOoOKgq+l8UdfbyCjIzDLQxCLQ3Mrf3NLF0DjU3R0FGl1b5LEYeBIJRWdgWRwCi4PjzBBZHBydgWGypph0NIuGZFFRTPKkkI2/u8i5x5xGFKf2pwQiiuKB1wO4zdePJ5ruwBtXO/Ons8J6w51r/eyyHIwC9FQs5M9dkjwHOC+pce6C6nlplQty6jJKeqrqVzTU9RQVtWWltWWkNKWlVM6fV5CQUjwvp3ReTk5CUl1a2c/RMy4w0sXC7rKKtuJ5aWUZORN9A19P76yMjMGBXix2CjWNmsQgpklYBovKZBKnUeCmyvwIT3snfQ2niyqe+uo+hpo++ppel9TddJQdNZSs1JRMVZUsAZqWAMAVBaXLyioXldSVz8uoSiuoySqryaioSiupySqpyymryigqSckrSskpSssrSssrXpBTPCelfF5a84LkJekL7rqamR52rfGB/cmBQ0k+0GtB8OvBE5kR5OqMieKU9vTo5oK0OSZFuL7J3DkRfvm3+Xe/Tz58P/XyH9iv/9l7+Ar79t/k979vfDytw836XS8LScx2cQ10sfVyt/P0sHO3NbM1MzC9qKZpb2JSU5DfUJx/oyi7pii/sOyGWx1UH3OiK/hFVvT7uZWPEmsfJRc/S4tOpRb/uLDySWL107nVTxLLv50TfzwvOL0g/iwj+Kh1lhfjyIZX4YmFQ+VFtVWFpTX5BfVF+U2lJZF+geaXDO0MzAIc3EJcfbwcvdzdg0bgRNHxC9Tircm1e5ObDyc3H698+9va+99nn32g3v0Stf2A9fAN5/E7+r3XmJ2HyK171HuvyfdeL77/de1vf6z88HFi9xHl0dvdn0+h68ekO18Kv/ppYvU28fALzsN37fSlDuZqG3sDuPGoaXYbevgafud9y+K9tuWHo7feNvBu13IPYScfhm6+6lp4WEbeqKLeHFh+1iN80MTcr6fu3iBv15G3skZZN7Ardfi1CvRixdRiLWWznr7bwD6oY+9XMfYa5u+0iB61i59Wc08KyLuV3DuD+9/17bwb3H/fvvpiZO/d2O43pfi1pB5ScjexdFJUObWSAZrNRy9kIAVV7P0sjDgTKcxCiHNRq3XMO02zD2KGma71UJuqwWQEc+bv/1745XM6gnkNwgysHDTxS3OPzPWPK9QzcdO7YmtoaGNyxcxQ57KuqprVlSv5aWk3iorKs7Or8guKistzWvuDKrqjW6dykau5hL2gIZbPADEVtxg7MefZSfTr44ZDF8NRKx33/wZ680csbt1jgBU3tVEmfNa48XU+93Y4lBcMnAkBzYaC5+NQK3GYtTC4OBazHjmxnIbbKaAcJI2zInrxGejFxAl+/ORs98bJ7sePm7/+m/Ly6zAQ1Q/IC59YDwMvhw7OpcGXs1GbabDl6MHZ6OH5BPBC2MBsLFCUjtm6htmKBAqTkWsJ8NVo8ALp2bcHn0+B3/3hvflSf/lry+XXqcKjrX/98u709Oifv8UilsyHxJbQmw6IA1f4ngv8piN8zR6y5AhecgItek+sheMPIgkHUYT9cNxuyPR28PR2CH4/hHgQiNvzwR26TB0FsJ7EiV4lzNwvEjwKaEIF5HTHXm/xC852806ycQmzdArSt3RT1zEzs/T2DUwJTyiKy2lwTy5JbAZib73G330/dfSWee97BP+osh1cd6Ont659uLpmpLRoqCR/uCxvoDi7K+96WWxYqLWJl9Fll4sAL8NLeRFB7fkZTRnJ5fFhpTHByW72gWYXy+NDqxMjiiMD8kN9452scgK8apNiYuwtQyyMSmJC03zdnfW0zJRl/cwNM0L80/y9PQ0umirKRFibFob7F0cEpLjbxlgbXXW2uu5hf93DPs3N9qqzTaK9eazVlb6sGCGkQwTt5P8vF0Ww1rPhg5t5oOZ5YBMP1Dw/3sTqq+IO3ViEdzL7KnDNucS2gpnhWj6wkdJZzOitZA/UMHqrWf21Zx9mcAcazvIib6yVN9bKG2/jAdsE4C4+qEsA6uSDOvngLh6oc268nQcdHK0q8rio4wTQcNbRctTRtNf5Uz5rgIY1QOu/o6VtDQDY6gBstP/bo57lRSuAxllxenaDc3aGY62jKTFsZTxiaw50t+93tWu0My+1MS1wtGyOCQVXFmP721kIEAc3ySVPzTOJQi5FwCYJz367yCULGHgebVrEwi3Pkldmqcuz1JU56uo8dYXHWOUxV3nMFSFrRcxaFjIWeJQ51jSLgmCSYBwaYoaO5lLRXBqGS8UwCUjqNJw8BSPhJoi4yekpOBoNxUxNEknTdCaJyaRwmaR5JhE91tdemt1ZmN6Zc7UrK7EzI7Ej62p7dkqso5U9QM1eW835oo6vsVGgqUWAsXmguXWAhZWrkUmYhwcGAtxYEjGZBBIVzWDhObNk9gzxzEUma3pmFj/HxXGZmBkGikOd5NExGwz0DmZ0trMCU5JErbtOqkiYa7o235BCK47EZgaMx7h2BtvX+dpk2xuGXVKxV5LUOyehKXFeQ+K82nkZDRllgKKatpKq+cXLdgaGRppqF5XktGVlNSQllc9LqkjKqUkryUhcUJNSjguMmgJPwgbGG0prUmMS/d09LYxNdAEASwvznOxMEHgcgZqAImAYPHpmjsVhk0HDXemxIe7mV/wsr4TZGkfYGIaaX/K5pOagJmOtcM5c7oKVmpKdjpb9JT1LAOCKotJFRSUdeRUVKXkteVUtRTUNeTUVGSVlGQUlaXn5C7KK0vLKckoqckrKsooqZ5lSSlZXWtpIXsZRQzHS+GKhp01HtNdYaiAsPQSeHjKVF0upSofmxXdfj65Jj2URsdtHx/O37gtffc95/TP0zlvUi59wb34ZuvOO8P4j8e2vy798qsVy/DMrgpNyHJz8HG08XGzcXW3dbExtzA1ML6lpOZmZ1RcVNpUU1BZm1xTlFZbdcL0Bvow60ub9LC34KLH0u8TKb5KLn6VEp5Li/5xf/iix8kli5aPE4m8Swo/n+J8lRZ9l+J80yb8q1t+XiCHqJ0ET8gfKimqrCour8/MbivKay4oj/fxNdC87GZkHO7sHOXv5uvi4uweiyLPP/v6JsHkfKDpAbz+h3X2z+u7X+effc56+pz9+w376LfPhm5X3/555/j3x+BXu6MXsi7/Nf/nTxt8/r/ztP+v/+Ex4+A18/8n+vz/Btk7wJ68EX/1EOn6JP3jGffRtO1XcyVrtmdsZX7l3g76Gf/wj8OB1KX2zd+MLyMmH2pnD4e2vIEffDm6+rGHuFBNWbjB2esQPunh3mlkHTfTdG6StRtpO5gijBDZbg1msRIlrsMsNlK1G5n4FcaOCcrOee6tx/k7d7O1q9nEJZS9jai2PuNMkft4getq1+bp/+0370rNWwf0chPD6KDuyCZXaS64lbOZNCIuxK8lAdh5+JXt6IX1SUEq4mTw2V4Lb7RA+T4UJfTsxLo2gkBEs+sVPlK9/LSSJC6YFvqX9Jn7X3CPy/OMK9YxdL+rbGRranPWol9W17AyNS66nN5SWVuTkVBcUFBWVXa9tDyrrSBukpYzPx4IE0TC+3wg5apIbAWF6dRP8+zlxyPVI1MrIy7+Bvv7NfZDl0kVLxu8WzT+sW/0yeXrds4/iP8KKmRT5j7IjJ0QxqNUIxFIScTdyYikFs5lP2osZoCSMkHOwi9cw4sTJma7VW9u/fVz68RfUg1cBg7ggMD8KsR4BXgodnE2FLWVMrl6FLoT0MEP72dFjvIjhuZTJ1TTUevr0dgxInIxcjwKJI8YFmCfvdk9PR3786LH95ZW1N2YrXyctnKz8/OtXp6fbP/0WOim2AK9Yo/ds0XtWkHVbyJoddMUatGALFNsBxe7w1RDcXhh+PwK/H47bC8HvheD3QgmHwcRbgcRDX/yhw+SuP+1RnPBV0uzDUuHjwAZUWMFg7PUW/6Asd99kG9cwK5cQfQsPVW0Lc2s/n6C0yKSS+LxG9+SS1A4Y4fgb3J1300dvmfd+mJw7qGoD36jt7q1rH6qqGiotGig6O7rJ7Mi5VhIdEmxpfLZf9Da6UhAV0p6f0ZieWB4fVhodnOBsHWSuX5EQURkfWRgemB8akOBklxPgU5UQHWVrEWZpUhIdluLt5qijYaYsF2BpnBkSkOLr6X5F10RBOsLGrCgioCjcL9XdNsnR4pq7XaaX45mLyU7WCfbmcVZX+rNjxbCuBXi3ENImgrUvTLSfiSiGn3WqrXxwCw/UzAe38IBN7P6a2ZG6pYkuZl8FoTWf0lk0P17PG68ndxQxeis5g7XMvhr2wA3uYMPMUOPscOPcaDNvvPUvF/nANgG4SwDuFIC7BOAuAaRbAO7iATv50MH+4lxngIYTQMMRoGEPULcDaNhoqf//LtpoAWy0tGy0Nf/qUc/eLTXVrAAaZyXq/+eiAQBodhHjZYcN8cRE+sOiA4HxobiKXE5fC3O4kwMf4WIg7Gk4Cz/JJaM5ZDSbhJ6lYuZpUzMUNIeImCUjebQpIQPHp+PP/j/FYxB4DMI8k8DjEOc5+HkOdo41zaGh6EQ4jQBhUuAsCoJOmqQTJ+mEScoUDI8AYifHUPAR5MQYEgFCIEBIFBSDReKIGAJxikaa4lCmkSM97aXZnQXXOrKTurOTOjMTO7OuduelJzhbOwLU7AFqLno6/qYmQaaW/kZmwRa2QVa2rkbGwc4uEyMjy2IenYHHEiZJVAyTS2DNENhcPJ05xWBiZucIs1wsh4HkcTB8EOP/9wAAIABJREFUztQ8DUEHdaIrMzitJcj8WHhmKLEkllkRh830G42wGQy17g2yavK2qPW2LnG3vGqm56GucFlCQueCpNZ5SZVzkqoX5DTklNVllQw0tB2MjB2NDa0u6hqrq+urquopqwLklbUV1dRlVOQkZIx09ftbOrkkOotE51IZU5PIob7epsb62pqq7u5O+AQEAgNOoiYwWBSXy5jjUCFDXWmRAWHO1tnhvhlB7pn+LjkBrqmuVr6X1S3lJIwkJaxU5a211C001E3V1Y3V1C8qKGlKy2vKKmnJq+qqammraqrKKytIycldkJGXlJW7ICMvJacqr6wqr6wqI68mI6ctJ39ZXsFcWdFJQynokka6rUFzqCswNRh6LQSaGkQoTMQVJQ+lhrYmB1dejaBNI3ePj3kHd6hHT9G3vxrafTZ69Gbk5H3HzouB4697979A3H97fRTjk14anJht6+Dt4uDjZu/lZu9uY2p75qKjqWldYUFTcX5dce6NkoLiijq3OsgV9JE272dZ4R/nln6XWPntwsJnadGppPiP80sfzy1/Orfy6fzS7+eEn87zP0uJTmV5H9WJPyvcuCsRhb+cBEkqGKwqrqstLq8tKmosyWspK472DzQE6LmYWIS5eQU5e/i6eDs5+YLQ1Kc/fiRvPxwX7E5s3MUdfMG89xa/9wx3+MX0rS9mXvwNtnGX/vAd+e434NU7hJPX1HtvqQ/fCb75N/OLH/H335IefwDefMB+8WF87WR8+Wjmi++n9x7D108oxy/6OKtDvJ1m2lLX7E7rzM7Y1rOGuYMbM4c9q08Hb76q5R6MH3yDvvcj8s4PNYyb5eS1G8ztFu5BM2u/nXurjbXfSL3ZRLtZiRJlDZIKQewatLhmaqkWt1pH2S6ZWq5nHjTOHNdzj1sED6s5J7n4zTTkUinzqFH0NI+4XTlzu3/7m9H9b9tED1KBnHwoL7WfGlGPyBhhZQFni6eWMyf5VyEz11HCAvxqMW4jfohzHbbYPP84FS72aEb49qBjYQzSm59Gb72MHSflTwv9y4eMfa65heX6xxboGrteNLAzNrYzMTAz1Ll0SVXd0cSkMiuzpaqiujDvRlFRSUl5amVTZHVv5hgjuo8WBxGkkzYDQbTAcVIUnBUyzgwa5sRMLkUhl9Affmy//dprmOPezbiK3225+W2l6Gn0pMijlxwGmY+eFHoNUKIQoiT8ZgRi+SrlIJmwmza1lT214VMPTQXRr6N516YEV9GzIweP1v71y/y773GPvwoexIdBRRGwpSjwQgxQGAcUJACFcWBh6AA7sIcROTIXBxKmodcTJ5cSJ5ajQMK4ieWQkbkosAB0/5ul09Pmd/+w33h+efOdwfLrKPGx8Odfn5yein741QM8YwxesJi6aYHZMoMtWUBXTMYXTcYWLICL1qAll4kNf9xhAP4wGH8YQjwKIR0FEW8FEI58cIc+uANv7KHz5E4Q7UE8/8XV2ccV4mfBjejY8vGErHb/4CxP/yQ793Abt3BDK29VgKW5TaBv0LWo5NKE/GaPq6UZPQjynbf4k3e4o3esez/AZ/Yqm8erK9u7a9sGKqqGyv68R+0tzGjLSi2OCg62NPI1NfDQ1/MzNSiKCWvPz6hPTyyPDyuJCop1sAi3Nq1Kiq2IiyoMDyoMD052cy4ICaxNio+0sQi1MCmKDEv2dLEHqJkqyQZYGmeFBqb4erpe0jZRkI60NS8M9y8M801xs010ML/mZpvh6XDN3S7FxTrZyTrJwSLO+kpvZrQY1rU40SOCtYtgHWcuiuFtCxPtCxPtYnibANLKB7ecucgZqJ0brV9BdLL6K0lthbSeYgH4TxeZfdUzw3Ws/lruUP3sUNPcaMv8eAsP2MoHtZ3RyB9vEwLbBeAOPqhdAO4SQrpFkG4RtEcI7hZAh7pys+zVVJy1NR0BGnZaanbaGnYAzbPjGhttwNlYA7RstbRsAVpnYfEMxb9ctNbWtNUDnNWnf1WplgB1iVoJiRuSEu3qCr0GGgM2l8C+dsT06MWOqg1Qp3i8gwfp4yFGZjHjM9MgLg7CwkEZ01AWFjpDnJwnI+ZIk7OkiTkKkkfFzFOn5+jTs9QpDnWaS8XN0AmzDPwMfXqGjpllYGboGA4VOUNHzjExM3Q0h4piU9EsCpqGRxAxECxifAI8OAEdnsLAcDgEFofA4lE4AhqHQ1NJUywSBjXa21qc2Z6X2pmT3JmZ2JWZ2Jub2p2bluhi7aSp4qSj6XpJz8fIMNDEIsTcOsjcxs/U0umKga+d/VhPt5DHodCmp3BwHBFBpmPIdDSJgiCSJ4lkOI2OZNIRdCqcTYFxqRM86uQMYhBZmTmaFlrnZ9UZYge/FoBI84UnuA6HWvcGWXb6WzV6WVZ7WJa7W2XbmoRd1raQlb4oeUHj3HkViQtK52WUJeXVZBTUZeQvKitb6OhY6emY62ibaWsbamlfVNUEKKqryarKnpPWUFTNTs2YRmDQkygiDk8iEMhkIpVGIRBxKAwChoCOg0cx0yg8cZrFpNKIU9Dh7qbSnLy40MLY4OwQr7wQz5II38po/3QP60BDTWcNeUOZC4aKsqaqihZa6vpKitoysnqKyurS8tqKqpc1dXRUNBWk5GTOSZ25KHtBRk5SVlFaXkFKTklSVkNWXk9B0UBRwVJVyVNXI8pE77qd4Y0Ah/GUYHh62OT1cHxhEvR6RHuUZ1tySF1aDLC3bWNnV3hwF7t1G77zBLj/avTgdf/ul+2bzzpuPuveeYa89821QaR3eklIUratg7edjbuznYeznZudhb2FkZmeisaZi40l+XXF2bUl+UXlNzwaYPqYE13Br7KiP84tf5JY+f2C+LOM4FRK/J8LC5/OLf1xbunj+aXfL4j+I8k/lRZ9luV/VMf/LF99RyICdyUJklI8UlvW2FBaWV9c0lyc31paGB8YYqpzydnEPNzdK9jVy8fFy8XNv6kPwj98Rt5+BF24NSbcHxcd4naeoTcegFfuoPae409ejywcQ9ceoHdf9M7tTtx8gtr7Arn3BeHut5P7L8bWH6Bvv8Hc+Rq4cX905bh7bgN/8hK6cjTM2wIt7HcxF/pmNvJBpMppXgvnZj56PgctqJ89ahXdq2DulFG3upce9S4/7V952jJ/lI8RVlM2Wtj7jfTtespmI2Wzhb7TSNlsIKwWg9kZ/YRKBL+FvFWFWajCrRahxB3zd5tmjsvI2w1zd+vm7uWRtlORSwWUvZr5B/nk3fSpldr5uz3rr1qF95NGmDmQ+UIoL6WHHNs2HdaALMeulRLWs1GiCuZu7vRSDeOwnLQXOzRTzTxJAM3Z14DCxykRYDL+679Pv/rOuxWaOEYLqh43D8jyiMjzjszRNXa9bGRvbGxnbmRppHdZR1HJ0cS4Nj+vvaaqvriorriooqLqWm1LRE1PQtdUwggrj7yTSd0KgzLceiaDx0mRYE4EcC4SKkzCrYNe/T2DezMYKnDrZkZNrNQuvmpY+yoRs+zWhQ+HzoZCZv1HmVnM/UTcWviE+CppN512K21qM35szrcemgqkZqDnU1GzCQg28uHr7d9/E3//E+ru84gxagRU5D3AjgDykyeX48DCyNG5yLH50JEZ/156PEyciFhMRi0noVeiYcJE9GrMxILvACsUNNdz9GLm9LT69Y9WK08ub3xruv4mTLDP/9fPj05P+T/86gZiGYzNmkwu2mLXbRCLFhPLhuAVfdCKEXjVArrhgt7zIZ74EI79CMd+xBM/wok34dibcOKOu+WC2XNG7bpMbIUx7ifynsdSj65ibzrkD/teaw+ILfcNzvQJSnXyirD1CDOw8tbSs7O0CfINunaWFz2vlmb2ICh33uGO3xKO3nHv/wBhb5c3jVVVtHXVtgxWVo9UlAyXFpz1qO3Zaflh/uG2ZgHmRm6XdbyNrhTHhnUWZjVmJJXGBheG+0famIRZmVYmxJbFRBRFhBSEBaV5uVXERN5Iig+zNA23MiuKDI13cbDRUD7Li9lhQWcuGstLRdqaF4T55Yd4JzlbxdoYp7nanOXFFBfrq87WyY6WCbYGw/mJYmjnArxbBOsQT3SccfgXiiJY65mLAkirANzCHbrBBzYtTXSwBirIHYW07mIhpJEPaqB2F7MHqmaG67hD9bMjTXMjzfzxVgGwVQhsEwJbBcA2AbBdCOoQgTtFkC4BqIMP6hBCukTQHhG0RwztFUKHOjLTHdRVXbQ1nXS07AEa9gBNO4Cm7Z/rQy0bbS0bgKaNlqatlpaNlubZrc3/dYwK0LDR0fprrfi/D1MleuUluhQkelQvDOjK9usrAp2uUJP911sKbwGbN8eal0Fti/DuBdTgAmZYgBmexYywUCNs9OgcDiQkQkUkmIAEE5Am+OTJOTJihoziklFsEppLxc+xyPNM4hwDO8+cFnDwQi6Bz8aJZvHiOaJ4liSaIQlnyfwZ8hyTwKZgaPhJLBKEw0DpFCyLRWIyiUwWicWmsllkLpM4Q8diwUPtpdkd+dd68tO6s5N6spP7ctO6spITna0dtJRd9ADuly95GRj4GZoEm1kFmFr5GJu7GBj52TuAB/pXFngMFoFMm6IysDQWlkRDTeOhOAKMQISRyHA6FcGgTtDwICpunE2ALhBhs0Mtw6lhLaFOwORAVEYYMNZtINi6N8Ciw8+8xdey0ce6xs2izMWyyMEixczQQ0vDSFZGU+KcmsQFpXMy8ueklc7+3CQjc0lJyVBd1VBD/bKaiq6SCkBeRU1OWUFGSUlOSQ+gezXh6uQEAolCItFI1BQKg0VjsBjkNHICDYMgIBAkZBIzQaYROGwKeLSvpaYU0tvaWpyV6Gmf5GZbEOqZ5m5VGu5ZlxhUGu5ZGOLuY6h7Ser8FVkpE1WFi3JSAClJHXkFLTl5TTlFHWV1TQVVRUlZufPS8pKysuelZS/InGVH2XNSihdktOQULysqGSjIW6oouGgqRxnr5rlatYR7gq+FT6RHILJiMHlJvXH+zZFeXddibqTGNpUXzQtE/N3btIPHmIMXoJ2XQ1svBre/bF970rH+uGvzEfzoZWIH2Du1KCIl38klwMHO09HGzd7Kyd7SwdLITFdF3cXCoqG4qKmkoL4ku7Ykr7Cs1rNpwmDqtp7w39KCjxJLHyVWPl4QfZbhn0oLP0uK/zi3+IfEwsfzi7+fF/whyTuVEZ1Kz/+hjvtZvuqORDje8CosrXSsrrypsayisaS4tbigtaQgPjDYQu+Ks7FZmJtniJu3p5OHs6tfXfc4c/MOafsRdPFoaH53YHabuP+SdPjl+OId/O23yL2Xk7tfjC7cId35dnzp/tjiPfzx26mjb6aP34ytPgJuPkUcfUN+8jfgxoNB8f7Y0i3o+h3o6tH0zkPw4kEHXdzLWcscmS5DclvZW5WU1ebZow7R/Yb54zLaVi17v4q+3cC91SN+WMfey4TNVOBWWjkHjdTNcrSwFrfcSN6oxS3X45duYAQ5w5QCILONdrMCJawjrpVNLVbgN24w9itpu7Xc40rOUQXnOA21nI5eycJtxoF58VBeKeuglLGXh13OhPGyIHN54Lm4tunscW5EMzpthF1B3MxBi1vF9zNR4i7Rk+7FF8lAXglxN3KIaVUxkoKej0OwRm+/YX3/RzKcGdCG8CzuswzK9oos8AjL0jNx0zd2NDGxtzSxNtM30FFUcjEzaygu6qypbi4taSwrqa2tzWrqDK/tSejBpMN4RbS968SVUDDZrQcWBaXEw2eSkAuBI5zwCUHt1ouKtUdRqOUQsCgBtZlJO2y9+Sabvu/SPhU0SgsBMcPhcxn03YgJQfgE/zrjIA6zFj+xFD3ECWieuDpGSkdyY6C00HEC8vGb7Y+fxT/80rd+O3yMGgycCwHNJyIWo0D8RMRSDFQUBxPHwMQ+/fTAEXYiZjlpejUGIQqFzidMr4RA5ryHGEFgbvP+U87padWL7yzFj64svzXkv4xbOOL//Ouz09OVn35x7JsyH2HaTYrMgCxrEMtucsFicsMItmoMWbae2HDDHvgSj3zwB36EQz/8oS/hwJd46Ec88SIcuWJ2nODr9mOiKNqdzMXXLiNzNnVT3hWTjrF1Fu4pbn5pHgHJDt4Rtp7hhhaeepedbGxDA0KuRyWXJuQ1+aRW5PSj6fc/EE6+JR2/n3nwI5i5Vd40VlPV0VnTPFhVPVJRMlJWOFSWe+ZiTrBPlL1loIWxs56Wl+HlopiwzsKspszk4ujA/FDfUHP9UEujivjo0ujw4sjQvJCANE+36viY6oSYMEvTKFvL4qiwGEdba3UlC1WFIBvT7PDAZG93Zz2tMxcLw/0LQn2SnC1jrI3S3GyzfZwzvBxTXW2uOlsnOVom2RuByq6JoZ1iWJcY1rE42bWE6Fyc7FhCdC5MdJy5KIK1C6FtIli7ENLGHa4TgJoX4e2sgQpyZwG1u0gEaxaAG+i9JezBqpnhGzPD9bMjTXNjTUJQm3C8VTjeKhpvFYLaRZAOEbhTBO5cgHaLwJ0CcIcQ2imC9gjA3WJYrxA23JFxzUVLw01Hy1VX2xGgZaelaaulYfM/Nak1QMNOS8NOS8MOALAFaP11cfPX2Ghr2ur+6eJZWDwrUa20NSSw+nIEE0Wms54oxHop1nUl3X+7LP5uZ+HD8dq74Ibbk23H6O7Dqb49TO8GqnsR2StA9AqQfQtT/cvYwSXs4AJ2ZAE3JsKNC/AgHgnOoyDnKOgZ6hSXOs0ho7lk9CxtSsTFi2dIQg5BwMGKZvALc2TxLEk0SxZwiHMMPIeMoRGQWAQQj4EwqdNMFoHJJLLZ5JkZ+twcY55D4jHweMhgR1lWe35ad25KX25yb1ZSb3ZKT3ZKkouNg5aSs66mx+WLfkaG/kZmAcbm/iaWfqZWLgYmPrb2kIHBmyuL8zwGe4bMmaFwZkl01jSRfJYXJ0lkOJUEp5JgdCKMhgNRMeNzGODixCC1uRRbfn2qMBmRHg6M8ewJtG33MW/xNm/0saj3tqr2sKp0sy13ssm0Mgs3vmKnpnLpvKSaxDkliQtyEhfkJKSUJKXVpKUBsrK6CnK6CgoAeXktOQV1WQUVOSUlJVVVFXVd3YvxiYnjEDAMOYmYQk2TsDgKAU8j4elEHA03TcVOU7BYCpbOJHE55LGhzrK8dGhfW39tabSzZYKLVYavY2Gwa0m4R1WMb1t6ZGNKaKa/s6OOipH8hYtSErrS53SkL6icO6+joKAqKa1yQVpVWkFDXllVRlHhguxZalSQlleSlleWlFeRlNWSlb+iqGiiqGClLO+gKpdoZdAQ6TOUGgZKD4dej0DkJk7mpdSFeLQmBHdlJtZnJI91dXBm+XM3j+j7jyc2Hgwt3R9afzay/eXw3lfIxz8iH32Pe/A+pQvql1oceTXfyTnAycHLxc7DwdrZ1sLO3MBUT03T1dKysaioubSgsSyvoayguKLOq2lSH3Oiy/9Fhv/7/3ZRRvgfSfEf5xY+SSx8Or/46bzgP+fnT6UEn6VnP2ngfpavvisRjjdKhl0rHa2vaGoqq2wuLWkrLWwrLYz19zfTvexqahHp4R3q7uPh6G7v5F3fC6Rv3EEtnYDEt0aFR92sDfTGY9rJG/DyA/zJO+zRG9Kd90PC27ijt/CNL0bF90l3v0fsfYW9/R608cXY6pPxzS8wJ+/QR6/bOGuwrfvjS4fj4r35599htu52Mxa6mEvZo9MNpIUe3kEjZ3ds6xVo95uuhUel5I0axu4N1n4T99boxqsq0noxRlRNWm1m7VTjlkon+bXYxeopcSVG2EBYujEtKIVxCkD0ShS/DCmoJ6zXENZz4YIK0lbXwuOOpaeNosdN4meF1P2kCXEJ41b61Fo6drVO9LBj/UU1+6BwajkDMnt9hBXRiCxFiDNGOfHdpDLsakQPIW96IQU2V0HeaWDfKZjayESueLdgbKvGosGMct4u8N5b9PN/ZmB4CeN0t4IeE590j/A8r4icy+aehqbO5maONqa2lvpGeqqq7laWTaUl3Tdq2irKmivLautupNe3RTb0J/ZPJYPYGdOr17ALwSPTAUPICCA+EkiNAc/6DTK8h+k9978e/uKnZOJ2HGojArKYNLXWf/R9OnHDvWs6BsYNBzNjJmeTcUsh4JlE7Go6dSdwlBs6xE0Ynw9tR12H0xNhtBg4LQJGQTz+ZuuX3/BPXtfNbfr348Og/DAYPwrG8xukR8IEERB+9KQoGiH2G2UGjnMSplcSpld8x1jhk/xIlNBrhOYP4qSQ1/vvfTNzelp87yvb+YcWC+8t515eX7y7+su/X5x+3vjhR/v6Uav2KR/4rN0A3mkIZzdMMukjGfYQjLtxtkNUT9hcwKQgYGLeF8L1BXN8ITP+8LkAOM8bOus2zrbvp1p3UeKpt3IXXtl1M80rkanD/MQapH98rW94jqt/gr13uJ1XmIG5+0U9ewf70OCwrNjUisT8Zr+0yoJhLOvh96ST9+TjD3P3/w5h3qxsBtZWd3bWtvRXVg6VFQ2V5A+W5PQWZrRkXM0K9IqwNQ+0NHG7rONvZlgSF9FZmNVwPbEoKiAvxCfE7EqErWl1UmxZTHhxZEheiH+Ku3NFTGRVXHS4lVmsg82Zi7aaqlZqiiG2FlmhgQkeLo46GibyUtH2lsURgYVhvlfdbM7yYpa303VPh//HxQVY1wK8WwzvXEJ0LSE6lxCdy8g/gVyYaBfDO0SwdhGsXQhp5Q7WikDNy/AOdn85rauQ0VuyCG8RguqZvaUzgzVzw7WzQ3XzI4280WYRsO1sxKB2MbhDDO4QQzrFkE4xpEsM6RJDu8TQbhG0mw/qWID3CmHDrddSXbS03HV13HR1nLQB9gAtO4CmjZa6jZaGjZaGLUDTDqBpr61lrw2w1/7z6OYvGv981wXYXdQ+E/H/cnHJ68qan9FutN29DN9HRaGPK2OeNV191ZPz5WjpK2jNa1Tr1/ju1+S+V8T+p8SBu/j+W7i+Q2zvEb7vmNh/C997gB/YJQxu4YY2CGMrJPASBb5AR4nomHkyapaE5pLRPNqUmEtYmqOIuUQhByvi4hbmyKJZkoBD5LHwM9RpJgFFxSKwE+N4FIhJmWIz8AwansEgMJnEGTaFz6Hw6Dg8ZLCjJLM9N6UrO7kvO6k/O7k/N7U//1qqu52jppITQM1NT9vHQD/QxNzfyMzXyNzfzNpZ38Tdwnq8p3d7dUkk5M7O0ThcMptDpDGmKDQ0nTlFoSJJ5AkKcYJChFHxUPI0mIwG0uCDxO56fGMpvbkMV3ptJNa3N8S5O8i+zc+qydeywd+y3temxtO61sO22tU2z8483sLIDaBuICmpJXFeWeK8vISk/DkpxfNSSuclVSQvqEtLasrIaMjKaMjKqcopKsgpKquoqalrauvqhUZFdA/2wzEoFBE7Rcbj6WQSm0aZoVNmaOQZKpVDZc8xmSwKg46fQoI66yvRY33jLbVJ3g7JHnYFoZ4t16LaM6I7MiJ7c2Nr4v0y/O2SPa38zfRstRT1FSQBF85pSZ7XlJLUlJZRviClKiWrIaukJqOkdEFW4YKssrS8qpyShpyymoyC+gVZgIysgZKShaqyg6aKj55Gtoddd3LY8LXI8esRiPxEVGnGWE5qc2I4rq2WCx2mT4BEs1z+0ip344Cx93hy8+HY6sOh1Se9Sw/Hdl/PfHe6/tvprd8+V08wvZLyg6KvOzkHONt5udp7Oto425jbmhmY6qlpultZNRYVN5XkN5blN5QXlVTWezVNXEEf6/J+luF/lFj8KLHyUVL4WZp3Kn3movjTOfHHCwufLvD/c37u84X5z1Izv2tg/6VQdVciHGeYCL1WMlJf3thYWtFUXNxamt9WWhDp7W0M0HM2MY/w9Anx9PVw8XBy863vB1M37yKWjifXH0LXHnazt2ALdwl7X0JWHkLWnxJO3rOf/AO4/LB//gS88hS0/BR3/H5s+TF898uJva/Bmy9H156PbzyfOvp6ZPEIuHKCvPlgTLjLevANYvWomyFup4lKJmjji7e7eQcN7G3o4VvQ3pvB9RdlpI1G7uHg6vM6xn4n/14Vcb2RudvEuFlPXq/GLlaihVWYP6cOJ6rHiSuRc5XI2SIopwzFL57gVWCXy6ZXy4kbbfwHXStftC2/rJl/UMw4TMOs9Gy9Hdj9kIFbL+cew+7/o2v1WSlps5ywHt2OjW7FlKEWC6CC+B5S0iAjuo+YDucmjjGSxzhF0xtlhJ3MyUXvJpRHCyKgH9uydh//9S+MD79Xsjcwj95mjdEM3FNcQ7N9InMNzL2NzVwtzRxtTW0trhjpqap4Wlu2lJf01NW0VZa1VJbW3KhJa2wrQVKaOTdHbr6E3/1+7PhNCobj3jraKNzCPH1TwT6OhvGzOYfT//jU++RDNHrFd4AbCV8snX8Ae/JrFnWrWniE+OJvDcuPe/afTb74oXv/7cDx38oF9wvZJ/HQBZ8W3A3mDmj/eQljuWP7Aeqb9/yff9v49d9dizt5eH7p7GGJ4HHXrW8b158Uz9/uPvw2n3vSvvcqFiNOJW+1H7wrEdxtP3hbsfSo4+hd1+331WvPmvZegl7+c/q731n/OS29886D/8Jp8Uefxe+zeCdb//j57enp03//Djt82b3z5cCtr8EP3o7d/rrv1ovuWy86D5937j/pv/UMePcV7P5r6N0vISdfgI+fg4++AN9+CbnzCnj8xfDB8669F617byrXvowmbHuNCbx6OHF9MyUjvJJ2XExGg1toioNvpJ1nsL6ps56OjYtjWEh4ZkxaZUJuo9+1qtJxEvvhD8STb8nH7+fv/whlbFW1gOpru7tvtPZXVg6WFQ2V5A8UZ3fnpTdeS7zu7xFuYxZkZeppcDHI0qQ8MbqjMLM+PaEoKjAv1CfI9HKUvVltSmxpdGhRRFBusO9VN8fy6IjK2KhwK7N4J7uC8OAIW0sbDRVLVcUwO6vssKAEDxcHHQ1TBelYR+vl4yEmAAAgAElEQVSi8ID8EJ9kV+v/x8VkJ+tEB4tke2NIefoivHtxoufMxTMRz57/Q2OnGN4hhneIIK2zgzUL4JYVeAenr5zeXcTpK1udaBMC69h9ZXNDtbyRuvnhesFYk2CsRQxqP5sFcMcipHMR0rkA7VqAdYkhXQvQ7kVYzxKsRwTt4oPaFyd6BdDBGwkJDmrqbjo6rjrajgAtR22Ag7aWPUDzbOz+Oxp2fy4d/9+x1dWy1QP89Z3Gf13cDzc9ira6l+z4MMP9UY73k6KAZ5Whr5oT3vRffzuW/91E5Y9TjT8R238id/9I6/uBMfieMfCeMfCBOfSeNfSWMfiWPfI1e/wZY+wueXgb2786NbhKAG5QJ9boaBEVM0eZ4tOnFziElVnK8ix5aZa4PEtanqcuzJLFXLKQTeIx8DOUaTZxioiCkKegXAZ+lkPmsshsBpHNJHKZpDMXiZDh3vKc7vy03pyUwdyrgznJQ7lpQ4UZ6V6OjprKDpoqLrpa3vpXAoxMffSNfQzNAi3t3IzMPaxswYODe5uri2KuUMCYm6NwuUQmE8tgYllsHIMxRaNh6FQ0hTRBwsHIWAgdP0FHjgHrCnuz40ey4/sT/w9dd9nWZp7/D5+21AX3FncCgQSCu2spbsU1wSG4JLgTQoyQkIR4QgguwV3aAoW6TKfTTmc6brszU8t1g9nZ3d9/r+N43zifwev42Pd0hzuaVbiY1flY1XhZlLmbwt0AxS5mBQ6AQjvTfIhJiplusJ6GraKMzhlJZYmTMickL584e/HkmYsnT188cerSyZPSZyRlzp6TPnNG6sw5qfMXL128LCMjp6CofFVdw93Hq6SyvIeAw9PIBBqpn0mhcGmDPDqdz6DzGQw+g8Gh8YcYPB6NTe8ndDdz+nr6m2rSgzyiHEBFEb7IpND6lNB2WHRXbmxtYkCCu3mcKzDQQsfDSB2ipaR+UVLpzAmpExJyZ07Lnb0gd/ai9OkLUpIXpM9ckj59Sfr0Zfnz0goXZGTPXJQ5cUZJ8qz2pcsmMtIgBWlvPfVMd1tEpF9zTEDnzYDuxKDWxPDK2NCOgqxVLu1gcerWsmhrc10oWhjdvnvw8z/3f/199NU/KA9+IN3/nvb05+lfxFsfxJ+JxTXUcefQNDffKEuQi7W5ozXQHmTybxchxsbw9PSSjJTizISirNT07ELbkt5r+FvKI7+eHf1TYuadhOhPyfFPZ0bFZ8Y/SU58PDH14cTUO8npdydHP54UiE8JP50Z+lO2/9eL2fsSniSt4O7ojNZjF+FpaRUZyZVZqT52dlryyuZaeu6Wdi5W9tZgO7Cde3ETmrvxsFe017Nwr2n8VgVjoWVkB7fwsHPmLmJ4C7f+nLb/NXr5SSlzuW5kt23mCLP6vGPhQdfy497Nz1Frn2Fvfdmy8BC99gS9cr9+ZA27fNg9s8u887xrcr2KMV5KGy2mjhG2nhWyFmsm9xnP/mhZeVE6cqd8dK9R9Lh24ihvcKWUtwMjz5Xztss465m4sXzyTAFlNgs7UjgwU0ieKiBN5BPHcoljMPxIFnYkrVcQ28JKx08W0NdzmevptNXy6YcVoucFEw+gwwfhfXNQwX7XwS+5o4dJrI2ee7/Ur30e0SPMY29EtfHc8ntySQu5pMWA6oEbDcwY9HAmfS6VPB3ROZRGnE/CieKxM66V/XZl2GjSROXSfdLnv6Hvv2neeDry7acs3Ii6dZiVR7yTb5K2oYOeAeTYRYNrGmpSV+wBxhWwTGRRbmVOZkV2Vm5+blJdQ/vCTs/Wc/6Xn0R/iMd/FScPTnnUY/lvfjwQi6vm7kGqBorXPqf+Uwy/88KxY8imjnOTdQs2cQ86up83cdD32a+8H8Udd7/lf/f7+K8fmd+Iu+99nz12BB0+cK5lA3N7u3ded916Vibabbv3auSDeFUsFnz7azZnMntoGbH1Knf+OfMXcdXmZzXbX7Y/+BX19Gfad2K3Ln7ayF7L0c/Iva9Ibz823/+R8EaMff2h58Uf/d+IUS/+0fb0O8o/PsIOv7Ub/Qwy85Pj+Nu8xae7//zzW7H48/fvj8TibbF46YN4RyzeFot3xeJbYvEdsfi2WHxbLN4Xi4/E4nti8SOx+KFY/EAsvi8W3xeLj8Tig0/i22Lx7Dtx5e7XvsQ5m2YhqIzujxhOahqFNbADE8st3EPNnX3M7Ty09UHqykZ2lr7e/onXY/NuJJe6xuTloTnDD34Y3Puacfut8O73XYzl7NIOeCESUVhRn53TBE1vTE9qSDt2MTjG0drbVN8TYGCnddXdWA96w78qJa4w8vqxi666VwPMDfLC/NJ93VK9XRLd7cMgQFiAd3aQr7ex/g1LiyRPNw9jfRPZK8YyV7yBpok+HtetwUAlWYMr54MtTdO8XRLd7ELAxkGmuhH/mi9GWAFCwSbBZvqhQB0ULGYWg5zFIKfQ1bPYWhGu5m8U/4+LE11lwqZ8EapyvreaXw9l16YLGmGLuKrx9kJ+PXSstXCstWi0pXiivWyivXy6q3K6q2K6q3Kmu3oWVTOLqpntqZ3tqT3WcRaNnEUjp1C1451Vs5i6sa76bH8/oLSMlbKSpZKSuYK8uaIC8K8C8a/85aK8nKmC3H+2T/+ni/954C8xBZFedlHd8dc5CDW+F2vxNNXu8xy313Cfr6qCvkaGfdca91N32q9Y2D+J+X8MwH+nlv0+WPYno+oDu/Y9F/EnF/HHUMM/hW0/CzveDnc9Zbfu05p2KK0blPZ5Uts4GcUnYfhktJCGG2cSJ1j9YyzCGIsgpOMFg/ihQQKfRhga7ONTCdwBAhXfTSN08xn9Ai51iEPjsalcFoVDJ/PppGEqgdrZVA9LRCZHIhNCGxNDG+NDGhLCm1Jiom3NwYpXQIoy1mrKTtpaLlr6Dho6jpqGroZm1toGtsambXXIFdHU1DhnaoI9McYSDg9yuWQms49OxzMYBCazj0nH0yi9lH4UjYRmUwlCOoHSUl4c4RkD0Y8wVEk0UStxMW254VAbYFXiYVbsYVroCshzMCqwNcqzMkwz1Q7RU3NSljW6cFb15Em5E6eunDhz4cSZS6fOXjp1+vIpSekzZ6TPnLl0UvLCqdOXz184f/bChQuXFBSUjE0AIeFhZVUVKDyWQCP3MyhkNpXKpdF5dAaPweQzOUMsNo82Ms4bGeEIeDR6H4qGbsMgysqTImKcwLHOIERSSF3K9co47+aM0KaMkJJI92Qvi3AbfU8TNU9TTWcTTU2pc5clJKROnpA/e07h7AVpyQsypy/Knr0iJXlJSvKy3DlphfPScqcvyJw8rSh5RvPCRcMrly2V5AJNdLO9HRHRAe0JN9puBsB9bfICXaszEmmotvVJwaZofGVxZm51eWR5jbawMf3szdTL7ylHX+HuvOo7fEu4+4b5/Jfhl7+vvP1Q1MPyiYb5Bt40N7UHm9hYA+3AAEtTw7/u+iHGxiWZGSWZKUWZCYXQ1IzsIls4+ipuV2nk13Ojf0pM/ykx+5eLZ8fFkhMfT0x9lJh8d2ry/amxj5LDYsmRT2eG/pQ7dtGLrB2Cislsg8NKSzOzSzLSqrJSamDpfg4O2goqZhq6ThYQe3NrEBBibu1a0oabOHo9sPGkf/tF19xR48gOauYQt/iQsP6sc/6od+URafcLwuZnnXNHFZxlpHALvfyodfqgd/0Z6eCrjuXH6K3PiftvMOtP64QbtbwFJH+hZ3Z39NFXLcLF0oHhQtJQEWWUuPuikLlYObaHvvW2fvFZ5eRh5dhBxfCdEv5uEWsjf3A1izhbQFsqYa4mowUFlFn44DwUN1rOWKqgzxcPTBWRJ2E4YSZGAMWNpfcORzUx0nETJZzt0uG9ouG9ovFD5OqXZQuflS29iOhfiKWsttz+AXX/t5uDK8iNL9BHP0Zjx7JoS/n0Ve9SfHyHIJ+6EtXGj+0SJmDHMmmiQt56MmEqg7QQ3jYU0z3mUkE0y2kNwfBL5w4G3/yWxhZVzx8SH/yQjhZo2oZbecQ7eidqGTjoG9qYGIJN9UwNrqpfk5ZyNjerzoXVwfOq86FVubC8gtzM9k7crfvY21+Mfy9eF4vn34kz6NOZ9OE7n8TrH8Sl43s54wfY1+86vvwjdnrHto3r2DyUyL0dQVny7hKgH/4w/17MfvtL0/bL0V/EzC9/6Tp4237n6+KpB6G4GadadipjR/jd73mCOcT6/Y5HX5G//3Pigxh18CyHP1u/8aR0+bPa/e87n/6SP3sP9eyXpsMfaN/92Xb/u4yxgwTeOvbz38hvP/Z/9aHr6c+Mn8Wo5/9APf+B9sOHhrvfol7/A/uzOHb9paXgifPKHw7jb/NXnu398e6t+P1L8ftb78SbH8S7YvGOWHxHLN4Ti++KxQ/E4odi8UOx+LH402di8Uux+It/5YVY/JlY/Fwsfi4WPxSLJ396VzT3IHhg0bpRYJRPCm6eTm6dSkMyPaOLzN1DrTwDrZy9DA3BGkr6Dpbe/oHJITcLQ1LK3OIK4HiB8NFP9DtfM2+/Hd7/ro02D4W3FRcgagvK67NzmqEZjRlJDWk3a5Oj4VHB0Q4QL4Ceh4n+sYuwEP/K5NiCyKA0P9dEDwcnLZUAc/3cUJ80X6dUb8dEd7tQiFl2oE92kK+PiUG4jVWCu4uboS5ATspEVtoXZJ7g7eEPBgLkrhhKXQiDWKT7uCa62YVZmfxfF0HGQaZ6Yea6vbk3ZzHI2V7EdG+NCFc7h6+dw/+XjjOYmmMaJ7vKRpsL5nurFzC1/DooB5EhbM5ZwlePtRUMNcDG24vHWotHW4qnOssnO45FrJzprppF1Yh6akU9tXNoxBwaMYuunUHXzqKRot66mR7EVHeNCFs/1tUI8/W1kJW1VVODqKiAFBXMFRRM5eVMFeT+rhSPdTRXVAAqKQBVlI7Xbf6LRmUFk/9n78ZIUVZi3PL8vKPshrfqboDG3XC9Rwlmz1LBn8Nsvix0+arU85vqgO/qQn5qjvqtI+GfqJR/dCf/jk55j80SE3PF/bnv+nP/IBf8Plj2Bxf5x2jHr2M9Xwu7P+Oj7jE61vubZwZQwgHsEAk9PIAZpmKHBnq5/V2svg46vn0Q1zaI7RjEdw32oeiEnkE8eqC3fQDbQe/vpQ/gBgfw9AECjYSjEDGDfWg2oYfcVlcHTUQmRdTGBdfHBTfcvNGQGNaUEhVtZ26lJG2tqmB7TdVZR9tNx9BJS89R08BZH2ClpQcxNKkrq5we4Y8KBkeG6UIBjcsh0RkEKhVHoWCpVByVgqUMYMjkXiq5l07Bc+gkIZPIxTW15MSlulpEAFRTQZpwV5MKL7MST0CBm1G+q2GOswHMTifHVjfXSjfVVCNcX839qrzZlXNXT56QkzgpdeL05VPnrkieu3Tq9KVTklJnzl6WPHNO4tTF0+fkpeQUpOXPn7sgL6dob+8IzYbVNzdh+/FEGpnCGqSyaYMcGoNLZ3EZ3CHm0DBnfEowNjk0OsYRDtE5VByTiOquhlelx8S6WnmbqEc7AMpivBGJAcXhLvVpgXWp/tAg63g3U2+AihdAPdwZ5GikpSF1Qe70KTnJ03Knz8meuSh7+rL0qUvHkT0jpXxBRun8FYXT51TOnNU4f0734llLJblAgB7Mx7Em0q/lZlBzjF+BJyT3hjexo3l+QrC2MLW6JFpZX5peXZ7c2WVv7+OXb7fM7DTNHTQuHtbNH9TNHbQtP26YvotbehxZ1OYUlOQdEAc0tQcDbK2BdmATSzMjoIGWnrKUrJWhUUlmZllWGjwrsTg7PTOn2LakVw27oyj85ezIHxLT7yRm3/9VL459kpz4eHLiw79dFIpPj346J3gv3//rxew9CQ+S1g1UbFZbaU5ZWVZ2WXpaVVZKTXa6v4OzjsJVoKaeEwhiZw6xAFoBbdyKWnDc3SeE5ft9m5+hV540jt3qmr7bM3tI2/uSfPtl39Zz2v6XxK3PWEfftE7dQQxvEDafN4ztkPe+ZD35Ebvzonv9CePR99yHPyD5K80j603CFfTMjujlT63DixW0kRLqSDVXNLD3RaVws4i3WTKy3775Zcfmaxh9JYUwXTmyj5w4yiLNZRCmcgfmyzkbOcSpfNJ0EWW2kDRVxVqqYCzAqdMVnEUYQZiFHc7CjeSSpqJbmMnokbzBlQLOduPy5/nC/eLpx3mTD4rnnsYNrsUMrECHD3oe/l61/gV87lHZ3MMY/ESp8HYpfzcYSQuoIpVyduJRo5Ft/AL2enQPr5C7loSfyCQtpOJFcT0TrpV91iUo13piweT2+G9/BvfQHCt7kkgTzrAmXccoiGeCnWe8poG9obGdmQnE3NDcUF1DXUbaFWxem59dX5JfUwCryYfmFuXFIuugg7xE4nDB0Fq16G759K3QTmoCjtm1dpjNmA3rHr7JWIlgL5cevsnafHh9cAmCYIYPrPj2jAbjxsoW7rfefloysxNPmSibvZM7vBFDnCocP8hgb7rVMdzqeZH4hZb1J2G99FAiL3dht/zWo6ypFcTKnTzhUgZvNWviKGvuWdzQbpJgs/X+900H39bfeZMxeqtw/mEsa7l6+/Oep7817H/deu9bwqs/6/e+rN97jXr6U9PRN+iv/+j4+VPYxkub6dcum59Awy+TZ+6u//77a/EfD9/9uPnn+4U/Pqy9f7/yx587H97vfPiw/eHjrY8fb3/8uPf+4+GHjw8+fbz//tP9958efvj05NOnx58+Pf706dGnTw8/fTr69En08x9lC/cCCJM2DTzLCk5Q03R861RaA9c1ugjsHWHrH2rt4mlsDNJW0nO28gq4nhISX3QjudQ9rqCif3T04U/0W1+xbn8jPPi+lTqXVdxalF9bk1+GhMIas9Ia0hKOH0ctjrweaW/pYazjZqRrq6nmYaKfHRpYmRKXHxGU6usS72Zne00uEKSfH+Gb6uuQ4m2f6GETCgHAAj2zg7x9AfqRdtbxbs7OutomMjLGMtJ+YItEH08/kJmJ7GVj6YvhNqB0H9cEV9tQS5PrZnoRVoBYG2C0tdmxi4EA3TALXUxevAhbJ8Iip3trRDjEHB4xT0CIcDV/AzmLrT2mcbK7fKylaBFXs4iv4dVlsWvThc05y4Sasbb8oQbYRAd8vA0+1gqf7qo4dnEWVXWcOXTtHBox34uc70WKMMgZdO1MD0LUWzeLRs70IOaxjaMd9RmenubScnZXrx67CFJSBCrImyn8N4rKihbK8hbKChaqykDVf9P4V1QUAf+zXpywujRrL7vgLLfkprjld/UgTO8wyuBhPOB5uuULmM2rAqev4O5vK3y+rw76GRnyW0PY782R79tjxd0JH1EJv3fd/A2V8As69Wc87B+00l8ZNT8w638Yav9ZiH47QngwQtoaGljmkpa4JBGLPE7F84jd7L4uLqmH09/NJHYxid3MfjSjH83o7x0kdA8Suul9aGofmtrXQyOiKQQ0GdNJwXYwcB3kNkQjLLk+NbouPqwhPqQpMbQ5JaI5NSbaDgRRkrVWVbS5quaoqe2sqeesqeeoqe+sD4DoGNoBLBrLa6aFw0I+nc+lMJn9xyIODhIYDCKd3kehYAcGMFQqjskk89jUIQ5tiEkcoqJYPciG9PAMF2C2o0m5l0WFp1mhi36Ok3a2kw7MUQdqq5Vto5NrpZ0KUI/Qu+Z1VRF45dy1kxKyEhKyJ0/JnTkvffr85ROnr5w4LSV57srJc+dPnrl88cpVNQ0LMysVZY1r13T8A4Kra+u6MZh+KpVIGxhg0AYYVAqDQmEODDIpLM4gb4glGGEPj7KFQgafQ5mb5B9uLfL6UMjs5Iwgd1d9VXsNWX+gZn6Ia2V8QFaATV6wfaafZbS9friNvo+Zho+FToSbjRfYVFdOSv70KekTJ+XPnJc9ffHKiXOypy/Jnr4kf+ayygUZtYsy6helNC9c0jp3TuesJFDqko++ZqanY2mIT2WEX0N8SFNyZHtJ/tzk2PrqwuiYYGpmfHF1eXJ1ZXxrl72xh1+507V61Lb+qG7pCLl4hJy727T4oFl0n7T5Iqyw1corxt0nCgR0sjK1hZjagAFW5kbmxy5aGhmVZGaWw9JLYcmlOZnQPLhdCeYa9raS4JczI3+emHonMfNecvzT2ZH/5eKI+MzYp3PD7+VJv13MviPhQdQM7o7JbC2BlZZmwuDpqZWZyVWwdB8HJ23Fa0BtI1ewrRPYzsrCztLeu6QNT1u+2zG+3TJxq23moIK93Dp2GzN/v3vuqGlit21mH7P6uG36DnHrGWb5QTlrvnvuqH5kG7/1vHfjCfnum96dFx2rD7mPf2qZuN08sknaeNQ+tjJ0+Hk9Z7KUzC8mCTpndzHrj/MGRcX8raqp+107b5GiJ1nU5QzyfJngdsfSZ/n05cQeYSFjqYq/WcJYzCaMw/Cj8IFp+MB0IWmqlD5XzV8tps1k4QT5pMkiiii5mx/Tys4izeax1ptXP0cuv0xibGaPHeZPP0rh7Gbx92PJywWTD0rmn1UtP8/gboX0CJBzj9qWPkvFT9nA2oqZG1DSfAJ6rFx4O6iRmj4gCm5m3cRMFHB3Y1GjTvBeUG6zZ1N/Im189IdfYfx5i/ym0HaGeVypvnOclWeinUeslr6tiYk9yMwWZGJpcE3rmpSUB9i8Lh/aBM9F5ENr8rLzigpCSyu9Kpoci5pcSlCeNUSH4k6HgiaHvAarrBqHgg6ncgKgEKWQjowc24ZuPglnrRkX4aOoqyF9syVzD307WDaVPZbFrZDiVuviNsuCNq/6gYAW5vU2nncd3bWa7lo16FVLcqlAuTUQHBtwwPIOM3hrGnMqsIPijCBalOKMinE2SJprw6BdNdGxjupSP2hRhLKv6YeU4xxq+4PRw15tTD8Uz6mB4tpM80PxvTrYvmiBE5pZ/Phl9MFXNktvrZZ/06HsVd79av/Tp70/f8rE9/g2tLrWdfq1YoI78cFdmOAuQlAbMbR9IBY9mEkaLmHP1Arma/lz1ZyZWp6oUbjUMrbSPLbWMLpaN7ZaLljMYsxkCjaj6Ks2SLYFfNC/fjypYzatie8UVQjyCrfxvm7p4G5iZGFwzdDdwT8oND0iuSwsrcI7oRhBnRp/8itz/xv2/nfCwx9aqXPQwpai3KrqnGJEVlZDZmpdWkJdakJtUmxRZHCEnaW7oa6LgbaNhqonwCAn7HpVanxBRFCKj3Osi7WVqnQgWL8g0ifVzyHZ2z7B3TrEygQa6AkN9PI21omws4x1cXDQ1jSWkTKSkfK1ACb5egZYAgFyV0xkLobbgVO9neOcIDdAhv/TxXALXUzeTRG2ToRFTPdWi3CIeQJinoCYw9f+/SHC1cxgq2cw1dPdZeNtxUv42iV89b9czF0m1I625g/Vw6Y6SybaS45dnOo8rhSrZlFVop7qOXTtMYpzGOQctm62FzHTgzguGWfRyAVc43ArMtHZCXDpio2KipWyEkhRHqysZKEkb66kYK6sYK7871YqUFEWqCQHUlMxV/svGs2UFcxUlUzVlAAq/7WkaqIoJzFicWXUUnoCIjtlpzDnpLLmrbl7XW8/zPBulMlRrNnDJNCzdMhLmP3rXKevCt2+LfX6ocL35yr/X2sCfkUG/lIf9Etj8A/1N76pC/m2Nfq7rqTvezJ/wOT90l/6D1bjN4LupwLMfQFxn09eZZDG+jBDBDSfhOGS0NyBHg4FxaWiuYMYNg3LouDYA1hmfw+9DzXYh6IRuim4Tgqmi9rbTu9t52A7B5pr6jPi61KiG5MjGxNDGxNCGhNDW9Ji452sIUrylooKNqpX7dQ0HdV13HWN3PSMHLQNIFoGtobmjSW164vLkxNCwTCLwSQzWGQ2h8piU1hsCpM1wGSR2dwBLp/KF9CHhxnDwwwBb4DH7pvgERldNSWh7gXuFnXBdhUeplDIVZiteq6jTq6DTo69bp6NLgyklWyoHq6lHqB1DSR1Qf2EhOJJCZmTEvKSp1TOnFc5eV5R4oLciYtSJy5ckLxw4eJlBdVrdo7eZhaO7t4hOQWV7SgChkQjM9kDLBaVy6JwmHQei8ln07l0Fp8hGOGxuNThURaL1b+3u/rPn7959WB/gjnQXJiT4OXmCTCwvqZkLH3WSUcVFuxdEO4H9bdP8TCPdTAMg+j6AzV8zDSv25qGuUC8wABtmUuyJyXkz55ROH9O/vx5hQsXZE6dVjxzXvncRdVzl4zklUxkFfTPXTC9eAEsfdFJVT7J0SYvyLcgIgSZmcZEdU9weZMTUyPj4+zhIcH46NjMtHB6lj+7PDi/TVw5QO08rl66W7V8hFx7jJi717D0pGn5GXb7i6DCVgvvWE//WBDQycrM1tLYEmRoYaZvqqehoyIjZ2MKKMnMgGekwLNSiqEZsNwy57I+Ley+8tBvZ4UfJCbeS0y9lxwVnxWITws/SI69Pznx7sTUu9PTH0+Ofjrxr/miHPGXC7DbEl4k3dCeuKy2kpyyUlhOSWZGRWZaOTTDx9FVU1EdqGXsDLR1srCzMrW2tvEua8BQZ2+hJ7brh1Y6ZvarecstYzv968/61j9rGrvTPHmne+F++8w+av4Iv/ygQbDWPbPXMrrdLTrEbzyjHL4lHr7t3HzWu/1F/fgeauHe8MNv2keW+5dudQrnKgYEOb1M9OJhy8w+nLdWOX6AED1uWPq8bu6zPNZ2EXenavxu09yTXMbyzR5uCXe5lLOcT53OJU1koIcK+6cKidNFfdONgu1y5kI+aTwHN1xMmiqjzJcPLkY10nKoCzWTR/Dxg5adt9nCu4mMrYqlL6CCg5Kpx5mcWwmUVfjUw+btN1Detl8Ls2vnq/b1L5AzD2xzOyPbOMXs9egOfpVwLwYljEQJrrdyEmlLWfydsPYhbzgWmFIViWEX8BdJD95WzNyGFLaFNNAsYyr0XBKtvFLs3CONTOwBhlbmxhCgsZWRptHVK3L+ttbNhdktxTkNRbDqgtyi0sqY0sbrlV1exS3eJVheW9QAACAASURBVJ0hdX3+lWiP4g7n3BbrzHrfGpJ7zYBZEVoxBRnKXS+9880NyrJFWb9TAyuWutJ+51tXJNmvedCmqBMEbbTIrLPLaw9CDoQ1MYORNL9Kklsx3quM6F/RH1RDDm9helQTzKHN1oVd3khyDH7crZZslN7sXDZgX4SHQLusYCjXSqpXzaBGVIVBAtKzesC1ggDJ63StINjCe82yWm2Kca41VMcqKrgY79BErXn8KvbwK+PpF+aL3xnTb9XcenFXLN54/867qVs2KlPhZolCfK1qcoMmtE3xZs3lG4XSwYXaiQiXyj6v6v5ABPkGkhxUTQisxgfX9F2v6QusIfpWE7yr++xK0JZlmGTeTjxrF1RGtSqh3mgdS+yaSGpgeN4stfaOcvAMtnfy1dMFGGoDXJwD/CMyItMrQ1MqfOJLWlhLI49/oe2/ZRx9zz/8vpE4mV3QVJFfg8wpaoBBkemJdelJVQmx1YlxeaHXQyAgD0M9D0M9O42rPuYmhdHh1anx+VFBaYHuofYWNpoKN2wAsDCvJD+HVH+neHebcDtzWLB3mp+br5lBhJ1llJOtnfY1E9krAHnpAEvzm14ufiCAkfQ5U/mLYbbmKT7OsU6QIHNDPxPdMCvTGFvzSCtAOMgo1MIw0EQ71EKLUBwvwtbOYGpEOMQstuaYwwU8YqmvbrGvdh5fPYermsNWi3orp7tLJjuLlwm1sz1lvLosDiJjvL1whVAnaMgday2c7ICPtRZNtJdOdZZPd1WIemrm0AgRuna2t0aEqRVhauewiDksYh5XN4tBzvQiZzF1s5iGmd76BUKrsK0u3sHe9PJlGxUViIoSUE4arCwPUpE3U5AxVZQBKsmZK8tbKMtbKMubKyqYKylaqCr9dZuhrGCionD8PyngVWUzNSUzVUWgsuJfU0kFeaCCvIQQJCsEyY6A5UYt5cchirOOqouu6qteGmt+mpsB2rvBevsRxg/izJ4mg1+kW3+WafcSZv9lnvNXBc5fFbl8Vez0Bu76qtjlRYHzF6VeX9Vc/xoZ/ro28jUi+nVz8sPWjHuYkmfMrsfcvg0ybqSni4/uHurDcIloLgnFo6B4gz08OobHwPPpfTwankvGsMm9LFIvg9hDw3cNYjsZ2E5mbzsX0zHQVN2QGV+fGtOQHNmUHN6YGNKQcKMpJeqmI8RSQQ4kLwdRUrNV1bC/quWqbeCiY2CvpQ/R0LfWA9bkl6/OL0xOjQwJOXQWhcmhcPl0Nod6rCObQ+Xyqbwh2l/hUbhcMptLGuaT+f2dzdC48htu1cGOhc6ADEv1NCv1DGvNDBvtLIhOOkgrxUQ9QV89Skc7WFvLTl7K4PyJa2clFE5KKJ8+pXHuot5FBe2zCooSF+VOS10+e+WU5Jnzl6VNzO1CIpIra9uxfYy+ARaOzMAP0Mks9gCbSeEw6HwORzjEFfLZQywGlz7IIg+Psvb2Nj57cvdod21rdmKIhG/Iz4l2d7G6pgpSUTCVl9I+J2l1Vem6lVmyOyTDyyrZzSLK3jjESi/YysAfbOADNvSwMASoyl29eF7+9CnpUyfkz59VvnxRRlJS5cJFHTkFLSkZA1kFcyVVSwVlGwV5Gzkpb51rsbZW0EC/nPBwfGPT7tLqkmhpfnF1dnllfGF+enFxdnF5YnZxZGaVt7w3dO8V/vDzssW9irUH1atP2nde4e/93Lz1JWH/mxtlPZb+CZ6BcUBTe5CJlaUJ2NIYBDQ01dfQVpWRszEzK4FmlWSmwrNS4NAMWG6ZS1mfFnZfZeif54c/nhh/LzH1/vTIf7s4+U5y6sN/uPiHHPHnC9DbEp5E3VDUf7pYlpVWBs3wsnfVVtIE6Zm5mts5mdmAjaxsbbwrGzEDk5t9ojvtE1tNY1u1/JWm0S3s8gPixufNE3frRm6jlh73LD/sWbjXM3e3lr2Ant5rHt5sFG6Rdl8N3vu+e/vznjtfEg6+rRze7V58QNl5XkUdIc5vt/GmGljjmd3UOuFalWCjmLtRNXW/fPJ+2fh9+PDdspGjmsmHZcN7xdztTPJMJmmimL1Qwlksos/C+kYzewV5fRMZKEF272iDYLuKuwzDCbJ6eHDiZBFhvHRAlNYznEaYRMw+rJp7ksHdyRs9ql37Cjp8BOMflM8+g088DMfMlE49Kp99HEOYDceMVc89blp50bj4zKeWHFhHy+yfCamnFbE381mbYV1DieSF0vkniK3XIa1cF2iHHawpsInYvf6Y8+LXRJIwsJkcUI6HRFUauKdY+6Tau0cCALZmRmALE2tzExtDLRO1K/IBtjZtBbCO4uzmouzqwoLiMkREQYN/cXtELS4Cifcv63bNbfKBd7sXdNpD23yrSc4VfbZVJNMyfNr0g6r9H/2wMw5IlgOSkTV8B3P/O9tyrCdiwKUca5PbZgNtcS3oDqoihtfRQmupgWXEgHKifxkhsIwYUk2JqGP4lRMdcrpsc7uCm7ktq688aylmaS2+lbTASppteqdtFsqznAqBogxia2xgXYE1VKf8HvOUevdSvGsJzqEQZ5Xd4wgn+TUO2ZaQnRsGm55/G3XwRnfyqfnKd5ZDdxv3Xu59Eq+8f+/eQZaJK5JPQiimdKtlETVzybI3Wy/cqLhyo8wgo8OrgRPQxL3RzA1v5US2cCKaWGGNzJBGRmgjK7iRGdTIdqmh2iFpaSOHNxm3QHCybSk1tG0koXM0HknxjIXbekU7eYQ6Ofnpapsa6Jo5u133j8yKzKgOS672jy/r4K6NPvmVdvjN4NH3vMPvG4mTeQUt1Xk1ddlFDbBMZGZSXXpyVWJcVeLN3JDrN6xAHoZ67gb69prqfhamhdHhVSnxeRHBqQFuN2yBEHW5G7am0FDPBF+7ZD/Hm27WEfbm2Td80v3d/YCGYXaW4Q7W9trqAHlpgKKMHwQY7+UaAAYYy54zV7oS6QBO83O96WJzHWTsB9ALh5jF2llEQkwjLE3CQEZBAO1wC60+eMIcHjGD+Wug+LeLiwTkPL5ahK0UYSvnsJXzvRUzqNJjF2dQpfx6KBeZOd5WvIKvEzblT7TDp7tKJ9rhU53lM92Vs6iq+d7a+V7kXC9ChP1bROQ8DjmHq//bRRG2Yaa3fpHQPtSMiLaGmF66ZK2iBFFRNJeTslCSBSrKmCpImSnJAJVlgcqyf7sIVFIAKiv+fdd//N7b8cNvpqqKZiqK5sqK5ooK5ooKIEUFkKKChMBCVmB+HGmBubQQLDthrTBppzjpoDjloDDjpDjvprLqo74ZqL17Q/dWmOF+lOn9ePCjZMsHyeb3k8wepIIepIEPky0O063uQx0e5Ljdy/G4l+N1VBC4VXh9pTTqTlvhY0rXHgU73dM+3NM51o/jE9G8/m4+uXuIih6iYviDeAGdOETF88gY7gCWRcbQ+1Dk3raBntbB3g4OvpuP76K1IVtzkhvSYpEJYfUJIY2JoY2JIc2p0TedrMAKMiA5OWvlv+pFZ009e3VtG3VtSw09S13Tqvyy5dm50TE+lz9IoxHpDBKHS2OyBhhMMos7wOYOcLkUHp/G49N4PCqPN8DikAZoOCaDyCH3thRl5Qa5Z7hZpjmaJUD0E6z1ku30EyC6CRbaiUDtOINrkZqqEXpaofraftpXndXlQcqX9K+c0bty0VROCaSspX9ZVf7EJelTl86fOHvqxCl5eUUAwNLLKxiBaCWRGa0dqP6BQQaXT2EwKEwGg8dh8NhMPovJZzP5bAafSWNT2PzBu3dv3dpamR7mTvNY2Ma6qsz0gtioWDfnADDQXvua3qWz1yQltM+fcNZWCocYxDmYhlgZ+AG0fM10fcwNXE10QBpKJioKevJyKufPyUiekj19+srJk7Jnz6pevnRNSkpXQcFUVc3yqrqlsipITsZSVtpdRz3UyjzOzbksNXmWP3RrfXNuen5j69ba7q3FnY3l7Y3Vra3ljd2FzQP+2j7jzlPC0UvE1sPytQfVa0/rV583rb9ErLzovfV1UAnKMiDROzjBwtzJ0swaYmplZQI2NzLV09BSlZGzBZqVwWBl0HQ4NAUOyzyuFzWxeypD/zwn+CAx/kFi8r2k8NOxi6dG350Y//PE5HvJqU8nRj4eu3iW/4f8/7+L5dAMdxsHbSUNKwNzN5Cdo6k12Ajs4OBT00agzGzTVh/0rz1uHt9tGN3qFO3j15+Qbr3BbL7sWHxCPng7sP+mb+cz+t03dcNr9UMr3dN77VN77Pvfj73+iD/4mnDvO87L9/UzR8iR7bbJneI+bt/8dh1jpHxgKKWNVDgwVkCfz6YvV03fLxTu5/Jvpw1ulI49qJl+lM/eSu8XJWFG8qizcMY8nDlfRJ3NxAjyiBMlgwupKH42fgI5vF3NX83GC/P7xpGc1dKBmQLiVDF1IRU/UTS0A584yuTtpnF2S+df5I49iiIs5A4fIldeJ1BWb5KXE2mrcf3z8eT5/OHbefydIsGt0DZuSAsbOrAQ0sjIJM/nczb9m1lBHUMp7K3KtRcxPaMOac0uBe0hrQPU+98s/iaOxXO8arDBVX1mwQVGHqk2vimO7hEAgC3Q2BIMsAEB7Aw1TVSvyAXa2bYXZXfCc1uK82qLiovLkIGZVd55rdFIYmQd0bOgxQfe6Q3vds5pdc7t8qsh2xahHWupNvV06NyT3OWX3j2TTg3sG7iZ5lvfou5+Y5HfAchshOS12+V3mCcjrNMbfEuxkXWDEbU0j9yeoAqibynWpxgbVNbvV0LwKsY65/XYF/RAGcvdu1+CsjvcK0ghTXyfErJNWod1epdjPh4QX++Qi75eS/ct73fK73YpQgchad6VJO9qGiQXDcnFeiM5DuVUhzpq7aNvgm+9vjrywFD0lQXvbuvdN7c+iKf++c6uES8VWySbiFBK69HKo6jDiNIxjReCyy/fKDWBovya+MHN/NBmbngLJ65LENfBi2xmhTezIlt5Ee380DaeZz3duYmdMXIUObBhVtBnUzIQ0iJM6BDGVRPdogrsvGNcvMOdnPx1tU0N9MxcPW4ERsOis2rDU2uCkipRw9tjT38bPPqWfu8vF/MLW6rzaupghQ3ZWfXQlPqMlOrEuKrEmzk3goItLY5ddNDS8AeZFUSFVSbfzIu4nuLnft3azPKqdIidWVaIR7yXXaKPQ5wrJNLBIi/ML93fLcDCONzeKsTWyk77mqmCjKmSnL+1RYK3awAYYCxzAaQiG+Nsk+bnftPFLhhs6m+mF2ENjLUDR0HMI8CmYRYmQQDdCJBOf2nyHB75ny7O4WsX8IgFPGIOVzWLqZjFVMzhqkS4qume0qku+EofYranbKgBxqvLmmiHL+ORI80Fkx0lM91lkx0l010Vf/VOMQgRBinCIP6uFI9pPHZxFlMnwtaLsI2zmIZFQjuvqTbCEgy8csVWTcX2qoqlkhxIWQ6oJGumKP1/XLRQUjRXVjRTUgAoyZupKJpfVTZTU/rP2wxTZQUzJQULJUULJUWwkiJYSVGCC5Dimf4VLkCKbyYlBMkIwTICkJQAfGUYLDVseWUEIj1mIz1hKzPtrDzvqb7ip7UWoLUSoLkapLkVprsbZbATabgeob8eabwZa7GdALmd6ngA87wLD17O9p/LDT3oqLhH6l7saR7paBrFo4QktICMEpBRggG0YAAjoBCGqf0CCmFoAMen4rkUHL0PRUa3UtBtg70dTEwHp7ed1opoy01pTI9DxIc2JIY2J4e3pIS3ZsTFO0OsFGXB8vI2quqOGjouWvrOmnq2apqQq5pgDV1LXdPKvNKl2bnR8SH+EJ3BJLE5FP4QnculcbgUNucvF/l8mmBocFhAFw4Pcni0PjKGNtjPY5D7OhsbcjOyb/hG24NCLA1vgPWDLXQCjK4G6KqE6l2LMdSKMtAK09eINNGNARnFWBkHmWq7aKnaX1Nz0dW3VtfTvqSkcOrKZYlz509IKl+RBejo66rraKlpmhmZ+vv458Kye9E9tEHqIGOQxWXyhnncYR5nmMcfGeKPClhDHDqXwRGwp2bGJseGF6bGhqik2ryc4sT44vjY4rjoVD+vEBtLDxM9SzU5/YtnNE5KAC6fdFaX9TZS9zfV9Qbo2GupApXlzNWUzK+pmaiqakhJqZy/oHzhktSpM1KnJZUun9eUlzNQUTFWUTG/qgZSVTWWumR65aKTplqYLbilIGeEQjpYX99cXpmZmllZ31je2pxbX55bX1ncWF9a317YuSvYPBzYesB69XPfFz9VbT9r2nvTtvumZOoIPnnUtvzcO68N6H3TIzDeAuhkaWZtbQaxMgEDDU311LVUpGVtgcDy7OxyWEYJNPW/XOT94wL/w8nRDxITHySF4jNDYsnhYxffSUy8OzX58cTIp5N88SnBx7O83+X6frqQdes/XSyH5pRmZVZC08uhGW7WdpoKVy31AW5gOydzaysAxNHJr7IFRxhdxYv2iZvPmiZvVfJW2kUHvWtPejdf9h1817P9uv/wO/T2i5b5w8HDr5HDa8WUSczi/e75e9jN54xHP5Me/oje+4ry6LeWpceFg6KG0fViEr9rbAnJHM3DDsY392X3j2bTRMn9M8XC/fzh/RzBXhpjM3/4sHjkKIe9kUleSMVP5JJny1jLxbS5XOI4FCssIE/XDm2lY4RQ/GQVb72UuQDFj+TgR2tYy3DSDKx3tISxmoAeTRuYT2Ws5Y4exQysJjB2ckYfRRKXE2mbpTNPc4VH/u3Dnk3cCNxsFEEEn7iXSlvO4W7H9I76IakJmHHfKlIidiKbsR7SOexSSwvsHcscvZNOXvDKR9vDmnxrsQN3X98Ri/M4045FrXGNVEgE3Ngj2don2cE9whRga2FsBQbYgE1tjbRMVC/LBdnbdhTndJXktcDzEXB4SUX9dWitf35baCUmso7oltvkmtvsUdjuW4r2ryCGNrGsC1B2VSTbejp09knq5AOn1iHzUkIUeRH98J9looeWRd2g3HZwdgs4qwGUWueU03GjihRVTw+tJHvmdN+oJPmX4QPL+vxLCM7Zne6Fva6FvU7FmMrJfcK9t+7VA76IQbdSokVSk0V8kz2sxyEfYxxX6w7HRbfy3IsxHnCMXyXxBpLmVzVwvZHth2TaF/eBczAmmV2uLWzkZz9d3/v66thT/dk3FvzD3mc/HYnFvK9/Nyvvlootlk1CKKWjdApoVzOx0tH1UuFVcqHl5rkY3wZ2YCM7pJEV2siIbmVHNjHC6mkh9bSwZlZoC+d6E9Olmmxfz8gYOYogr5vm4W3LBkJbh5O7RuOq+lwj8x1949x9I52c/XW0AIb6QHev0MCY7GhobXhqzfWUauz4nbGnv9GOvqXf+4F797vGvomCwtbq/FoErKAeltkATalLT65JulmVEAe7HhAEArob6Lnr6zloaQSCgfkRIeWJsbnh11P83IMgpmA1qVB7YEawe5yHTYK3fYyzZZQjuCA8INXH2Q9oGOloE2wDstO6ZiInZaooG2ANjvdy9QEaGUqdA6vKx7rYpfi4RjtaX7cA+Jsa/B8XA010oyz1yOUp84S6WexfWzZ/u7hI+MtFEbZyHl89j6+eQZf9p4v8euhkR8kyHilsyv8fLvbWzqARs73/7qP+1U3F1c1i6mYxdXO4hn+52MGprwoBAs2lpG1Ula1VlayU5cEqChbKcmZKMv+vixZKisC/XVT7Hy6aKisAlRUtlBRBSoogJUUJtvEVjonUcVhGlzkml3mmUlzAZbbJJY7pJY7pRY7pJY7pJTbgAsvkAtf8Ct9KVmgtN2IjK7SWHnOUE3mpLPmrrwRpLQZqLF3XWQ0z3og234233kt1fJDvdxvmu5IZsFORetBRtdlTP9WB5LcjWd31DHQjA9vMwraxcZ1cfA8Hj2HiUAxcF72vm96HouI6SehWCrqNjukYRLWwe9uorbUt2UkN6bF1ieFNxyimRrRn3Ux0tYEoyYHl5a1V1R00dI9dtFfXttPUs9TUN9c0KkzPmxge4XDpDCaJTMFQB/F0JpFKw9NoeDqdcHyqwWIReZx+HofE55LZHAphAI8hoPv6MHRS3wiDzsL1dlSUVEPTSpJjyxKiqhKjiq773QSZhetpRxvrRZnpxlropdgAUu3M4ixNwoCGAcYGHgaGQEU1tTNXZE9elJI4ryGlBNYyAFxVVzh3XvbcWVcIpDw/p6+nc5CM53MGWXQKi0nlD7F4wxzuMHdoVDA0ImQL+GwBVzAmHBYKZqYmRFPj+I52RH5ufX4OApZek5ZUGhcJjw6DBftFOUKug02ctJTMpc8Zn5MAypx1UFe0U1cykbqoeU4SoChvce2ahaaWgaKyhpSstryyvqKq8sWLypfP66kqGaiq6MrLGykrgjWuQdRVHbSu+QINwhythP3YFwe399fX1xYWJycm1zY213e2l7fXlrbXlrY3FjY2RVt7/PUD1t0Xwh8+MH/62PrwO/Sz36hffGjYepU/tt+8+MQzpwXgGevqF2sKsAMagawAllYmYDMDgM41DWUpGVszs7Kc7FJYegk0+d8uYvaU/3LxvcT4h9OCT2f54jOCD6eE706Mvjsx/v7U+IcTwk8n+GJJwaezvN/lCD9dyNiVcO/TD0HFQVtLckvKoTllWVlVsLTK7HRve0dtJVWQnqEb2NoFZAsxhdjYeZY2YggTm91Tt3DrT1vnDgsZcy2zB91rTzs3Pscd/di6+ar79puWtceloxsdyw9KWfM5xLGm8VvtM3crhtZrJ/e7d181rj7t3H6FnLlXQJ/rEO2V00ebh0U1DGEenhHTRMilTMBo87G4iSz2VsHYUeHEw0z+nRzhIXzyAZS9lctYL2KsFVEXSgcXSwZEsF5hAXEqr3+6mr+VjhtPxo6VcFZLmEt5pCkodgROmi0hi3Jxk+XsjbS+mSj0WBZvJ6p/IYm5Hd6/HEPZTOXsp7PvJA1up7NuhWJn3Ro4jjW0YPR4JmfnZv9c2uBKFHrUEY650cIOa+XG9Y7BGBvJA0vXu0c9O4fiGCup/XM++WjH7Cavym7m/beHYnE+Z8qjrDOwuMsqtMDINdHaK9HeJQxgYmNhbGVpagMG2BhqGl2Vkr/haNdVmt9dVtAKz0fA4WVVTfGlnUFFnddLUeEIgldhu1l0cWAl5mYHOxgxEN7CgeR2WxZhbWoo8LVXuQvP7RqZru28UKIIdf9XmOCWRV6HcyUBBG02S6l1LUKF1NFutnDCagZ883oC4bioenpIzUAEkuZfgrVJa3LNQznn93hU9HVsvm5ee+ldN+hRRYbAOlUD8nVDypzzMM6FGJO4GntYZ0Qj0zUf5VtGcC9AeRT2+lX2ByAHbzTznEpJRiltatEIX/RY85s/fXa+VBp+pD/7xnLoiPDyHwefxJTPf9QraJFJqFDOaFXNwugV0dWzcPKxTQpRtarRNdZwgg+SEdjADGthR7awIhvp4fXU0DpqWCM9ooUd2sIObKA7lPfZIQezJx7GUDaBBQT7ckposyClczS+ut8zOt/F76aXX7Szs7+2pomhAdDTNzwoNicGhghPqbmRVkOcuTv29Dfa4TeM+z/wDr9r6BvPL2ytKUAgYAV10Iz6rOS6tOSapJuV8THQQN9AENDdQNdNX8dRS/062Dw//EZ5Ymx+ZHCKn3uQFQB8VSbC0SL9umucGyTJyz7KyTLa0aooIijJw9EHYBDtZBdkCbTRUDOUvmSiIHPdFhLv5eplaqh/+ZzVVaWbro7JXm6R9pAgcxM/E/1wK/MYW8tIK4twkFmouUmAsXa0lT6lMu3Yxb/WbfqQ83jEUl/dUl/dAqFGhK2aw1UtEGoWCTWzveXT3SWrROQMqpTfABU0Zk91lS7hEMKmgumuMlFPxVRn2Ux3painer63dh6DnO1FzPYi/nO4OIdFzOPrRdh6EbZ+Dtcwh2s6dpGJLA80NjKXkoIoK4IV5cCKsiBlOZCK/LGI/+kiSFkJpKxkoaJkpvR/+6hmakrH80Uzlf+eL7KNrrCNpY7DNLjENLjEMrrCNLzMMLzEMLrENL7ENL7MNL7MML5EN7pIB1ximl1mmV1hmV1iAy8OWV4Zc5CdcVUWearO+6ivBetvhptsRAA2o4DbsZa78dZ7qW53oIFbueFbVZm3ums2CS3TvY2sTgQD3cjGt/OIKAEJIyQTRshEfj+W3dfD6kdzBrBsMobZj+aSMENknICEmaTheb0t7XmpDelx9UkRDcdN1OSw9sy4JFdbS0U5czk5K5Wrdte0HdV1nDR0nTR1nfWMrbQMjFV1MmJTuHQGlUakUHHEfhSxv4dI6sETuojE7r6+TgKho4/QQSB0EAkdRHx7H74D34fC4jFoXC+OgKPTqHNT06uiufmJiVnB8ByfvzM5cU80O9/X1xSXkGxlFWcBSLAFJNgYptqapFgZJVgYxoNMQwBGdmpX9S7KKEpevCJxWvnsZbCmvp2OgfrZc/qyUvkJ0dszY18+2H91f+/54e5n92/f3V3d213b399aW1sUDPPINDKFMcgdFvBHheyhIb5AsCCaHeawMK0tmPq6XkQltqYcXVrUkQdtzc1oyU6tTYkpiwspDPVNcoH4GWrYX5OzVpEBKUiZSF/Su3Tu6plT2pcvA9XULK6pGyoqm6hetdQ3gBjo6SnJKZ47rSkrDbiqZqgkb6am5GlqdB1icR0CDLa1aCiAPdjZuH/r1sbyytTk1Pzi0uLa8vz64sLWytL2+tz6xuTa7uDiNuf+K/rr3wZ/FNN/EdN/FHO+F7cf/AgT3qlffOKW3WTiEePiH2tm5mBhArE0sQQbg0z1TXSuaShJydgAzUqzYaXZ6SWwZDgsA5ZX/reL5/nvT4y8kxh/f1ogPsMTnx76cGr4/YnRdxJj70+MvTs5/PHk3y7if7yQvnPs4k1oa2lOSQU0pzwrswqWVpWd4e/srKusCtY1cANDXME2lgArsJULvLGXOL3bMXmre/lhy/z9fOZiw+xhx+qztq0vug++Q6w8SzWtSQAAIABJREFUa9p62b33Ze383fr5w2L2QhZuuIy1gFp6VD+xXybYblp5Vr/ytPfg28bFJ0XsJdzmo7bJ1e7ptcpBQQ6OHtPcl0ubyRpcSCLPZ7C3iqcelYiepfFv54zfr1x4nkZfzWNuVPJ3EfzdUsoCnDSbjRkpoy7kk2aK6EtZ5Nks2kIRZy2bNJNHnskhThaRRZWMFRhuqoCyWDV6N7xnNIW5kcrdjaWsRZJXg3pFcbTtvNGHiYM7kX1L4fiFm9Q1JyTDv1MYS1qM658P7R71b2TZF2FC23kZ5IXARmYabaV49F7cwDKokhhEmMwYWPTOR9tkIH2qUbTDV4efxDDacBASEwzvBvpn6TvdtHS/aed0w9QYAgJYWgFtwQAbI03ja9IKIc4OPWUFqPLCtpICBBxeXt2SXNlzvbg7AN7lD+8KqcG75bUkdnHi2lm+5QTfKpJFVgsA2mFZTixff501/cC8khjNWAkjifDP3pXNPQLld7tWE61y261grR4lvYFV/TdbOWE1A07pTUEluIRWbjiSFo6g+hT1QlIbHbM77WDtbmX4xqXn8JF9y7xu86xWi4xW3YgKYHy9LbTTFtZhldHskt8TUkv1LO4NQ1B9SzCeRb0+ZQSnArR9IQaSi7aAoU0yu0MGFpGvPzmvvlISPgEsfW8z8rDvi3/c+igmPf9RI7tBOqlaLbtbDYrTL6JpZPbKRyOlb5SqxdTYlBBcK0i+tdTwZk5EEyO8jhpeRwmrp4b/f3zd5XebZ7Y//DRppykkJpkTM0gWWLIl2ZJtmZmZmZlBtmWQLMvMYmYyM0nmxGFsoElKM4XpTGFmejoQ8PPCbc+c+Z3zrLXXve7/4LO++9r7unolyX2K+F5ZJEnsiWd6dokqV56kco8g1VTPZl4sSZk9oM4iMIPSanzDs4LCUry9I+xsoGAnl+CIlJjM6owKYmJ+R0Jxt0Dz+NRF2eO/qO5/102br6qhdNZ2dVXUdZcWdRXldBVkE3LSWzNTi8OCI+CwQKCDv6MdzsYy2hVemxTXlptRnRSTE+wT7gpGXtJP9kEWRvlk+KJzAz1SvJCpOFR9UlSWn2coFJSGw4bDIW6W5k76OhBDgxiMW1agXyDE0eHCeXdLs2x/n9xA3yQMKgoOCXVySEDCU92RSUh4AgIa5+wUDrJJRTkI2ou2GcT1qV8GULUsoobRvcsi7bJIp3M323SCltmpYXRsTrZujLccsIlro01qUtlsb+X6GH6PTlzoq1sfxW9NtK2N4DfG2rcmOjRTXRoacYtK3KIST48VNXTiaW3TezapxE0qaZtO3qZTTvuo4s7mUEcHFz09N1NjpDEAZWqINDN0NTOEmxr8ry6etlKhJoawXx+Tgpga/p8uyoA6cpCuwklPAdKVAXVkQB05UEcG0pOCdCVAHbHjRZHDRbHDRSFQRwzSEYF1RE4XhE4XhOAPxOD35c4fql0vzrrpLmANNvzM98LtjmKA+1EOu1EOB7Gga0nw66moq5meB/lBu1WJB13l1xk9V4Rj83TKLGd0XkRblvPWFcJNhXhTLtlQiFcVgkUFf0klXFIKFuS8RSl3WcpbEjI1Sv4cY3igKr+nML23IJWcE0/KiiHnxQ+WZub6YVDGAGcDfaSJOeaSlddlW08LWw9LG087oMtlWwcjy+L0fJVEKpZwpDK2UEjn86lc7iSLNcrnT4jFNJGIJhFSRYIpIX9SwJsQ8MZ5PCqbw+AL+XKFfHp6enl5ZXlpbXt9+/r+0ce373987dYyWzBYVtUWl1wTEFzo4ZaDg+XhwMVesEK0U6GrUyEKHgd0cDM0hhmaW+sAAG+/BzQ0Q1vawXQB4Asf1iTH3FhR/fnxzc9u7n15/8qfn935+uPbf/7i0bdfPPnk43sP7l6/cmVvcWVRqlRIFUr1/KJ6fnFufnFpbl7O4/MmxwVjI9y+HjaRwOpsZRFa6K311JZaGr5mvL6svzSbXJjWmhZTHuGX64/N8sWkeKIjXKCul4wtzr9te+F9qKkJxNQEfvkyFggMdnP1gYNs9C+Yf/AuxNzE2cIcYmqIsb4cCHGMQsFiMK5F8ZH88eGN2VnN6trm+vr61ubK5ur0yuz06vz8xurcxub01p5g+yr/9nPWi++5f3rF/v6l6C8nsu9OyDf+XDZ7q3vrqXcZGeif6h2WDoV6wiFoF4grwgkBdQDbXbb6xcXy8qbyoqaK/KaK4vLqlv90cfHl29Nv3j11ceZfZ+Zfnll8dXbh5dmZ12dVJ+/MvDmv+rsB7Yf3C4/P+DMc4kazSvtaKptbyyvwZcWEiqKOyuJQL09bY1OEnZ2vK8rX1R0JRSPd/BpIk+Oze/1Lx8SVW/j56zXK/a61e2TNY8rV3/fd/LZl+3Gr9sngra+6dx51bd5tnj4oZy80y7Sjux8Pah+3L9wk7z7vPfyMdv+HiRtfVQjXOLc+oe7d7l/a6ZneKJsSZw7zygWrRYLNmtlbVfN3m7c+adZ8kiG9WrX6iLD3eb5wt05x3CI7nNh8RpJfaeVtt/K2OmQH9YKtvKn5QvZa/cxxvfKwiLZYSl+pYKxUMVZbRLvFE4vlzHXi2uOk8YV88WHd6uM82bUM0dUU7mEa/0qR6l7lwpNc6Y3I8bUCxc2wkQVcl7hIfr1EcS15ajWoW4SpmwwnirOpa35tnDz+Xt3iw1S2xp0o8hlUZTPWQ+qnkPkETFU37cqT269PaqWLqf280mG5e3yNHTbVxTcVi4txBrujoW7ucKwrFAOydrLQM4r38ZpsrZ9orR9oqu1qbMIT+pJrekOrByKbxhK7mNHt1OgOWnqfKKaD5V8/4Vs3iS4fhJQOQmomShbv+43MwtuYSfztTPEe9enPdcv33RupXi00bN2YR80ormbEs7QvroMXg2eiMghxrazSqeVEojCyhRFcN+FdPuRTPYarHg3t5I5e+5Jy+Ildbrd9dieiuN+tbMinehJZ2IcsoqCLKEEN1PguQXyXIJkoDKofC2+huxdR4HkkSF4PtLDfrZbu2SYMZ29V3P8LdvdLy40vXa/8hJ5+yPz8b3dPTsR/+OlSWc+HmW0m5SPm5XTHBpFVySQguVMnusE6m+hD4PvgmaEdvOR+RTxJmNDNTyTyE0j8BLI4gSyN7RFHk6W+7VwcSVK1/CSZuQerpPrghUm903n96px2RlBqtW9oelBoko9PhIOdMxSCDI9Oj8uuzarqSSzoTCwlivc+Xnr+X6IHf5I/+Zv6wfedU7MVVeRTFzuLCwgFmR35GYScVHxGSlFoUCQMGgR0CAQ54GwsY5CIuqR4Qm5mdWJMhr9niDPQxUw3xRddGOmb7ovKC/ZM9USmeaHrEqMzfTyi4NBUL2yQk6O75SVnYyO4iVG0GyojwCcA7Gj/4Xk3C7PcQL/cQL8EN9cIZ3AoGJiARKS6oZKQiAQENM4ZHA6yTUM7CtqLf3WxW8Ps3mGTtCziDpO4x+7ZYXVpGIRTGjepbRuT+M3J1gM2cXWkUdldMttbsTHWus8kLfTVrY20bI63rY3gf8uLGipxi0baphE19G4NnahlkE5rm96zRSNt0Xr+3UURoSnQxsZFT8/dzARtauRubow0NXQxBSBMAb/R+N8umprAjAAwQwNnU+PTbQ3Ir88uQkwNYSa/uAg3NkQYGSKMDM9IHC9KHS/KgLpykJ4MqCsD6ipA+nKQgQSoJ3bUFTvoiO11xQ66IqCeCKgnctITAC8KHC8KQB+KQR9IIB9IIe8rYB+oXC7OovWXPY3W/czX/S02gyy3gq2uxDgdxUG0MbDtVMxGXsByRfxOf/2xcHSBQZnljs1JGLMS9pJMsCIXrUgFG0rJhlq8ohQsq4TLKuGigr8g5cwJGdPsyTUxc4Y2OFCVTypI6ytK7ytI7smJ68mNGyjNyAvwcAHowQEGSBNz7GVrnJW9l5Wdh5Wtu5Wds5kV0MS6KC1/Vq6SyngyBVckZvD4VA5ngsMZFwioIhFNLKaLRTSxiCYV0yUimkg4KRbS5TKhXCaWSEVqtXpzc+v69VtPHz377g9/+vbFl8t8eWVsahTUNRXh1hwZ1xgZnuPtku/nXO6PKnaHFiOhxW7IMEsLjJGpu4WtvS7ARg/gbGYB1TOEfnCxMiz0WCn4/Gjti2sbX1xb//zG5lf3d7+4u/Pk2sb+qnJnVX1ld+3Kwc6tW9dv3Lyxur65sLy+uqFZXl5VyeQyDk/GYognRkVDfZJBsnywR97fLSK3czqbGPgaWksVrbmC2lg6UpXXX5LZV5rdX5nbV5FHLM4uiQrxcrC0On/O5sPfQYz1XS3NfWGgSHeXGA/XUFeYnc6HDnq6aGtrpIU5xEAHY2WOs7OIdIEVRIcVxMc2FBf3dxE3VlavXj/e2FmfXp2dWZ1f2lpf0mhnNIfsjaPx/buUG8/Jj75tf/At8eEPAw9/rNd8UrZwt1vzzKucYu+b4hGSBoZ4ODuhXCFIF7AL9LSPqquPRcDxFRWnLjaUF5VWteBamFZTt42Vfzuv/NeZ+ZdnFl6+Pf3mPeXJ79Svz828fGv+5ZmFl2fnXp5TvzynePO2+vV5xd8B1B/fL7hyxpfmEDuaVdrXXNGMLytvKS1qLy9srygMwrpbAYxcHez9kEgfF3dXCBLp7l9Hmhie3umZOyTMX2uYvlKrvtI8d71H+3To1p9J179p2n6C33naf/OrDu1D/OL11rmrtaLNFvnu0PZH5LV7hMVbrct3iDsfMx7+MHL8eSl3UfzwK+rurS7lMlG1gpcsZo0KSrhLpWJN08qDpo2P23a/qN96Xrxwv3brWfXSg2LpYev83Wbp4cT6xxMrjyjK4x7ZUe/M9Tr+ZsqQLIe5VKU4wM/daJTulTFWiybmq5nrzaK9SsZ6OXOrfeFejfpmFm+3bPp26czd6uWPUzgHmcLjLNG16qWPi6cfRE6s58luJDI1KDwnQ7CfKz4qkl6JGphGVI4EEfhJQ7ORFEU6c6tUfSuZo41krmPJ4hCiyKt0wL2EiCxrnzx6dO/NSTlvOmNYWDmuRsVU2nukofwzsN7RCIi7O8wd44xxhbg5WYOs9E2SA/wmWuvH8fWDTXWklpbmdkpkMSGkaiCNxEvoYgXUDYY2j0e00qI7WIENk15Vo24Vwy7V4+CqsSj6uguB6zMgS+SsZYi0U4/+VqY+RtSMuNePu9eMeNaO+dSO+VaNRLWygmvH0Vkd6T3iMupyXAcnrJEa3kgLb2aE4RmeVcPRZAnt3ncNi9etMtsc84ioihG38hGvqgmXfDI4s8OtiBKBZ8d2cOM6uEG1Iz4V/d4Vg7CMdkhWJzSf7FIx6t0u9GgTYQbU2Ve+dt/5ymrza/jBX6DC6xOPv7v95kT21d8tynt1crsta2mXKhj2dYJL+SOA5A5AIh5SOhTQKQho58T0iFMHlUk9oiSSIIkkSOwRxveI4nskcWRJdI/Et43jS5bXrj6Pm9p2KhkL7pCl9c8WDqrz2ughyZX+4RnBYcm+vpEOds4uCExETEZsVk1mJSmlqDutkqK48unyi5/FD79TPP2r6v53py4Sqju6K+q6SgoJBZmdBZnt2akt6UkFwX4RMEgQyCEQaO9taxWHdq1PTiTkZlbFR2f6eQVDHVzN9NJ83QrDfTJ8UblBHikermle6NqEqGw/rxgX52QPt2Aw0P2yOQxg4GJmEuOOTvfz9gPZ233wroetZaYvLssPl4RBRcGhoRDQqYvJyNM+KjTCyS7dDSjqKNEwSetTHduMbi2LuMvp0TC7d5jEXRZph9WlYXRs0wmn341J/OYE/pBDWh6qV3QVz1GqtqcI+wzSXG/N+ih+fRS/Otxymhe3Jzu3Jru26T3bNOJpWDxNjdu0bg29Z5ves0Xr0TIpGkbfFq13lzXMaa7xs7RAAgBupsYoE0M3MyOEsQHcWB9uYvCbi3Bjg9PzxdO8eLrm72xm7GxmDP23h4h/XWc0Oj1iRBgbnZE46IjtL0ocdGRAPamjrsRBRw40kAH1RfY6Ygc9iaO+FAiQAgFiEEAMAkjAAJGTvgioK3bSlUJ0ZVAdmdOHMvAHcsiHEvB7Eth7KqTuPNZo0ct0zsNoxdtUG2q7FQFciYLOJ6LlaT7zTdn7DPI6d2heNLmg4KjEzHmFYEEuXJTyVpXCNZVwVS1aUYtWp8VrM5JlBX9OwFCzJpb41BnqwFBNITE/lZyf0pubcOpif0l6fqCns95FBMAAZXLJ47I1ztre28bBxx6IsbZHXLIBm9tlx2dMyxUSCU8s5QhEdBZnjM4aYbPHebwpHm9KwJ8UCqkCwZSIPynkTQh4EwLepETAVMtFC3PqPa328cOHf/rqm7/+8fsfP/92QzpXEpUcAUFHg5E+prb5Hv5NcfElobhcP0R5IKYQAy9CI7LhMH8TU5/LVihTC4vzFxx0De0/uGj3zu8S4YgjHuvro/Vvb21+e3vjm5vr397d+v2NlTsb0uNl0eGS+Hhr9vbh5s764p2bVz/79MW9u/d2dvbX1jbn1HMqkUTJ509z2Cr6hHx0QD3WPzPWL+vrEJLwvK4mRlstn9jM76rntFex2yqF3fWS3lZme/VAVV5/ZR6pJKsowg9nf8nuwttgwIc+YBs/iG0UCpriiUrxcvd3AjpcvICysPB1dEBfMnO7bIqztvB3tE3CYeN9fILRmOL0rPXFpZs3r2/ubi5uL6/ubmivHmqOry8e3OBprw9qb1evXq3cf1J7/EWZ5lnF5rPipYel83dJO5/iKvvt/VI9wtIhzl5wqJsrFHXqorX5ZZOLuliEM76yoqm8qLmyoL6ssKSy2RvPtKbe+dXFV2cWXv9u5s17qpN3p0/enn11du7VW3Mv35r511n1q7PyN+cUr9+V/WxA/eH9/KMzPjRg3Fh22UBzZRO+rBxfVkyoKGwvL/B3R1voA9xBoECUmx8Sg4Si0Nig8vYhinS9Z/awY+F6pXSnVKSplO52bT+hXPumZedFzdqDFs2TgVtfdu181DB71Dp7tUGsaZbuDKzf71t/QNl+3L3+oHX5Nu3Ot4OHL6rF64rHf2Ts32mXzNYwRJSFnYJJSRF7vly6U6G+Vrf6mHDwZcvO5y0Hv6/TPM8U7VVN32xU3+iYudklv9o/fWNw+kaP9LBHdbWcvpg6JM9lLddPXyUs322fuV7N2c4bnq1hbjQJdqtZ24WTy8O7n49e+yZxarlIca1+9Wn92rNk5m4K5yCRuZvMOciT3y2avl+/+aJ29SmOKA0dnMng7DSvPs5gbCIqRoI7RUlDs1F9ytiJ5RLVrXThQYr0yG902rOJ5lc16lFOdiltH9t7cOfVSQFTkTokLBqUomIqHXHp2JAcT1wMEobBwjEYOAbt7A62drIBmGWGBU/g68Zaagea6ynthJbO/qQaSkzzVOGoOqB2MKB+KLyNFtfNTemThrWxcbUTLsX9iKoxl0ZajvJ6HGfbg8hPZC2HjylFf3jZsfOxc+UAsnoYUzPiUT3iUzse0syIIXBxpf2+ZX1ZFEkKSRiJp8a0sSKa6GHN1JBmKrKIjK0ZLZMd5vK37fI6rTPbEKWDLsX9HpVjzjlE+5TmwEZqep8qooUeVDuOK+n1rRxwze50zSW65PeiyoY9GpnhfTPIRo5b/0z1xz97X/3WcuNLmPZPEMHx1OPv7r85Ef/+75fL+wyKKA6tgstVXJtqrlF2n35Sm3FKG6xiBFM/5dPCiCVLkijSJLIwkXiaF4XxPaJ4sjSuVxrWLfRoZgSQlQ2rL0IHFq0yesI75Wm90wUUeV4rNSSxLCgyMywixd8vyt4W5ob2Co/JiM+uzawkpZUQs2oHZ278YfnFz9JH3yue/k1590/dtPnqWkpbZTuxsp5YVtxZlN1VmEXISWtMicsN8I5wBgcB7QMc7LxtLBMx6Ka05PaczMrYyGx/7xCoo9slwwxf9/wQrww/VHYAJgkDT8e51cRH5gX6RLvAEt2R4TAwyszE8cKHLqbGUW6oDH8fX6Cd7fu/83dySMN5pOGwyVh0JBwSBgEmoFxS3dApKJdkpHOiCywKbJ+JAUu7ynfY5A1q5xa96zQvbjO6/iMvapmdWmbnxiR+a7L1Co986uJ8X7WW1nk6d7Mx1ro+il8bwZ82UbXU7q3JLi2DrKGTfmmf/reLZC2TvEUjaRgUDaNPw+jbY49Qa0r9LC3cjI3RJkZIYwDKBIAwNkCYGCDMfkXR1ABhAoAbG8CNDF2MjV1NTRAmxs7GhlAjwGk39XR5EWpmBP23vX64iRHcxOiMxEFH4qAjddSVAfVOaZQDDeROACnIQArUlzj+WkCAGASQOgHETvpikJ4YpCcF68rAujKni1LQhxLgB2LQ+xLIhwqEnhoJUCEBcoSOCq237HtpJch6LshWFgLiRsAlhRFbQy174sllGWNJLZyfFi/PyZenJSsq0caMeHNGsjkn25iTbc7LtxeVW7OyNblwlktdETJm6UPDtUXE/NSevOSenHhSdmxPbjylOC0/0NMFoOtiZOhqYuZmbulpaYuztve2B3raAZFWDk7mdmkxKVKRSChkC0QsLp/GYI3R6CNM5jiXNyUU0UViukjMEAipfN4kjzsh4E2J+TQxlzqnFF2/svPF86d/+eM3P3zxhz89/eRoZrUuISfQFhHmgAyzd8EArKIh6Pq4xJLwgExfVGkIrsgbU4hxC7e2xuoDvC9ZO+uZ2Jy/YPn2e5ZvnYN88N5gfu4fNCtfHS5/vj/zp1vrf3248831lWe7qntrgueHcz88vfrN4+PPHxw/v3/t44e3Pn5478HtO/s7+wszC0qRTC2SzAh4KiZVTZ+YpY4oh3rE5HZBd7Ogu1nQ3cTrbBR0Nwm66mWUJtUAXthdM1Kb25IekRuAzvBxKQ73zgpwS8EhAsHWSHM9DzuTQKh1tCso0wuZjHXN9Me5mhqD9fUCwU7RKFe0qVEI2DHSxTkr0L84NjbRL5CCJ+xvbR8e7q1r15e2l1f3NreODjYPj+f2rgsP75E3rhfNHZTuPCo9+CRr9aPS9edlq08LZ253aV7gKvsdAjM9w7OcYF4QJxQc7AJ3goMdnKzMLxtf1MXAYS2VZU3lBU2V+fVlhSVVpy7eNlH+9J7q5Vvzr84svv7d9Mn7qpPzqpN3Zl6fm3t9du7V2ZmX59Rv3pafvC1//a7sZwDtx/fzjt7ypYMTJ/MqBvHVTe2Vle2VpZ3VxR2VRb5o5GU9A7QjKBDl7o/EusPdPXzCS1sHOrnzfYvH5I37FRJtAXe9SrbXtnIPv/GkaevjyoW7FfM3SIcvSNrH+IVrHQvXGkVbzWJNh/qIsnq/b/vR1PUvKyW7rYs32Q/+2KLekTz4vfDG43qmuIYuJM1uFNNkRey5KsV+1fT1qoX7hIMvOw6/rt9+UbZ4L0dy0LR0v0Z2RF6816242sbbJor2usS7LbyNglFlcp8oeVjeuX6vfelWk2y/lr9dNLFQMrFQz9mq42qrONsD289Hrn6ZJ9Dmiva79n7fqvmsVHknR3wtenIzdHileeuTvlvfdxx807z9acjQnG+PLJO726H9tEh8iG2gBhL4Bazt+KHZqNGF0unbCcztLNX1FNmRbzvXv3bCt34UWthKPX527dVJEW8mlszOJgvd4+scvFI9grNw3tEoZ3dPF6yXiwcWgXWyAlkDTLMjQqfaGkaba/saaykEQjtpOKm2P6GdmT0gD6gbCWoeD8ZPhrXRorp5MSRRWAcfWTaErpvyJUoJB3/IVRxjO9lhQ7Jc8ebST2/aNz+yz+1wqxnxbaJ6VI/61E0EN9FjCFz3wp6QuvHMPml8JyemnRnZQvOrGvIs7fOsGHAr7UNXDtZOX2vb/OhSegu4mOxSMYSuGnGvGLVJaHItJCeRZWkURWQLI6h2PKB6JKR+wqd8CFPc51Y6hKmeQlVT/bvlzvVMf/pm15/f+N342mLtC9jW13DhVcHnPz47ORF//rNJUY9uYa9Dq8iuUWpfJzDLGwAkt5uktoNLBtE147hGajRJmEiRJJJFCURBIkmYSBInkCWJFHlsryy0W+TRwgrpm6ldeOLbqbic3BHeIc2gTBeQZbnNE8EJZcGRWeHhyf6+kXY2MBQSFxmblZzfmF1NTinqzq4bmr355fKLn+VPflQ9+0l590/dtIWaur62yvau8tru0qKOouyuggxCTkpjclyuv3ckHBIEcghwsPO2tkxyRzelJbXnZFbFRWX54YLADhgL4yx/bH4ILsMHnRPgkYx1zfTB1sRFZvt5RSGgcSiXYCdHpKmx44ULCJPfXLS1ff8df5B9ho9Xho9nEgYVCgWFONknIhHpGHQyCpHoAk2AQ6LAdllYsLSrXMvq2aB2btF/yYtaFvG380UNo0PL7DwNjpuTrVoa4dRFZXfJfF+1ltqppXbOU2q3Jtq3Jto3xtpOXdylk7apRA29R0MnaRnE/+ijapm923SyhkHZovWe5sWpmlLvS+ZoQ0O0iRHKGIAyNXQ1BbiYAhBmgP/XRYSx0en3t0VGyG/DqGZG/z6V+ouLMqCexEFHCtRTOBnIgPpSRz05yEABNpQ5AaRAfYmj3mnJgAZSEEDipC920hUBdUUgHQnwogR4UQy8IAFekDvpSsF6Moi+HG6ocDGSww3FMD2Ji94Mzmzez0rtayXxt2UFgvipvosd5Rr20Bx3XC1hK+XcaQVfLWVPS1izIuaciDkv5czLuPMy7pJSsCznL0m483z6qpA5Sx8erSvuKcroLUjtzUsk58afulgYjEMaG7gaGyGMTZFml7GXrT0sbDxt7D1sHZA2jiBzm8TweB6Ly+LQmJwpOmt8kjY0PjEwOTXM4kxw+VSegMoTULn8KR5visud5HEnhVyqSsTSrsx8dOvo908ffvvsyZ8ePf7y+h16Y0eUIzLMCh5ljw61QUY6YYMc3YvDE0qjovJD/fIDffP9cAlwZy9jU5zpZcRFI7tzH9qcfc/+7fPA373KEOPUAAAgAElEQVQbaG2xMEB6sT7zZFX6yY7yn0+P/vnx0cfb0nvL3C+P57+7t/nDo4M/Pzr68sHR10/vvHhw89Gt67cOD9fmFhUCiYzDnxWJ5vgc+cSwdJgiHyTxuprYhDpeZwOXUMfvbBB2NTOaK0XEBnFP7XhdbktKcIY3LAJuGQg09bI28LDU93Uw9bE3DYFZB0OtPawNgyBW0QiHOBfHZAw8zds9xdvT/sP3nY0MU7y9whFQVxNANMolMzCgPCERX1zKHZ28ot09ONjd2t1c3VldP9jaunKwcXRtbv8Gd/dO68JhtmqvSPuk8ODTpPn7mbMP8+Y+ypJfb1l7hCkl2/qnYUIzHcAeQAcXGAgOAzk72YOszC8b6ehgEfCWqrKm8oLGirz6ssKyqmafFqb11B1jxU/nVf96a/7VmYVX76rfvK84Oa86eWf69dmZN+dmX789/fId1et3ZCfvyF+/J/3ZkPrDB3lHb/nQnBIm8sr78dWNbRUV7ZUlv7qIstAHoB1A/i5uvi5YNMwN4xlaSRjp5i20Sjd7N+7hF24U87fKRdqG6Wv18/c69z9vWH1YqrrSpX1K3nncNn+te+Fag2C9gbdGkO91zxyTlm5Tth6V8TfrlPusu1+2qTX0wwesg1tlY8wmjpSoXskfF5ay59pX7rRvPmpY+aht9/Om7U8qlx7kyY9KlMeNc7dbZq73Lt0bWLjTq77aytnoFGmbuauFo8q0fnE0kdM2f4O4eq9FcVDBWq1mrVXRV2roqw08LUF1vZKn6d541HvwWRJ1hbD96eDNH9u3P6+ceZDGO4yZ2q5ceEC+9i3lxo/VS4+T2Rr3Vk7UyHyl6maJ5AqumRHUwa8UH9Wpb0WNzNetPY2lbxUuPui++2PcyAI8q9unfsylnDh5/PzoHyfF/PnoHk5qFw+dUGfvleIRnOntE4WEuXvA3T0QGDQEBbRwsDYwzY0MnyI0jTbX9jfVUggEfGd/RElX7oAiiSTElpBjevjhHczwDmZivyyOLAnr4LtVjXnh2QFkRSJbk8jVeHQw/Um8oZtfKr7+R1S/3KmQ5NNC92mm+TRQAxrpiWRZZBvbr3oktoOTPaRM6RFGtdJx5X2eJWTP0j6Psj6PquHgTh7/2d8Gjp/b5HVCyiio6qHAdo5zAcU0qsq/iZY9thDbJQhpnPIpH/Qp7Y/v4AVUT6ALelGlQ9g6Brx8yrdLiSaII0VHhG9OvK9+Zb74zFX7jZvk6uwff3xxcsJ99heDvG5A6RCwU+HUrravE5jnDwCSWk3TCLDyEc9mRnAnP7FfmTygTCCJksjipF5JIlma0CtP7FfF9SnDiBJPPDd8cK5u4YknXmSe2B7ZJc/pnymhyHOaxoLji0OjMsPCkn29w+xsIGikT1Rcdmphc25tb3JhV0Hz+MLtbxaf/SR/8qP6+U+KO992UeeraymtFW2EkuqOovyOwqyu/PT2rKSGxJgcP68IOPjURR8bq2R3dGNKEj4rrSouKtPXy9/RFmtpkheMyw/xSsehcwM8k7HIbD+vuvjoLG+PMKhTJBzq72jnamIEvHjRxcw0Fuue7ofD2VtZnz/nD3bICfDJ9vdJ8XALgzgGA20TUfB0LCoZhYiHQ+JgTlFguxxPqJRYrmX1rE91api/uLjDJu1zyHvsX1zcZXfvcYgaRsfGBH6X3nnE7VkeqleTyub7qndoXZqpjrneGs1Uh2aqY2uCcOriHqNHSydp6D1aBknLIO4we34rLbN3l92/w+rbYfVt0ymneXGqusTT1NTNyND917mb/38XT7upLqbGpxelQkwBYBPAb63U/3RRDtKXAfXkIH0lGHD6r3AyUIABMrCBFKQnBepJgHoykL4cDFBCDOVQAzlMTw7Rl4H1ZE66UpCOBKgrAelKQHoiRz0hUFcI0hOA9YUQAB+iz3fWl2JM5BgzKcZcgrPi+jpyorGqmuxtat88c0TOoYq4ND57gssc5tEHeZMDwqlBEX1EQBvmTQ0KaMOn990oGWNzrAnFeN9gTWFPUQa5IKU3L7E3L6EnL76vOK0oxBtlauhibAQ3NkWaXfawsMFetsZa2bpZ27la25+6yGVyaIypKcbEFGN8gjYyNjU0SRthcqZYXBqDPcFgjTM5E1wulcujMpnjdOqgSsy+dbD96ObBiztXP71+9eubN4+lyrqgmFhr53hrZJg5IhboXRKSibPDZIck16ZmFUZE5AWHFoZF+ANBKGNTHysH0Lu6Dmc/gJ7Xc9Mxcnn/w3yc+x0l7/c7878/mP/q2vI/nhx8d3vjzjzj7gLjqyuzXx7Pf35l4bOry59c3/z09v7TGwdPblzdXV5UcHkyNlfN5c3xuGrGlGS4l0vEszsbGPgqWlMpn1DHxFeOVBfQGyuF3c3UxhJ8amieHzLDE5buCcvwgqd7IeJRoCAnCy9rI4yFvvtlPS8bI39Hcy9rI3870ziEQwIKkuKFroyP9gbZm79z1sPeJsPfOwIJ97S3DnSGpgcHV2XlDhGI63MLezva1a3VufXFuc3lRe3WvGZPsXWFtnGjefYgd+aoaOfjoqMvk5ceJyjvpirvpUuv1S3eRxZ2W/ulYsIyHSAeICASCkRAgTCQPcjK/LKhro6HCwJfXdFcUdhYkddQXvTLPXCTd4zkfzuvfPnW3KszCy/fVb95T37yruLkHdWbc9Ovz868fmf65e+Ub96RnvxO9vo96c9GU7+4CIofzynvw1c2tJaXtZYXESoK2ssL/N3crADGbo4QX2c0Du6Ggri5uQeV4fvbWdP17MU29WGj6qhcpK2R7ZXytyrlx5Sjr9o2nlYor3ZtPaLsPCEsHHdOH9awl5q4awSJtkt9RFq42aI6bFIdtM0f92setMg3BpYP+uc3S0foBIGyQzpXNC4o5863Ld1qW7lft3CnTfNJ4/rHRcprRYorrRuPysV7bTM3umdvDCzeHl64WT0528xexfPWy6dm88dUyRRBi+pwWPu0XX1cwVrFi3ebeZoq6koNY61NfiVrdKZWdjRw+EXVzI0S+THlyrdtm5/ULz5JZe+lsHZjJzcKFbcJO1/ULj8qmb7l3SUK7VMmT64kTiz6trJDuoSJQ9OtSw9D+pWFqpvRtK0a7VPedyeptC1weqdP0wSmfrBp5mDxm5clovXgDqZ/5bBrXJ2jVwouNNvHNwbljPGEu3siMCgIyvGyvQ3ALDcqnNrRNN5aP9jS0NvWXttMjCrvyRuejifyfOuGk4ZkAW3UoHZG8og6AM/wqp8KaOdhmpmoJkbw8FzwyByug+3TyejZfz5689sIitStdhTXOIVrnApqZQW2MNKHp4OaacFNU8lkYdagIqqVHtY0GVw7ElQ76l0xiCnpxVQOxA1It/9xMnT9uXVeB6ScEkIS4Jqm7NPb3SuHo3skkV38aALPvZDsVdLvXz7sXTroWTzgmkf2qJkK6pS6N3BxnXLnZn4Id7f+k9fu2s8uLTxBa7/2U99e+/6vz09OqA/+qJ9LvFRLh5HnQYRpq2quWW6ffiLeOKXNuWLUl8CL6lWkDM8l9SliugSJZElirzSOJIkhimN65VEUZVC3BNvMjhiar1/6GNPEt0gkxHTLc/uny/sVuY2jIXFFYdGZYWHJ3l4h9jZQd7RvdHxOSkFTTm1vcmFnGYG++vC7+ad/lT76bvrFz6r7f+6mL9bW9ROqOzrLajqLC7qKczrz0toyE+vio3J8PSNh4GCQQ6CjvY+NdQoW05SS3JKeUhUbneHj5WNn5WlllhfsnR2ATfF0zfH3SHBDZPl41MZFpXtiw6HgCBjE194WaWoM0rnoam4W54FJ8/Xysrts9e7ZQIhDfrBvfrBvqpdbONQxGGibiHZOxyKTUfB4ODgWBooE2+XhnOWkytO8qGURd9jEPS55l9Pzm4s7rK59LunUxfWJll1G5yGHtDRYN0OuWByoPWCRtNTOud6a0+C4Pfmbi6QdOklDJ2sZ5FMOd1nk09IyyLvsPi2TomVStmi9GkafljE0Wp6PNTZ2NzbGmJuijAGne/2Ifz9c/J99VKSZqaupiYuJCdzUGHZ6S+qv9938jy1GUyNnU6MzCieD01JBDBVOBnKQvsLJQAkByJz0ZU76Mic9mZO+HKKvhAJUMIDC2UAJN1DBDJRQffkvNOqJHfV49hc5NhdYNh8ybC4w7C4yHXRZIAMGRJeLAHCdAVxnA7G7hcDLnhnoIslP3J8a3OYzF0RctZgnFzFUEoZaRFNwJlTcKbWALuVMCmjDfOqQcGrodK9fSR2SDJEGqvJJhem9BamU/CRKfgIpN66vJL041AdlCoAbGcKNTNwuWeGs7T2tbLHWdmhrO1dre/Blu9ToZIlQIhDz2EI2X8ITSPl8CVcg4UoVQrlKLJELxDKuVMFXKIUKpVAkZvN51LUF1cNbRw+Od1/cPPrm7s0/X78hw3dmAJGpVvBYM+coc1QWOibbNwNx2a08rQqfX1mTml2RnJ4aFOoNhXs5QkAXjRzf0XX50Bh9wdjH0NxDV68vO/WTDfXnuzPPd9TPdtXPdpT3Ftk31FPPt0VfH09/caD8ZFf5WKt8tDN7Z3vmtmbp/t7mkkQopdFnePx5Pl8+OSEapAgoXYy2utHawrGagom6wsnawpHK3LGaQmpD+WhVQXGwZzjYMtrZNtvbNRvnmoZ1zsAhc/0xOX7u4TC7MJhdKNTWy9oIa2HgaWnoZ2sc6mge5Wyf5uOeFx5UEBOGsDAzP/+2HwxYHBcZ7AKFXzaLwnnmJSSOknrXF5dWV5dmF+fksyrJrEq2OC9dWOcuaMdXjxtmDrLUR2nL97O1nyevPI9T3k+U300RX62ave2cR7D0ScGEZTpAPcBOaAjQBeIIBdk5WV+yMNbT83RFtNZU/ruLuGaGxcQtQ+lf31X868zsqzPzL99RvXlXdvI72Zu3Fa/Pql+dm371tvpf7yhevyM5eUf66j3JfxlOfv9+7uFb3jSn+PHc8v7WqsbW8vLWiuKOynxCRaE/2t3KwMzN0dnH2c0bjkFD3THYkPKW/nbGdANzoUW+26g8LONt1Mv3G1RXykX7XVvP8UsPqhVX2pfv9WkeERdutMv3aujzPfL9RtYKUXXUs3CzSbbToNjtWLjWtXClQ7k9vLJPUizW03gkyUwzV140yqvkztUp9mpUV6qmr7dvv6hffpTO2W5Yutd7+FkRf7tett+7fJs8d42kOqiaVDUyl/D89Ur6XCl1NndU0SDWkJfv1PK3K1lreNFeM3e7nrFez9qoZq3njs3mMVZKRbuEjceJU0uV6ttNS4+z+QfJ9O0i+a0c4dWo0eWo0aXq+fslypvRowsxo3OJE4t+HbxoijKGosDWjKVNrfiRJKn8vUTOXsHivfHP/pXK0CByKYGtTFzrRA5jQfbip1TabMr4bP7IAiyqxtotziso4zQverlgvZGebs7uQAtHW0PzvOgIWmfzZHvjSFszuY1Q2dAZXNwV2cqMIjBD2mnRvfxwEiesmxtEYPm0UAPaOYEdfE88G9PKad5+nsTeihxW+nex8nkri1/+pUK679Ew4VY17I9nhncJAvHM+F5JMJ7u3zCR3CdOH5CFNU/FdbCTOjiBNSMexb3eVUMe1UMJw6IrJyd9x58CS3vdmiZCSEJfPB1TNRJLkcdSZN51k2GtbHhWJ65syL9y1D2f7F8z6V0zGdQmjOid8WyVuDbyLIpG/eibjZ+9cV17arPyMXz1edTyo82//uOTk5OxG18YFvTa4fnwvmWbJoV5Ocs4i2yQ2GaW3gWvnvDrFEb0yhMH1Qm98liiKLFXltQriyGKo4iSKLIiolfp3ylxa2CFDy3ULT5F1rIuJ7THdMtz+6bL+xQ5dSNh8cWRMdnhYck+XiH2NlCsu39MQm5yYVNOTW9SQUcNibv55K8zj36QfPTdzCf/UN//ros6X1vX31HT2VVe21VSeOpia0ZCbVxkto9HJAwc4uQY6Gjva2uT6uHRmJzUnJJcHRed7u3pZX3Zy+ZSYZhflr9HqhcyN8Az3g2e6eNRGxedifOIdUVEOsP87OyQpiYgnYsIM5MYjHuarxfO3sL2/XPBMMf8EN/cIO8UD1QYxCEEZJOIhqVjXZNRsAQEOM7ZKRJsW+CDUPXW/Ooi6TQv7nHJe+yefU7PLrt7l929zyXtc0laZufGBH6P0XXAJi4O1M5RqpYG6444vZqpzoW+uh1a16mL25OdWmr3Lp20Q+/ZYVJ2mL2/ifiLi8zePU7/DouiYfRqGH07zIFt2sBAUZa7oSHGxMTzkhnKxBBpbOBiAjidu/lf8yLK1MTVxBhhbORsZAgzBkBNDSH/m4swUyOYqdEZJRigcDJQggG/uqinBOsrIfpysJ4crKeA6CogegqInhJqoITqK2G6Kmc9JUxXAdGRAC+KHS+IHHSEdjoc24tsWx2WtQ7DWpduq8uw12M4AqZAegwYgAU1YDnpC13N+G42TG9nYVrkRm/nNou+yGerBByViLU8I1qdEcyJmfMi1ryUoxLQT1f7RdRhCXVETh1WUoekwz1D1QXk4gxyQUpfQXJvfkJ3TmxfcXpJmC/SBAAD6MONTLCWtt62Dl429h62Dhgbe5StI8zKMSshQylXCaVCtpAtkAvkM3L5jEyiEsuUEuWsTDkrV0xLFTNS9YxMPStTqiULC8qbV/duXtUea9fuaja+vnH8xeZWX1Jm8mVQpiUi2cw1yca7zD8vGBrhYOxWlFLTnFtbnZKfEhzlDoYHYjxDMd5AXTPoBTPX900xHxj765uFX74k72h6tCS8pqJem2XeXRFcm6FvcXq0PMrDZdaLbcHjNc7DFc69Zd7NRf7RLP9oUbatFCrpk2omY4EnUNFpbDKJ0dnK7mqeqC8j5ScRc+MHytJ78hL6itOZrdX9pdkpbjAfSyOsqU4YyCobh0rDwGMRwBgXpzgkOMvHLQHtjLMyDXCwSMa6xLg4eVub+lob4iz1QiBWMe6wBB9MYVJ0jK/n5Q/P2xl8GOXllh8TgXGyx8FhOQmJU4NDu1sajUazodlc2lqd21yZ39qa29qXbx1Prl+vVuwkijUR8iuJq08Slj6OVT5IVN5LEB6Wq28457Zb+aZiw7PsnbCODi4gB2ewA8TRDmR16fL/62JZVQuuiW4+et1A9MM70r+fmXl5Zu7V2/I370hO3pG+Pit7+Zbq9Vn1q3Oqf74tf/W26ORtyavzop8A49+9n3Pwljf1P1zsrCogVBT6odysDMzcgM7ezu7ecCzGGYv1CGskTvVL1uuZ862KfdLKnSLmco1IM6R9Vie/hl/8qHH6do3iSvP0tZ7Ve8S5a53yvVra3ODMcR11Ac/f7FIfNct2qgUbbdMH3QtHXeqtsbXDXuVSK0tEkc40MsUFw6wawUK1eKtaeVg3f7t960Wh7DiFvtateU5Y/6hctFMj0gxvfUSavdoq2mrmLhNEm62CtTrmQumEOm9IVjw5XcNbz5+YKabO1bHX6ugrDcxVvEBbxVrLGZ1JGpCljM4UCnZiRmbS6Gs107eTptazeAfFilv50msJtI2IkYU2zaeFkqtRw3PhA+pU+mpojzh5bD5hQOleORzcJfTuEqby97PlNwImV6q0n6azNO4lI57140EkbvywjH7365gROX75juT+956Z3ZcQ0Rj/FC9cuAsE5eWC9UHh3GHuIEugvfHlwthoelfLRFvDSFtTbxuhvrW3uE+YQBL6NYz5tUwFEhjeLRMB7fQAAiOyV+TdTAPl94BLB1FNzMG736dwt7zaGWE9vK71u9q//iOPueJRO4atHvWsm4jplQW0MCI7eaHtrMDmqeQBWfqIPK6bE9POjGia8igkYgp6AhsmcXVjaROK3VcnBO0T99YpLJ7qVjeWNDoTR5EFE7jhXcIwAs+vfgpbOhBYN+lbMRLZwgqqp/nXM/yaeQGdUt9uFRovBtdzoqXXGj556bry2H7lmdPsg/j1x5qf/vXZycnw8SdmxQP2bQJo76JpleBSGcsos8copcMqt9e1nubfLQ7vkcX1KeJ7ZYm9ipR+ZRJFHtcjjelVxA3MRPWr/bsk6EZW9MhK9dxjcMm4aQw+lqjI658pp8iz6wbD4ouj43IjwlO8PYMdbKAemIC45IKUoubcWkpCXnsDRaB59l+zj3+UP/lx9rN/yu/8sXVUVVFFJlQTOstqCIV5hILMjrw0fHp8dWxYJg7zP130bExOakxOrImLSffy8LA097G3LI4IzA7wzPBxKwzxTkDDc3w9GxLjsn284pEuETCor60N0tTUSVfXxdQ01t091ccTZ29h9+G5YGeHvGBclj820R0RBrEPhdgmoKBpGEQyGprkCk5AgCLA1sX+rjP99Vp2zyata4fdo2URd9ikXU7PLou0zyEf8Hr2OMTT2mF1bU627jO7T11c6K9ZHqq/wu3dnuw4vQ1OS+3UTHXs0Ig7dNIeo2eX0bPH7t9jU/bY/4PGHTZlnzu4w+rbZffvcYb2ucPbtAFKXjpKX9/d2NjT4hLaxBBpbOBqCvi/8iLC2MjVyNDl9KDR2Mj59IWpfxtJ/U8XVRBDJVhfCQaooYZKMEAO0lWC9ZUQAwVEXwnVOy0FRFcB0ZWDdVTOumq4ntpZXwHRlYJ0xI4XxA46Qnsdjq0Ox1aXa6fPsjNg2OnT7fRp9vpj9jo0iAETYsAA6XKdjTkuFkwPqCAhdKW9ZZsxNcdmiFlTYs7UgpK/rOQruZMqPm1axJRzp4S0YcHkoJg6IqOPKRmjKtqwZIg0WFVAKkwj5ib15MSTcuO6c2L7S9JLw/2QJgCogQHcyNTTxh5nbe9hbedp64CxdUDZOsKsHHKSstRyFV8sZPJZAilfMadQzCslKolEKZYoRTK1RD4tU6glcqVEPS2bX5ze3dm4e+NQuzKzuzi9q5I9Wl0+pLMqULi0y5BsK1S8KTLM3K06osIXEm6l7+pq5+0N9EKYg+0AVliYW2pUoqsd1Pp9I/B7JtC39Px0LcKMLONt7RYHiXdnuUfKyStq2u0l3q5kdHaidZXeeVU2fCwf2RP17YuHjlW0QxXj6pzwcF6ipI3IJkdmmAw1nSkc6qd2tE61NlCbqymlWW3p0YTM6PaMKGJewnhdUV9Zdpa3m6eFkbPueay5QZYXujTMLxrm6G1lEgyyjnFxysChY1zBPjbmSCNdd1NAMMg2BgGJhNmHQayDwVahLo4xOGRigFdCgKerzSWz988irM0yI0IyoiM84LCMxPjJ0dHtre29/T3twe7moXb9YHdt/2Bl73hm7zZ9+3aVTBvP34iUHySuPkpcfJSgup8+/TBZdFQ1fdO1oNMxKNMrKtcB7OFgBwfaQEB2YEcboKX5JSNdXQ8X59bqcnxFYXN5flNZSWl1i2cTzWzkmr7g+9+J//6W+l9npl+ek715W3xyTvLmrOzlWcWrc8rXZxUvz8levS06OSd6/a7wZ8D49+9l7b+FmwTGjeaUUVoqG/Flpa3lhR0VBe1lRb4oN0sDM7QjzAuG8oK5ucHc3dxDmnpoU3OHzdzlOv56++y1QvpCtWBjcOtx+9xtwtKDRvX1euWVBvl+x9y1TtUBSXVQMaokSjR49krFhLpTud8q32lV7bcqd7pnd1qEi/0z2yTJbOMUt0ekbmZKKiaFbcrNasFqtUTTPH+ja/NJDnuzRKjt33teKdTUiDQNEg1l+SZBsVvPXmzhrXQrtHj+ahN3pXxyOqdPmE7mlUzOFFPnC0ZV1bSlmqnFitGZFt5Wk0BTNLkQ0y3InFpMnZyPH5lOGJ3NYKzlCnZrFh9Uz9/Pl13J5O8Wyo/bNZ+Uqa6HUeS4Zkby6HwObTW6VxLSwfGqm4jslQZ0iyJH5gsVN3AUZbr0KJW26VE9ia4eSaLOY5vGSsSaiAFpDnOte+YWOqnVEhXrGZLh4xuFhLnhkJ5+aG8szN3JwsHR9FJxYiyjGz+OrxvGN1IIne2k0dH5a2Ws9bgeEUX7iH7vs4RRVT5vnbzzrFigCe4W5nC2kqgrSfRN+vOfQ0fUTuV9IRQh/9nPqq9eZrHWXMoH0NXDcQPKSLLUp5ke0S3wbaZGkPhxA7K0MVVoG9Ult8OzhIyr6POsGHCvHHAp602amqE9+b5IeeDSOAoqp2BaaEkTC6E9IlwT1a+VGdcn92um+zdORbRzQvHM6E5+YCMtqJUT0C4I6JaFDiy6EaSQFn6s+mbZRz+i15/azD0GTz+MXX249bd/PDs5Gbr67HJZnx2eBySqdUsZZlVsg5w+g7Qui1yKayPTnyQLJSuiKYoYsjSeIk+gyOJ6pbG9ith+VdzwXOTgrHeHCFnPip/Yqpp5ZJ87YBzemEBUFg7OVvbJcuoGwuOLYuJyIiJScJ7B9rZQT8+g+JTCtJK2vLr+uLy2+n7xzou/zz7+Uf3sp8XPX8pv/RE/rCivJLVVd3RV1HUUFXQUZHbkpuPTEquiwzJxmAgYOPjfXGxISmxITqyOi0nz8sBamPnaWxeGBWT6YNJxbgVB3rEusEwcti4+JgPnEYNwDnUC4aytXE1NnPT0UeaXErHYZBzWw8bc9oNzQTC77ACPTF9MEgYRDnMIh9onoqGp7s4paGgyCpLo6hThZFUcgJwdbNz531w84PYe8smnTdRTF7ep7Ycc0mkfdWmwbnmo/ojbszXZtjrcuM8knkbGPUbPPpO8zyTvMnr2uQP7nFMaKbus33Ts3eP0aRjkHVbfPnfogDeyOdVHzEpy0dVBGxt7WVxCmRgiTQCne/0I0/9j7sYQADcydDU1QZqZuJiZOpsaQ00NIWb/PXfzyy6jqTHUzOiMwklPAdZVgvVVUH0VxEAJ1leA9JQQA7WzoRJqoIDo/1ZKqL4aYahCGCqdATKI3mkfVexwgW93ge9wkWt/kW2ry7HXY9vrM+30p2x0xu0/HAd+QAVdYID1mBBDNvwyBwvhRwct42s3aaNy5gSLOizkTiuvoIkAACAASURBVE0LWPN89jSfqRAw1EKWmseQ0EZFk8Ny2picNqqkj04zxySjvZSqvO6CVGJuEiknvicnjpQb11ecXhEZ6GZuAtU3QJiYoS9bY61ssZa/zN24WtuCL1lmJ6TMqablcglPyBaKeXK1TDEjl6olshmZbFqqnlcppxXTM0q5XKJWSDdXlx/fvnFrd2tnTnF3e+3O4uwduUJY1VgARKdbuiRbYnyN4AnImMaMFsRlrIMeDKQHsz5vZ3TG2AHgkBqWGoT2t/zA2PodA8ez+oi3DQIBVqFGVpkwxC5r4u6i5Poc+9os89ocY5VF5BHLDqTDdxYYh7LRK8qpA8Xk1RnW7VX58aJ0WUCTjA9IxgfnOHTxyBC9s41GaGF34weqCtuyEpqSw9uyYjpy4vsrckfrSwvD/DxtLrkaG4Avvh8OA9bGR6Z5obwsjdFmumFQ2yQsPNsfk+GDCoHYIAAXwTrvoUwMvK0vBwLtIuHQaJRzBAoajYXH4hChaFCyn7vdxfM2F9/DOjoUpiTnpacR2vDTc7Nbmu3dg/2dKwdrV7TrVw82rlxd2j+e27/D3r5dyl5I4a7ESDWJ8zdiVVdTpm8VLH5UNHOrbeWBe2G3U1Cmb2Suo5OHva2zkx0MbAdxsnOyNL1srKPj5YrAVxS3lOS3lRbgy0vLavCezQzT4ev6vO/O839+S/qPM/J/nhW/OSs8OSN+9Zb01VnJy7fEL8/JT85K37wtOjknPHmX91J/+If/j7G77G7D3NZG3aTcJLZlEJhjEpqZKWZmZmZmttgySbKYZVmWLFlmZgozNNgU05QpxZDPB7dda7/7PeOcMZ7/cI17PhNO5Owf9x+BJw5klOMbK+uaywtaK3K7K4o6S0u8bR30AUAHc6SnlaO7tbMdysnK1reZwGYvXGrizZcyplrl+3XijRr+En7hCn7lVv34bsf05Tr5dpNit3f2PGb6AD2xXT4k7RYvNzGnSofG0BPbzZKVDuVGt3IdM7neLpoentnt4iobKWKCZL6TqywZ5HfLlzvkq7XCWfTMQff0fq14cWD9Rv/qtSreTNPYSv/y5YHFi82ixVbhQjVd0SvbaOTOVNIUpdSJgoGxUqoyhyAuIElLBicqhlUl/cqK4alO8W4DZ62as1ZIW0ghKWLx0mz6fChaeKaLU606Xzd/uXRyv2zmXKpouUC+17h0q2RsL2VQFdHBD2/mJGEk2UPK1P5x99q+0F5eypDKsWwgsV+Vx9lMpy3nMNd9m7mIYnwqb9Wzk+3SSI7AS0La2GF1NEOPdHOPZO+IXFePUBc7T19HHz9Hb3cbV5iBqQUYUpocQ+uqo7bVDrU14dq76zv76hiq0HZmAWdp/vvXU9/+ksKYLR7baZi5mstbJ+59vP7bi56tu7QPn1Lv/mTfwkbWkxP5a/03fxq49XO2dD+KMpMr2a1QXY4aUpEufdW2dt+/V1QycbZ9416xdDd1RFU1uhFHEHs0DPh3sQJxwuC+0RTh8sDdn5NEq9CafneM0K1HaNMw4osWu7fQXeqHvVsZfl1sz2aqfwfTt53hUE5wquy3ryR5tDJjKDOBJKUbWoJo50TPXGz48qX31hdGktv204+jFu8t/vzHzcND/PnbJjVoVI9Av4mtUc3UrGadyh16N6HbrGLEn6hy7xT7dIvCifII/FgUXhKBFUfiJZFEeQRJGU5SBRMnPbvHHZuF8YzNqqkPT2dg9KMbkzEThYSJStxobl1fSFxeeFRGRFSKt3eIubm1r39kTHJRWlFHTi0puqCjgSzf+PjPqbs/K+79MvfRn4rLX7WTlRV1xOaqrs7S2q6Coo6cjLbM1Nb05Jr46FR3lzArZBAKdrQKLtnDtSE5sT41sSw6IsHN2UEPdAZmVhB8Jt3bNd3LLdvPK9rOOsPbsyo2Kt3HM8zK0s/c3MfU3EFPD66h4WhgEOPqkuLj6XZa3/yDt4OtoNn+ntn+HgnO1sFwk1CESZKTVaqrTYIDMt4OHm+PCEcZlwY7q/rqt9iYNUbPFge9w8Pu8LC7fNweD7fPxx2huMvH7PHQW4zOTVr7eR5ul9U9R6yewVeuDDVeFOI3qK0rQ43bjM5teucWrWOX2bvDQG/T0Tss7DYHv80h7HAIu2ziLou4y8bvsnF7HOweD7fJwmxxCNsc4ha7f5M92JocYwdQ9zDQc9ODOIB0HMA69mAde12gnS7QFqJ9JKIdUMsepG0P1rED69gAdWzAIDtdsJ0u2BYCsgYDLcEgFBiEAoMsIWBLCBgFBiHAQCQQBAdpvzFhCVBYaSqttCZttJTWWgpLTTlSc8LyPy6OIwH/0dFKZ9xSR4rSHkNqyS21FNY64wjAKFRNBFUXQtUFFhoCqCYXqsU212KYASjmJ8nQE1TEKSpMjQYDMK30uS4IXoj3dG3pIrVPyhlmMQeEfLqMy1KyGBN81piQOS5kynkMCW14jDo0PjIkpQ4oWWQVjyqlEAg1+b35qb05ib1ZseisGHR2DKEorTwi0EUfYqWlbQfRdzI47XbazM3Y1MPE3MPMwtHEDKlnkBEVNymVyqRioZAzKhHIFVL55Pj45LhsSiZVjssn5QqlfHpqclY1Oa9Snd/cun3+7MGsapo9sjkmvL+y+HB6lhSXmapnmaBrF67n5KnvUhBdnhNdZqaJgqkhkQBrczVLwxMW7gifCI9IFASq9ybA4h0dhxN6/tqmcUaW8aeRuY7Oy5SBdT51hoFdFRKXuBhZfz2zPX+R2b3Gw02PdM4zMYtc4qqQvDPBXRLRpWSihEyaYJAnmTQerpfSUk9trSc3VnblpVTHB9clhrSkR/UWpJCq8hpSY0Ks4UjNUzD1E7Y6gJwzPsVhAf4WRvZANQ9jnTAr0wg78wQ3yxQvuygHhLeZvh1IA6Vxwh6k5Wqg721mEe3smOLnnuhtH+2GCrYzK4ry94WdPv3+O1BtrRAPD9rg8MHZg9WdrcXV5c3t7a1ze8vnt1fO762cP7u4f2H+4IZw41rj6HKueCVn6lzh+u2cpeulax9WrdxtXrs/dO4zz6IeqG+yV2gGAuWOgjsgzWzgJkiEKcIQrA9WU/e2t20pK2otyusozmstLS2tbnVvYkEGLmnxfviA98ebo38eG/vr+OjrY/+4+Oboi+Oil8fHDo+Nvn5T9PpNwet3Oa8ApJ9O5Owd86dYJPalleHqK2oby3JbyrN7Sos6ikq8beyNtMGOUKSnjaOnrautpZOTe0j3sHhYuUucOd+l2MPOX+lbvtk8tsHYfzhy8Khv/Vbn9Lnu+Qv41Suim5+jp3Zxqu16lrJPsd2n2G5kq4aXLrLP3aPu3GDv3RxZPTcwtT0ydyBYvdLDUWEEs0TpcsWQsFkw3Te/j5nellz7uG/hgLZ17dKvL3jnbmNUW9LrH0uvfzyycU108dHg0gX81B5r+zZ19Vq7ZDkDx63jzhGmLhAmzzWw5qrIqmy0IBstrKHPlQ6q8JNXCDM3MNPX68Q7CThJcr8shzEb0yepUe52bVzt2b1Fe/AN/vJj4uVPqDe/LeCvZA2pMFPXigZV0U20zomDatGybyPJv2UIt3Q7gzThWUqq5W/3rz7KGVl0riYjSwjZ4u2q6SuerfQEkjy6gxdc0W/skQr1SvaJzHdxD3Nz8PVz8vV38vOwcYcZmFpAIJWpMfTuWnJ7TX97I66rt7oVF1ja7VlNDOliVYxt5goWvNvpTnVDqBJcYI+gcvxs69zVVPpCFn8tmb3qR5B74KXRgo3ixdttZ5/ECzajmMstWx8l8zar5s9P/3rYd/Wnqvmb7TsfS755Sb79bcvSrdVvnuVxVKmcuYqpcw3r19lPfhv+6MexZ68a9z7OUpyvWb9fvXq3dO5GEnc9njKVzpqNGZT5o7kBeF7siCKYIPLpZFhX4D1a6WcwQn+c2Lmb64wRoHrYyevXGp++cFt6DJM9dJp+HKS6rvzx95uHh/WLK3qltYg2skU7y7iTB6yn65SQ9UuoLr0TAf2zTm0Cj05hEHYssm88Aj8agRdHkaRR/fLIgcmIgekg0pRnr8y+WZDA2a6YuqOX1G6a2J6JnyzESSsxgpwaXFBMTkh0Wlh0irtXkKmFtX9AbFxqaUZxV3ZNX1RRZxNNtfbJX9P3f1He/Xnh4R+Tl592DCtKa/ENFZ1txbXd+UWdWRktaSlNqUlVMVGJLk4hlohgFDwAbnEGZp7i6daQmlSfnlQSHR7r6mivCwxEwgpDAtI8XFM9XDJ9PeMc7XP8faviolK9PIKtLL3Nzb1Mze11dWEaGo4GhjGuzik+Hi5GumbvvRWCgmX7e+ac8Uxwtg6Gnw6BnU5wQCU7W8XZwWNsoDG2sBCEQUmQo5JQt8lGr9K7N1g921zMNhezy8ft8/H7fPx/u7jN7Nqid57n43aZXXPE6mlcxepw0yURbp3atDRYv0Vr/9fFXSZ6h4HZZeO2ubhtDn6HTdxlEffYhD02YY+N3WX27nHQm8yebS5ui03YYPVvsIbrY8JtNdQ8DPRc/3HRDqxtB9Gx0wX+e3nRHvT3swXrWOloWYOAthCQLeRoilEHBQKi/qERBQYhIRAEGAwHgeAg0BsKpIYSBVCiAJOWmkoUYAKpIUMA5EhNhaW2HKkpQwD++WjUlKE0j1CUIDUkSI0JK22lDVCO0jxyUQzXEME1hTBtHlSLY6HFhGpSLU5R4eojKMCwxYlh05N0FITjBGP4uY4WZMwMYuU8Cp9HEYtZUh5TzqTJ+axRPk3Mpo4yKSLqoIQyKKUOSsgkKW1ggjkkGcYRqvN6j+4v5sRjs2IxWTHEorTyyCBXA10rLW17XQNnQ1P302auRiZup83czKFOpuYIXf3E4HAJlyMScLhcukDIHhsXjo4LjxpwRBIBl8/i8VkiIVcxNro6O3Pv2tWbB3sbE2NjQ31TdPI6hzWLJzV6hydBLKOBdgEgB29jr+r0Fj/7aL0TMATAFg6w0X/XwsbQPTEwyx3mofeOjtGbWlYf6PoCoWFgeJi2aaCmQQIUMYnvXeeT59n4JS5eQW5ldxYz2wsnyW2T5DYJoU6IrR7ra54awS8KKEp6P4/QwydhpdQBUT+R0tbUX1dFrC7pzEurT4ooDvVuTo3qzU8eqMpvz04Is4HagjTMTrxrfvK9ALh5XWJsjKO1HVDdFnjK3VjH10LP10IvCHU62gmZ6OUQ7WLtbqIHVXsPpaVuDwHbgXW9LczCHa0iXSwTfeyjXZEZAa6JXo4mJ96BagFsTU1bamq3NjcWVpZn5uY2NjY29rYWd9cXdjfmd7fntvZmdy5P7N9h7H6I2bnbf/8HypMXhIfPiHd+6Dr/GeXOjzPfvIpuI8PPJHuGpsORbii4I8LUGnYaATOBG4D0QGpq3va2reUlbcV5HcV5LSUl/28uviE8fEP86k3J6zdHXxwTvTwmOTwmPjwuen2M//od9it14o8fZO8c8ydbJJLSyrD15XWNZfnNZdndJYUdRSW+do6mID0HC6S7lb2HjQsKZuvuE4WmSQcnt/BTB9Sd+5S9B7iFKx0Tu4y9B8zzH4/f/4lx4WPc6lXmpY8UD78jLV1EKzbrWUrW+rWpm0/Q8rW+uT3Vo+8UD7+Ze/yd9NpD1ualTr5Kef4BQbyI5s8NTe02MCfaxAuEubN9S5cU974jLlyS3fz84evDmQdP5h7/ePWv1/Lbn0pvfME5e39o7YrizrdzHz1T3P569PJnNezpSpqyW7pRz5qpZU7VM2fyCKIcnKhNuIZXnCcv36Gs3RNc+op74csW2X5EB7NmdKNr7hph/eL+81eKL/+SfP6b6LPfV/54Lf3051z2Qhl3afzG92NXnmQTROM3vmZdeFTImvCrJ/Sv3h5YvuVdhG2TbG19dVgn2vWoGXaoIsWSJ2l3fkihqWKwgsReXkw9xdwnA+ad7BeV7+4R7uHo5+/sd8bZ39PWA25oBtPTq8mIZ/bUkztq+tsbCT2YunZCcGlPPFYQ0cOOwgl82qj2VQTbCnxANy9+QBGJG/dp5iDycR7NnKrJG5GUOU/8eCR3NUN2rmb9of/ABKJm+Eyf3LNHmMxZTOMtJzKXkjjLkeSpprU7FarzlfL9rsUrbvWkXMFSsXynbftD+uPfBd++pn/xQ9HcNerjv7hPX03/caj86UXRxGXC2Y9Ej37N5i3Fkida12+NPvmL8/DX+vkrecK1wctfCD7+c+DaN+hLn5cu3vCkqMou3Wt5+ovdxBWH2U885h4FTZyTfvns5uEhYW87ks6MYcnDmSrPYYllO9WybtilQ+iDVXj0SL3RY6FEeThBmjCoiMAJYvtGEwfH4wdkMYMTkQPKYOKER5fIpoEZz94qm7ypm9BqltiRiZ8swo9XYviZlejAmOyQmLSw6GRXjwBTC+vAgLjktIqc0t7smr6ooq529uzGp89nHjxT3Xu2+OjPyUtP24bkRdWYurLW1qLKrryCruzM1vTUppSksqjwWCf7ICQsCAk7cjHVy/1fF2NcHOx1gcGW8ILggGR35yQ3pwwfz3gnh7wA/6q46BQv92ArSy8zU0+T03YQMFRd3cnQMNbNNcnLzckA/K+L2f6eCc7WIQiTMIRpkpNViot1vD0i1hYWawcPRRoWBzkqCbWbbMwao2ed2b3F6d3ioPcE+H0+fp+P2+NjdnnofQF2j4/ZZnVvM7ou8PE7jM6jvLhGbr4kxq2SG5YG6rdpHdv0zm165x4LvcfC7DGxe1z8Dg+/wyXscvr22H37HOI+h7jPwe2y0PtczA4Hvccn7nD7trlDG6zhmshQG/VTHgZ6rroQR5COIwRo9+8h4qP1bxAdO4jOkY62IG1rHe2jfTc2YKA1UPu/XUSCgEgQEAE+emAkBPKGHK42AVebQKhPINQVCPUJhLocofE/XIRrjCP+plFuDRy31JEgNUYR6kd5cQyhzjc/wTc/JYSpi+AAPlSTZQ5gmgMYFpo0KIBlDWTaAIegav0mJ2lICMsBOuLtKCnMXKaRlhSCKdXozJx8XiVfVshm5aMSAZ3PGhbSh0dHhsbpZDmLMk4fktIGFGzyGJVArC3oLUjF5iXjcxOwWbGYzJi+ovT/ctHQxcjMzdjUxfC0q7Gpm5mFk6k5DKIf5RfIHaHyOAwWk8rl0vkCFofHoLMoVPrQCH2YTOkfGiRSh0ks8tCicuLu5UtnlxZULNrYIHFtlH92TCJu6iiw8YoFWUWAHPx0HJ31PTMiymEGnsD34HBtJ5imvf4JZIRXWl5cORJsqXtMC/G+noeW2RltC/8Thh7HNV2Pn4zQN1bhei9N8PdktBU+cWqkm9yQTWvJXxeSNkQD8wzcApuwIaasiUbmuGRRH5rW3crG94iGiCPtrcTqckJlSUtGUk18ZGVMcFmEX2t6DLE0a7CmMNvfzUb7FFztPeipD1AAtewzPqVRYV6mhrZAdSc9bXuIhj1E3c1Yx80YFGhlFudml+jlHGgJswYCYOofWGppWgFBdrogWwOgvZFOjJdNoq99krd9TUqUs5Gu8Yn34BDQGTc3OoW8urqiVCjnZmYnZ1RipVQ0KROrlEKFiq9ckKxfHr34EeXKJ5SHP9Kf/EX99I/Bez92n/uY8uF3G78fpuLY8DOJXmGpMLgzzNwWYWaFMEHCTRH/uGjfVl7aVpzfVpTfXFpSWtXq1sgCD1zS4v1wgv/nW//l4rEjF8Uv3hC+OCY5PCY6PCZ4fZz76m3WS3XiDx9k7Rw/Q4ElD2RU4Bsq6pvKC9rKcnrLijuLS7ys7U7r6NqYQF1Rth52rgiYtYd/DIY+jpcuVzCUfas3SGs3y7lzdaJl7OwF0soN8c2vBdeeNE1sDO7cYJ6/R92+3iKerWcrOVs31z/5hTi90yCc4py/p3r8/fKXz9a/fCa79qiGImIunseJ5nt4s4TxdeLkNmX1atfEdsfE9uDazYHVW8uf/8E7f0985ePLfx4uff6T8Oqn4htfNEtXWmTr5M1bygc/LH/xG337bqdss5Q8XtgvqmVOVtFlab30evYUVrlbRlHUc+dJ81cKhuW0nQdjN78jLF3LHZYPb99rlG51Kg8Wv/xt+bvnw+c+Il/+VPT4F8qVz7oWLpfzFptGV7e//rmGPbn06a/r3z7v37gc00OpYKlaxGsRdQPl5Imz3/7VOrrtUU7wbhiM7BON3HiaQVcmE4WFw/KIKpKRawLcM8kvKs/DI9zbyf+Ms98ZF38PW3eYgQnCQL8hJ5mNbhxur+5vbyT2Ypt6BpKaByPaaN5VxOCOkUgs36EC51xNisSK04anA9s4HtWUoC5RwtBMCH4idmQxeHg6lLGQq7w0cPdZ6PAUrGLAo1twBidxa2W5NjPDSfIAzKh7Cz2EIAnBjfq10p0riJ4NgyFojlP9QBR5InRY3rp7H3Ptc4cOVixrKVd2tnnjfs7YfjJzFbf7ScPMFZ82ejZviXnvx/lffmc/+DG8b4xz98fl314pvz2UfXs4//yQ/fTP6r3PCF/+VPnwM3PuutPsR37LH8ct3pj+8fcPDw8vvX699PzF5I/PVT+/mvn9pfKHPyWPf2Le+Kpl7nrHwnXW1Sfsq18wzj6g7d4izu/1Lez1Le6jp7ZaZWt1ktVS3nzasDyybzx79Gze2EXjlC7juJZ0zEQFSVmB5qeVdQfF5oTHZYbHpDi7+ZtZ2AQGxqWkV+aVY7KqiTFFXWjR8ubnL2cf/TZ1/9fFj/5SXX7aNigrrsY2VLS3Fld15uZ3ZmW0Z6Y3pyaXR0fEOTsEo+CBCKivuYk/1OwfF5OLo8KinOzsIDrB1siC4DPJ7s7J7k6ZPp7xTg45Z/wqYiKTPdwCUUgPk9Nuxka2YBBUQ+PIxURPNycDsPn7b4dawrP8PDJ93eOdrIIRJuFIs2Rn61RXm39dDEMZlwY7TxLrtjjYdWbv0bKbbS5mX0j4P1zcF2C32N3bzK4Lgr9dnCVUrZGbL4qwK8P1K0ONO4zOHUbXkYv7LMweC7fHwe/w8Du8/9PFfQ72gIfZ42H3+MRtDnGXP7zJGq4IDbBWO+mur+uiC3YE/+2iDUjLGqRl8w+KR88e9M8vIwR0VES1AelYgYBWELAlBPw3ikAdOEgHAQYiIRCUru4bSoSGEqExiQRMIgEqlOakpabKSmvSUkuB1FIgADK4xjhcYxyuIUNojiO15NY6MmvtMRRAgtSQWmrIrDUlSA2++ckjFwVwAAcKYJpp0EzVR0w16DAtrp0u10GPitAcNFOjISEMOzOKh62kIH2TNbQ9O764MLG4MrU8P705N708MzE+yhawyaMsipRFVXAZU0LWJJ+hEjLmJexJ9tBAYwm6IA2dk4jJikNnRGOyYvqKMyqigl30da20tB10DV2MzNyNzV0NTd1Om7maWTiZWsAghqHeZ5hkspDH4HFpAj5dIGRyuCM0+uAwmTgwSKBSSSPDJCZ1gD3cvzAxfrC4sCAWivrw5OZ62RDp2tS0tAMbZ2QbBbSJNvDwAbvZ6Xp52ycYQ9xBp2yM1R1M1O0sDb0zYypD3OLAb0FM3tZ1VDf1Bph5vqN35l29KE2TBF3zVChK1tmywRtWkXvG+1tn6GhiZXpHbvR4f8tYXxO7s0qAbpQN9EyQ8ePDBC6ui4nu5BIxHDymr7YSX16MLsrLC/QtjwqpiA5qSIroyIzvr8xvTov1NzdAqr9r/v5bCLUTAXDz8piIUFtLJwOIva6Ogx7IGqhuqX3KTlfDBgLwMDM4gzIPc7AKd7D2ND9tqQOAqqshtLXtDCBWejpGp95yMYfEuFulnXEpjw9N9nY2PfneafWTcH3dquLCna3NC2fPHeztLawsj88o5AvT06vLk4ursvkN0dKB+Pw98sWHXQd3eq8+7r/7DfX+d7hLH/eefzDz3atkNP20V6RHaCIc6YyA2qGgtkhzS4QFyhCsDzql8R8Xi/ObS0pKqlrcGlngwcva/B9P8P98U/zHG5I/j4n/4+Jb4lfHhS/elBweEx4e578+zn31NvMlAP/Diayd4/4UeNJAegW+oaK+uaygrSynp7Soo6jUw9LGAAC0MjJztbTzcvBAIe09AmLbyMIe0VyDcKFButGi2M2jKQtoit7pcwNrNzkXP6EdPOyY3O6a3qHt3+ZdfNAmmW8VTg8vHExc/6R/fq+cLe+a2pA/+Ep4/SPF/S95B7crqeJe0VwPfxovXsCKF4kTm/y9u+SlqwOLl4mzl2ib9+W3fmgdW2Xu3Vn/+gX3wiPhtc/xS5faFFvVosWm8Y3h7Q/JWx8S5i91ybcysdwsLLtdstggmiocEpaNSGs5k1WsyQqmqld1UExXdin3cPOXq3jz6X0i0sr1ZulmZNtIzoCUde5x5/TZjvkL6I0bpP17hK2btdK1ZDybffZeEXmUtX9H9egbzNxOEoaSTWS1i+ZLBoSlfaI+xV4hSRLVRnGvQGfS5BOfPUsdFGcNSPL7JcFFaLhfBswzwS8yz9MzwtvJL8DF74yLr7u1K8zABGWo35SXysE0kdurB9ob+9C4pp6B5Kb+qLaRkKaheAw3Hi90KsF41g8HtjACG+lORQSPiqFYnCyepPRq4SQzV/z7Jjzw0vypi7wvfwsgyiyrBkP7ZN4dnNhBZdLIjEcTLahHkExWxfXLw9Aiv0ZqWDszpJ3p30KL6hsLwAr9MPy88Z2KuSs2jRTtlEbd9DZEab9LEyuBMpc4POXbwgjo5iVQVLEURdSgNIIkta/ujx+aLJPt54t36hZv167ezVJczFu41ff1r8UfPoaP7jktfuK++DB29fb0sz/Ov3i5+OzZ3O9/zP/2fO2vV1t/vdz58+W5Pw/P//padvOz5U+++uLw8NPDw68PD789PPzu8PD7w8OvDw+fvDz8+PnLj/58ef+PFzd/+Wv56W/ovc/iaGuGyR3mSZ0ZWEUpceLIxZD4/MiE7MjYNEdnXyjUNigwPiW9Mr8Cm1lFiC/t7Z/Y2f7i9dyj36YfU1/y7QAAIABJREFU/Lb00V+Tl562DspKa/HN1V1tJdWdufntGWktaSmNKUkVMZEJrk6hVsggJMzX3MTX3CTVy70+JbE+LakwIiTMzsoGpBVig8oL8k9xd07zcsvy84pxsMn09SyPjkj2cDuDgLsaGboaGdiAQDANDWcjoxhXlwQPFycDsMUH74RawTN83NK8XGLsrYJgJqFwk0RHy2Rnq1hbWJSVeZQNNBhhWBrsrOpr2Ob+f7u4zenZZnVfEOC36R2zhKpZQtUGtfWiCLs8VLtGbt5n9+yxerbpXf/mxX0uYZdP2OUT93h9+1zSAafvgNt3wMXvc7B7nN5tNnqLg12jY7a5Q2uMoZIAP2u1k256EGcIyAGk4wQB2oG0rYGa/28u2v5TRLWFgGxAQCuQjhVExxIC+l8uglC64DcmkYBJpMYkUkOFAqhQmipLTZWVlspSS4HUmkAAJuAa4zB1KVzjaK5xHAkYt9KUWmqOoQDjVgC5jda4lZYYoSGAqgkQGjyEJgeuybAAUM3UySZqZDMNOgrEttWjoYBDFhpUBJBmbTzsaslLj1mnEremJXOz41OzsimVbEE1MTc5Pipk8hhDYhZlnEOb5LNmxJxpEXtazFqQclSc4YGGEnRBGjo3EZ+TgM2MQWdG9xVnVEaFuOjrogDadhADFyNTj9MWbqfN3U3MXc2gTmYwuK5xmHcgk0wW8xkiPl0sYonFLIGAwWZT6PQB2kg/j03l0IZ4tEGFkL2/OL06IZ3ls3mY7u6iPE535xKdRcgqiTd1ijf0iDT0PWMU4GIWag2LMDsdoA9011dz1Dtpa6HvFeCaYqZtDTwGtgVA3TUsXN/W9ToOTgIhS5HuJVauyeYwWmnBBKGd0Vo6WJsrIbbgyzJLI33wZRm40vSWzLjOvGRsee5IWx0P08nGdnHxaC4BM9TWjC0vJlaU1CbGxjjYlEeFlEcFtWcmkiryhmqLUjztUWrvQU+8Y/rumy76kKKw4Ax/H2ugloMe2BqkaQ3UtIPoWIM0rUAAW11tVxN959N6nhanQ+2tg20tXU2NkCBtqJY6AqxtYwQ+rf6emeZ7HjDDWA/bzAD3sqggt9N65honTXU0nS2RnBHqhzdvnj97fnF1dXxGqVyand/amF3bUi5vj62fm7335eijb4ZufT5470v2k2eSr//kf/YL5e7TxV8Ocwf50DMxbmGJUJQLAmpvBbdHQa2QRy6q/eNiSUFrcV5jSXHx3y5e0RL8dELw55viP/918Q3Ry+Ojr94UvTwufPHm6OEx4etjvFfHOS/epr/QwH9/ImvvuD8VmkhKL8PVl9c2lea3lmR1FRe2FRT72DgYa4GtTaDOSDsXK2co1NbWM6Ssd5ixdom8dat2bK1t+mwxdzaXKu9bvca//Ln4+hPelU/Iu7daFauE5bOj1z/uki23Cqf7Z3aEZ+8Mr5yv4ilrJDNjD55yrn8kuvXZyPb1WpYcI1nAi+cpE6u8xfOjG9dUFx9NX/1MeemTsbOPxs4+ll/4fOzcY+G5+9Lrn009/J5z6fHwzh3q2YeYlat5zEn04iXswuWhzduE+YtZBF5aL71zbIm0sF8wxK9iyWs4yiquqmdqr3/9GufSp51TB03jG3VjqxW8uWb5JuviJ2XMaZ8yXPfUOdzy9TLxEnHvQ+atJ5wPn9IuP66RLORSxPG9lKbROfbB7YGVs23SuTwSe2B2p42nKsKymhnKKvJ4fBvZtagtkyyZ++pZ+qAgFc8tGpCktVLhfmkwz3j/yFxPzzAfF/9AV78AF193axe4/mkrI4Pm/DQOtpncXt3f0UjsxTZ2krLbKTkEcRZRVM1bjO5iORd2B7fSz9SSg+tG4nrEwc3s4BbOmRZ2JmOlZPyce7fwzKCSeOsHwZM/Q/sVqAqSayPdqWbQt5UViZX4NNKC2jnRWHFQGyu4jeVfOxjSRPWvI4e0sUK6eZYlGI+WET8Mv3r2aiJzXjOu2rGeGoKWhuPl0URFPEkR0sWLwI4G9fJDCeJgnMCxZsCnjenROGJXTjLN6XZpZds0MUwqBqy7BSUXHmXf/MRSedl+6QvExM3QlXuKX19s/vmyfnU7hiuLZU1nj20WTWzVTm4TVi8RVy6VMJSEhQvLn/2w8eSHS9/9fOnbZ9d++v3DX36/9+uf939/fv+v149eHX58ePj48PDa4SHz7q/h/XPA6AarLFw2QVWEk5b38tLKusMTC/920dEbgXAICU5MzajKK8dkVRJSqvD0uYs7T17PPvpt5uFvy4+fT176snVgvKyO0FLT3V5S3ZGT25ae2picWJcQVxoZFu/qFG5jGWqFPAMz94eapXi61aUk1KUmFoQHh9igrICaobaWuYF+ye5O6d5u2f7eMQ426d4epZFhie7OvjALZwN9F0N9W/DfLka7OMe5OTvqg6An3g21QqR7u6Z4OEXbWgZBTcKRZklO1snO1rG28H9dLA9zmyI1bnGwq/TudWb3Fgd91H2zx8Pt8f7uu/kfLvJxW7T2GXzlHLF6c6Ttkhi3PFS3QW094PTus3t3GN3/00X8/3bxLA+/z0HvcDBbHOwKDbPLJ6/Rh/L9vGzUT7nqgh1BOnZAbUcI0A6kbQXUtAFp/V/qqGBtG6CONUjHBqxjDdK2AmpbArVRYG1LMPB/1VGBSAjoDRVSXYVUn0SoTSLUFHCNo/ioRACUCM0JuIYMpi6DasigADlMcxyuOQpVkyDVpZYaEqSaBKkmtQSMWWpKUBpCuDoPrs5FANgIbQZUi2yqPmB0kmBwYsAEQEECKSjgEFRzyEKLamk45ARnxQWvDWO3VaNzs9LJaalCOTYzKZucGBVwR3iMISmPPiFkq0ScGQl3epQzPcpeGOdOcoZJDUW9BamY3KS+3CR8Vhw6M5pUklERFeysB0Goa9qA9JwNzdxMzN1Om7uaWBzN9UMhRqE+gcxhspjHGBXSJCKmWMwUCulcLoXFHOSxhgUcipAxxCETD5amb+5tTHLoMnI/s7O1MzdbjMUuUJkt0enx5h4JJv7Buv6+xmGeVqkoeJyhYaCerq++poc+wMUY6IYw8tZ7F2rxAdRZE+HyrqH3O/px2ogiM5cCc8dokLHHiZOE9KSpvi5eR+VAVc5IcxmpMq8yNhBbmkluLEMXZ2HLciktNVx0Bw/bRe1oHulqp3V34qsr0UX5xLKSVE/XQLh5ZUxYWWRgZ04Ko7W2tyDDy0TX/P23TN99y0kXlOrlmR8c7GVmitDUQOloWeoALHUAthAdK5Cmgz7I5bSBi5mhrT7IVh/kATXzQcI84RYOxvpwsLYJ4CRCT9tMW80E8IGVLsAPZZIZ4F6dEJ7oZW+jp43UA5qDgVmJiasLixfPX1xYXZHNqhTL87Nb69PrG/LlTfHq3vrn38s++1705U+Mz77nf/Wr7Ps/xV/+ynj09cwPfxWM8FGhCR4RiQhrVzjUDmVhgzS3RJgjDcB6IDUNbweH9oqytpKC1qK/XXT9x8UPhM/fHH3+huT5MfHrNwT/00Xx4THBq+OcF8eYz9+mP9fAfXcic/eYL9kioS+tFFtbWtNQnNtcnNlZVNCaX+Rj7WispWtvYemEtLWF2cFgdraeIRU4GmPjCmntavvs+Z6VqyWixSyqjLh6dez2U/GNL2hn73IuP+qe2W6dWOZcuNsmnW/kKfpmtrkHt2g711snVurG50n71/j3vpx68tv4va+ahTPi3Rui5XP86U3V1hX5ylnhzMbI+DxtfEk8v8+b2pGvXZ299Fh6/t745Y+WPv2Ftndn7O43lPOP+nbv5rCnOhYuMi9/OnLwgLR8tWREloam98pWBQd3i8niYqqkSbJUxprsmT1L2ryJWb7SMXsuiyZvVO2wr31RI11tUGyQ9x+UcxYzyBNFvIXGqYPxz58JHn3HffgN9erjKtlyePdgLkVcJ5xm7d1W3P5CcOFucs8QVrnSOzZfMySq6OPVUKQZvfSQOnzmgGD0w6c5lNHEXno9eya3h2XoEgPziAuIyvH2jvR3DQh2PxPo6udh44I0OG1tbNCUn3rk4kBnE74HU9OMy24ZTu9iJ7SOVDFnguoHPEswoY3UqBZGNlEe3cKOaOakEhUx2LEC7kbcoMq1nRNFX8Bc/Jr56PcggtS6ot+tnurfxvJrYvjUU8PaOanE8XzqdFgL3aucmNDDD2+mBdZSwlpZTmV4v1a6U82gbxdr9LO/MjjLthV9CcNT4WhJeK8kpFOYQJyIQov9W+kBnay4QZlfB+NMJzuGKPVtZdqX97nUjXh3ieDVw0bFfYg2Tub23eTLn5qOX4LNfa4ruhq296X8xeHqy8NE6aJWcY96di+4sM+sesiplebdTHFvZri1i30w8lCSKnpoKoO1XCTaqhjbrRrbblQctM9d6Vm5jd960H/w2dDFJ4SzX7SsfhJLWdYMr7bOwWfhJ4vxsnI0L7WkMzKxKDIuMyo2zcnJx9rKJTwsJTWjKrcMnVVJyKjt461c33tyOP/g2dyj31Y/eaG69LSZNFZcjW2q6mwrqmzPyW5LT2lMTqyNjy0KC451sg+1Qh65ePS/eJQXj1y01gGE21vnBvoluNgnuztm+XnGO9tl+XmVRYbFuzp6Q02c9HWdDfRtwSC4pvqRi9HODva6OuYfvBNqhUjzckvxcIm2swyGmf7jos2Ri9G2sGC4UWWEx9xQ69Y/c/27fNzfNHIwu1zs/3bxPB+3QW2dwVfM99Vs0zsujxKWBms3qC3/urjPxhywsWfZ+H0ufoeH3eHhd7nEPU7fPvvvOuoBF7vH7t3lYnd4+BUadl8wsjIykO3lZquh5qILttfRstXWdADr2IK0rICa/zbd2P5X940dROfISxuwtjVIywqobQnStoQALY/GM8BAFBiMhIAQYCAcpAMH6fzHRRVSXYlUV8DVJ2BqSoTGJFJrAg6QwTRkUIAMCpDDtGQILQlMbRShNoZSH0WcEsFOiuFqo0jAKEJDgNDgIQAsuCYDpjUC1SKbA0jGpzDg99GQD4imGkMI7SG4Zr8ZgIzQHXaAjYT6zKJbtuT8WaV4YnJUrpAoFONyuVjAG+GzKXIxe3pcMC0VzEr5s1L+gkywrBBOC0YGmsu685J7sxLw2fG4rFh0ZjSxKK0yKthZD4zU0LIB6TnonXY1Nnc1NnMyNnMwNLM1trAAG4d4BzKHyWMC9piIOSZmjY2yxCIGn0dlMwc5jAERe1hA65exKR9dOXt7b01IwnHRXZzO9rasTEpDo6KPUh2UFG7gEm8WHGwU6qwb7G6dCYMmACEBWkBvPS0vU4gf3OiMiY7z6VMoK3WU43um7u8YxgFRhWZu+cYOUepGTm+8g3rjje6EGBWxU9BVS6kvGawtJFUVVMYGdeQmkxsqOvPTG9ITCdWlXEwnu7djpL2F1t1BaqjtLMjrKcjryMoIhFuEWsKrYsNLI4MI5fn01tq8YB8k4APzE+/Yg3WSPd3yQ4J8LMzhAHVLHS2EpoY1SMcWArSFAK3B2g6Gug7GBo7G+pZgLbiOho0e2PG0gYOxga2hrpUhBArWhusBzUGaJoCTUO1TzqfB8e7WFXGB1UlhPghjM8AHKF2Ql50tY5h89cq15c0N+cK0cm1hbndDtbEhXVnnrWxuPv1B+vk3zE+e0j7/hvL4C8nXz7iffou9dEfw6GkqkYoKjXcLjUNYuyHhDghza4SZJdwMaQDWB55S93F0aK0oay0pbCnKaygpKaxqcWligf5x8a3RF29Inh8XvT4mODwmfnVc/OpN4cvjgufHha+P8V4eY784Rn/xFvW5Ovr7D9J3j/tSEImktBJcTUlNfVF2c1FGR2F+c26BJ8rOSBPiCLN2sbS3RzkiLR0dfCO6OXK0cq2QraxVbLUtXqyUraWSxT0L55Uf/Si69QV+9YLw1qeD29dIGxeHti6iZzYahCq0ao2xd41/+SFh/XyzarV+cmXo0oPRj36UPfgWp9pavfP5/MFNsWpFMbPC4Y+RR1hoLIk0QGVzxXQ6TySeEKlWxrevyM7eUV7/RHTxIWX3Tq1svXnuXMfy1ebZ89Xj6/ybTwlLV9LwnHQ0o128yNm+UzEii+sg1wkWWie2CtlTvStXOpcu1al2ymSrCcPioYuPiPsfRvVx2pcujlz5MnFIlkgeH7nxBf3Ol11b1yg3P6bcfFwuW0ga4JTzld2qTdLCufErnyx89H0JTZyGoWJlK9386WbqeOOIPB/Himgg5FPGJHeeVglm4jtHKkaUcfWDUP90pFdCYFSOj1eEv1tAsJt/iJu/p40rQt/Y+rRha1HGvy4SerENbcScpsFivDijh5NPHA2oxMe20bIJY+loUfHgVHwLN6yOnoqXRXQI8pgrEfjxyKGpDPEW6eqnnEe/ujbRXevJ4WhxRI8gHjca2yMIqBtOwYjyh5QxbczIFnpSFz+sZjigciC2k+dXNxzUzvKsp1bKN+d//Kt0dDcMLfJrZQa2soNbuZGdorA2bnALy7NmMKyHd6ad4VxNCurmnmlluVYNWhVg/dp4wdhxp1aeW6/Ee2Cq5sYXeXefWsivmU19ChRd8d/8nP3ra8Vvrz0pco2yfsMGEaicY9LIc8GMBxFk3j1SxzapX99c8OBCLH0tgbmeQFuOHZ6NGVQlkmcSqbPRg6pQ4sSZ3jHnJrZDIztLdC6Vva0RWm2djc/EKsr6FOW9vOTCtqikouj47Oi4dAcHLxsbt4jw1LTM6rzy3qxKQnptn3jzzt6Xr+Ye/Dz78Ne1T15MX/mqmTRWUo1tqu5qLqzoyMlpz0htTE6sT4wvDA2KsrcJREADEdAjF1M83epTE4/yYqAlwkoHEOVkmxfkF+9sl+TmkOnrHu9snxvgWxYVHufi4GFm5KAHdjE0sIOA4JrqLsZGUc5OUc72tmAt6Mn3Qq2QRy7G/MdFm2Rn6xgbeJSVRaS1RRDMoCbKe57cts3BrjN7tziYXT7u3z1wR3lxm9Ozx8fsC7Cb7K5tZtd5Pm6N3DxLqJjvq9mitf/jYtsBp2eP1bPD6Npnow84uIMjF7mYHR5ul0vY4/Ttc/r2OYR9DnaPjdll9+5ysbs8wioNt8ujzA8R0l2d7AEarrpgB6C2vY7WkYv/4vf35CJIyxas7QD+OzjaQnRsITo2YG1rkI4VWMdaF/T38CIYaAkBof4PFxWwk0r4qSlLDZWVhgKhJoeeUsA1VEhtBUJLDtOSwzTlMM0JuLYcqS2FA0YR6kd9NyLYKSHslBihKUJo8uEafEttJlyLaq5BhmoOQ7VJJoBe8Mk2zXc7Ie8TzQGDMC2SqcYgDEh1gNJCvKS1xesiulLMFItZUrlIKhWNSnh8LpXNGBRxRybE7AkRWyagTQgZSjFzWsJUcoYHW8o7cxJ7sxNwWXG47Fh0ZjQuL6kqKthZF2ylDbQB6dmCDV2NLVyMzB0NzRyMze1N4TA90zC/EAaFKhGwRoWMURFTImKOChhCHoXLGmDRiBxqH2cYf2F15tv7Ny4vTUsHCZyudl5nJ6awmFzXJOgk5LhFxpr5JcFjIiwSXIyinVGZBkZROrrBAG0fMMALqh9koetnqGZr8j4S9R7U7QPzaKBNjolrgYlLBgQV9D7Y4201++NvVwf6c5sqKbVF2MIMQlkuriy3KPxMeUwouiSvIT2xKCq0szCH0dU20FBNaW1m9XR1Fxe2ZGX0FOQWhgS4G+rGO9tXxoc3psezu5pxZQUBSHOLU++ZfvBOiI1lbkiQPxyG0gQgAOoobU0bMNBOF2yvB3HQ17U10LOCgJFAHRs9MAqkBdMG2BhCHE2NkGAtOBiA1NNB6IFRhvpIAz1jdTWjU+/a6GtFOSNyg1zrUsJyQj1RYHUkWAtpoFeSm7u0tDy7uiJQySVLUxPr8+K5ad7cAmNxbf6zp7PP/qB++gXrmx9IDx7THn8hePoj6dYj8SdfJ2AGEcGxriFxCGs3FMIRYWaDNLOBmSINIUbaJ9V9XZyay0tbigtaivLqi4vzK5tdmtigwSvagp8/ED5/W/Ly2NiLY6LXx4WHx8Wvj4teviV48Sb/xTH+q2Pcl8dZL9+gv3iT/Jd673cfpO285TdimTyUUYqvLqqqzc9sLsrsKCxozMlzg1sba+k6wqxdLB2dbF3MoNZWnkHUqXXW7o0Mymg8ebRSsdE0dxDXz6uVrqx+/5fozhPixmXWtY+Gz94iH9xsVS72r59rky30KFe45+9wLt4jbV0ibF1qW9jD7d5m3fpy9PaXE9ceL11+OLWyNzExPT85vaxUyLkMEXlAMETk9eP4JJxgiMRh8Yb5suGxadHGhfFLD3DzBzXSpd71a41z59qWL+fypltnDqpHl7IGRWk4VsmQlDx/pZY+ldTNqOLOUfYfVkhWsrnTbYsXcfv3coSzoQR2BmeyZ/N6y+K5dPYk4eyjZJoijMAZuPRw5NanhLO3BY+/UX73B+324zyOLIc2Orx1vUu2SVu9euX3w3bFakgjlrJykTSx2cWa6uLN5KIZ0Y19mUQe4+BBs3QtGc2pGFHF1g2Z+6ShfJICIjL9vMIC3AKCXXzDPM542LhAdQ3szU73VubzcC2UztrB7uZ+LKGXQCvuHCnCCZOayfFNw+E1pKJBeWG/PK2TV0iciKyhJHXwUzCSsDZO3fi5xCFV1LCqUHYw+f3zysmLTtWDob3CiB5RAk6SjBXHdLJD64cLh5Qlw5Mp3dzkDnZk7XB0PTWycSSpV5hKkIS1M30bqY2TB9LHP8WRZMFd3LAufsagKgEtiWjhBNWNnKkdjurihXWyXSv7Qro5QR0sj+pBhyK8VS7ar5nj1ym0q6O7tAtcMeNtd78offC51eQ1C9UjQ+l119k7xM/+kD177UlV6jXxTrdMgivHED1TLoRpH6zco2vUtp4d2KeKIi/EjyxlcTfT6AtZrKUc9nI+dzWft5rDXs5irySPzPl28F2aWMUTV49cdCjozyaoyogTZd2cpILW6OSSuKS86Lh0W1t3Gxu3yMj09Kzq/Ap0VhU+tRov3bu/++Tl7P2fp+8/W/34+fSVp20D42U12La63uaCiq7c3Lb0lPqEuIakhPzggAhbq6PJxQC4hT/ULNHNuS4loTo5vjAixBdmhtRUi3a2ywv0i3eyTfFwSvd2jXOyywv0K40MjXW2dzHSt4MAXY0M7SAgmIaa62mjGFfnaBcHax0NpPrJMGtUmpdbsrtztC0qCGoSgYKmutofuRhtDQ+3NA+C6dfF+MwNtW5xsFsc7BYHc7QE7mhO46yQcLTvZl+APRDiNlid28yui0LC8mDDfF/1Aql2i9Z+eRS/PFS3Te84you7zO49FvqAg9tn43fZ2B0edpeH2+MR9rnEA+7fLh5wcQdHdVo+aYtN2uNTpvtxqc72DpoANz3I0Z0pB7COLUjbXhdoA9a2BP5zefGfvPhvn+q/zxqsY/VvXoTooCA6SAjoKDIiwMA3Zqw1VUg1JfykEnFqEqmuRKgpkQAlUlOBACiRWgqEjhymOQ4DyGBaMoT2GBQwitCQIAESJECMUBfC1ARQdR5UnQ3X4KGATIQO2QIwaKHZZ6qJMVTrBJ1s0Xi3WfvtHqNTRDONPhP1QQsdsq3pyBlXSWnOEn1gnEPhsMlCMWdUwh+XiSQSDp9LFfFpYwKGhEuTcKnjfNo4nzohoEoZJFJjSWdOIiY3CZ8dj8+KQ2fG4PKSqqNCXfR1rbSBtmB9O10jF2MLZyNzR0MzOyMzG2MLCz2TiDNhHDpjTMQR8eliAUMsZIgEDJFgRMSjCliDfFr/1qz824c3v7p95cbq3Byb2l9VPlRVgy8qG6puEnUPlPinRJz2T0ElBZsmeMMy7JFZIL1wsHEkSDdIV9sfaRhyGuBq/L419F2k0ylUOMQx29wrx9glDWKVoG0RqWUSATbxVNMs8vLkNdVQqovxxTm4klx0cXZReGBxZAimrKg9P6ssLrq7uIDS1tRfV0NuaaK0NnXk57RkpzemJSW6OjqCtaMdrGsTo8lNNfT2ptKYCAc9kPmp9xEANR+oeSAKZQ3UgWuoW2pr2oB17HTBDvq6jgZ6Dvp6Nrq6VmCQFQRso6drCQYigdq2BhBHE0N7I10LHTVjwAdm2ppwXV2kvsFpAMDgxHtIoEaIrXlWgGNBmHtdaliIPRwO1IACtT0dnagjtOXtLenitGxjTro6J5idFq2sCHYOxu89kn/3I+vrb4Y/e8L6+vueS9f77zyiPPhc+c2zFALltG+YW2giysYDZmEHN7VGmttCTVCGEGOtU+q+Lk4tFWUtJQUtRfn1xcX5lS1HLmrxf35f8Pyt0RfHJS+OH7koOvzHxZfHBK+Oc18eZ7x4g/b8rX9d9B1BJQ1lluBrCqvrCrKbi7M6CvMbs/KczJBGAIitGcoBYedo42xiYeUcEifeuco5f6dpciODO5nGVvRsXU+nydLI4sXvfuXe/pSwdYW0d33owi3c+nnMyj52YbdJOt8mXxJeeUBav0C7cJd96xP05pVq5QbtymdTD39Y+vDJ0tmbG+v7V3f27u1tP9pbu704cW1afE0lOCsZmSf3SDBNDFwveZhGZon6uFLm/Pb41UeM8/cGz90nHNzr2bnTvX6jUDifTZdnU8dS8NxcorieMVdOnszEiwooir71O327D+LJ443zF3q376SxlTmCKeq1j1rmDwi7N2IH+ElUaZ1qOwJHz+XIuXc+nXz68/jn3wkefqH88qfW2c2O2e0OxebA8tVu6frWt3+2K9eSCfShpfPEic12mrKbPV3Yy0zvosa0DAwsX8bNnssmiqpGVLF1QyaeyZbeSUERWf7eYSEeAaHu/uEeAZ5WzuZgPQfT0+jKAj6hjd7TONzbTsLgu3GUki5qdicjqWkopX0kvplcOijLwYjSOrjZvaLgsv48gjy5dzSmR9Q+fT2FPBU7rCoc26udvu5UO+RRR47BSlL7ZEnY0TTcaHQLLbGDVcOYKx2mgcY/AAAgAElEQVSayOzlpXYwk1oYya3MlE5uDlGW2Tce38sPaKEU85Y65677NVLCOlnJRGk+ZTYJMxreSA+rH/GrIKXix+IxgmTiWHArI7yL499A8SwfcC/rD2kXeDaynBtZ1jU0h3Zhz70nNfc/sZefQylvIxTXQlfvkj76RfHjqzDOvH49y7heZtm7ZI2e9eib8+wdt6qiODdzzmBlfr2SMMJEKm0xiTyVSZ/P467mspezmAs5rMVszmoydca3nePazCpRXEthb2lF1DoXD+XgVeWEifJubkJec0RCYUxCTlRsmq2tu52tR3R0ZmZObWElJruakF5LlB883Hvycu7BL3MPfl39+Pnkxc+bSaOl1ejWmq7m/LLOnJy2tOSm5MSGpIS8oDPhNpZHExpH/4vJ7q51KQk1yfEF4cG+MDOUlnqMi322v3esg3Wqp1OGj1u8s11eoG9xeHCMk527qZGjPsTV2NAOAoID1N1MjGPdXKKdHay0NRDqJ8OtUene7sluTtG2loFQkzCEeZKTbYKDZZQVNMoKGm5pHgjVr4vxmR9u+98u7vFwBwLCf9dRN1ldO6zuy+K+1eGmOWL1Yn/dLrPryihheahuh9F5los5y8Xss3v32ZhzXPxZLnGPg9vh/l9cPOq72eHg9nikLXb/voA+049LdrI7youOIB174NEwhpYdRMcG/Pcv4/8PF3X+20UE+D/vjVlbTZWlmgJxQoE4qUCqTSDUJi01FUiADKauQGopkToyhNYYFDAGA0jhmqNQjVE4YBSuOQoHiOAagv+Hs/uMavPM+kbvGleaBGo0gSTUQALRezG9CgkECETvvfeOCggQvak3VBAdG2xjG9Pde4nj9DrJZDKZlEmxE58PJHnmmXXOu9511vqv+9P9/bf2dV17b7S+EKU3hdQbR+pP4ozHMMYDKEAvCthtDeyyMGgEnq7SO15leLQRerLL8kw3XK8fAeThzQc9SbKs5PWx/gsKoVop0s2q5hdmlldml1e0czr5nFY6r5HOqcQLGvGKTragFi5MT80IBngNRe1ZicwMGisllsUgM9PI7KyEithwD3NTO6CJPdjMAWbpYolysUS5wFEkSxQBboMytY4KiZbwhVqVdFouUMmFKqVwWiVUTwu10yK1dOLGxuo3H7/49oPnb29fvbWsuyiZGK6pZOfm9RaVd2WX8EqbK6OzGaR4KiY+wDIu0C7HHpcBsSCj7FKg5uHWZuEEeKTlaUezQyi7E/hwU88UlH8m0jvV3CnN0jEOgoswQVCs8EEQ8xRHp7Hy0q6MlEpqTE0StTmDnhcVmhrk35iZ2pCRWhxP7Swp7K+r7q2sGG6s7a0qrUul16cll8RGheLRDiBANIlQk5wwWF9Vm5ocRiJgjfUtz7yFAxq6I6xcLCxs9PWxRoYkGNjJDOJsbupsbupsbk4yNXWAQIgQMBEGJcKgdhCIHQRMhIEcLaBuSEsc2MjS4ATcUB9pDEJDzKwBxuZnTiMNTgXgzJP8iAleuPq06JyoAJK5CcYEiLe06mrvuPng3tU7e1fu763fv7F6a//83TsLj54uffyZ6m9fi7/5dvTzL6Xffj/4zocte3c7bz1e+MePeeMSZBDZMzIJS/BEIR3QCAcc0gFlbWcOhRvrGQS4uf7fuHj0Dxd/OyZ5fVT06rDotyOC345OvDo89uvxoV8MO74+nbx5zHfENr4/tYBTkVtRnZtZn5/ekp1Ty8hyRxEQQHMHpJ0TjuTs4GaBtPUhJ8u27zdoV2vmr1ad3yEPK7i33mFu3I/lTo3efXf4zjtDd16wNu9MPHm//fLuyK1n7cvXC6bU9ZpVwe0Xo3tPNO//nXfjWfPaXv3itvTRF2svv9l+58u9208f37z7xf27X9/e/mb/4tebc9/uzP94c/GbDfVzFe/KQNPCIGt6dFQwPtUzMCqcW730zqfaZ590b9xn7zydevlV+/WnnRuPa+Y3ozpHGTxFtXgtg62gNEwUjCzWTl9vXbrD2/2AylNlis4XqNbJveLUcfX8J/9Sv/x7mXSRwhwtlS+LH35QpVjMGpaIbj+9+vcflz76UvPio9Wvvues7w3vPMoeVXXO7zQpro1cey59/Em9dq18cmZkeb+8R9o+MV/MFqQ2D1KqOQOrNwcu3M5giavHF5MbxjD+yUSf+NDotCD/yHCfkCjvc9E+wV4EVxTY1BmFYJblCtkNYx11A+0t7Lauli5eOZNfzFXQm4aTW0fpreNZbCm9eSK9Q5LYOBlbM1o0uEhtFWWNLPdcfZfcPR3Tq6GPrySNLMVwpgPrJmic6RSuOpOnS+uZDinlJrZM1UydL+hXp3cJKdW82CoerX40rVOcxZ2msyRxXcKo1vE8/krj3M1ErpLOVeaNLsa1CeOa+ZHVIyFlfWHl/dQWfkqPMq5LHNE4Flg9GFI7GlY7TmOqyJ3TXpVj51rl7g0iH6aG8/aX1U/eIwjX7LW3PVYeJG0+m/7mpyv//j1qRAPK4YCzRglN8/gGtX/PUkDntEPpgHu9wKNR5NkoiOXNxw0uhXRI6SPLuZKrqZOrCUOL9NGVlImLFN6CTyPfo1FYOPeAPrUBjqnxKhrJ6l4o7p4pbhNQM2oj43JiqGlRMUkO9p7OJB9qbFp6RnV+GSujrDutpm/25vtbn70+/+73Ky9/vPzhK83uB7U9ssLyrvqy5trM/Oa09IbkxAZ6Yk0iLTP4XJQDIdQW+1f/4sG7m8qk+KzwYF8baztjQ6qHM8PfK9aJkOzjlurvGedqnxXslxcRQnZ28EFZuVmaeliZO0BMsEYGXkhrqqdHjIujnbEh3lAvyt7uTxcJQTaISLzNXy6SCZhoIjoEA6+mBFwYat4QsK7xmf/p4paQtSPm/Fefxpag87as59JA7QKr+Dy3Ymuy7aaEudpfsTnRuifs2hV0bU917PCZe0LOnoCzLWBtiZhbYs5fLu4K/7hf3BF2bQrYW6LeDX7/tmR8ltNJtSc4Av5yEegINrYHAR3+uD78v3HRmAA1toOa4CHGB8FBgAfBgoGHFh2M5uz0ZnBndPizOlv9GazeDN5QgzVQofW1OODMny4qbYyUaKAcC5ShDaU2hhKUngipL0To8RF6Ewj9MWuDMTRwEAXgWhn1IEy6ESadloDKs2+VnDpaBXirAXqyzewk0+xUr6VBHxLCdcAIE8kXBzhX1NI5lWxGOz2jndbplLo5uW5GqtNIZtQirVIwqxIuzEjm1IJ55aT2wMXsJFZmAjuZzEqJ6WJEsbNolZQwDwsY3siYYAK1h1o6mlm7WCBdrTFO1hgCHIM0RUSFxEgEIo1KppQL1dPiGa1MOyOb0UrmNJJZpfCdh/vff/7eB/f2bl1YmBsdUHI6p9lMbmFJe0ZeS2o+r7iliVaW75NFs00JQtDPEXMxiGSIRaw1ng6ziMCjKDhosNVb9uhj+HNgLzo6hG7hkQgl5aC8yp1C6AjHQKBVEAThagjygcKqyTE5gX40N8fMEL8aelwRNZrm7V5Iia5hJJcm0ZjlJZzK0u7y4oG6qo6C7LIESmUSNSskwNfKzBEEiCYRGzJSSmmUUBLREW6KAwPMTr9lY2TgaGlOhELQRoYEkImrpakb3MzVwtTJDOoIg5GgEHsIxAEGJZmaOsBgDjCovSmEADUhmUM8baxcEeZ2psbWAENzPUMrAARuCDI/fQZ+5i13K+N4TyzVHVEc51eVEh1IQBFNoXhzy/TklI2tzVtPH24+vLn99N7Os8eX799fePBk+ZMvNH//Zu71b8offpz44quFX34bevlJ2cVNxUdfFU0p8RGJ3jGpKJw7GumIRjpiECQk3M4cYmmibxjg5tpQUlifn91YkFNVUJBT1uhSOwXm3QOKvzsl+fWY4vUR5esjsjdHxW+OSN8ckb4+Jn51VPjqiPD3w1O/HZt4dWT01+MDPxu0//00ffOY7wg+vp9RwKnM+8vF3FpGlocNEQE0J1rjHLEOTg6uUCuMW0S8ZOtuz/p+qfZi8dxV8qhi4u1Ppe9/RenjF6rOc2885d17p33z9uD9Fy2XdzrW9yvV5xk8Ye30+dHdxyP7Txc+/1704vOKuat91x7NPPr8/P2Pth+89+zhiw9u3/5yf/MfWxf+eXXm2yvKX3a0bx4sv3l4/qct5cdzI89mBHtq2QW5ZHJwaFyq0G7dmr77NuvSjc5r9/jvftV49cHE219XzW/GckVpw+oy4YX4NmFw+UCV9JrsyTetK3d6t1+Waa8yxnU5wgUKayJrSNGuWVfceMHWXCwZlLTIF3hLVzpluk6xtl+7LLu6e/H5+zf/+cO9X970X9kb3LjLXNmplV/M6lM1qK7uvXozceNZYvtww8Rs46C6c1RX2jWVWtPLaOD1z2+yNFcyu6ZqRmYTK/pxvokkv/hwcnrIuZjogPBY/xCKX5iPvQcGZu6JxXAqC4TshvHOusGOFk47q7N7rJorqhzSZHbxM5iCtE5+HlfBaOMX9mpS28W5PZqS4WVah7RJd7N/68PQLklYlyyWq00cnKcPzifz5hj9urQ+bcHoUiZ3OqSUk9IhqBhbyOJI0zr5UWXdYYWsuJqhTLY0gyONbRyJbR2PZ4rYa3dm3/s6laeKbZ+qU1xNZknimqdi68ciK/rJ1UMJzVMMjiy2ZTymaSy4aiCyfjyifoLB1QVUDLsW8fwbRe71Ap9OFffFl1X338aMLDnr7rrP3UjffrL+6vXez7+FdwsQ+d24UiGpXuvUrAnrW/Jr5HvWjvq1SDzr+X4t4pTJy9SBBZ/GKfr4hUzResLwCqV/njq4RB1cCWVpXKrH3RqExfOP6RNXTakNfmUTmd0Lxd0zRa1T1PTaqAMXoxMdiB4uTr5xsWmp6ZX5ZeyMEnZmHW/+9kfXP/71/Mvvz7/zw/qHvyo2X1axxUUVzNqSxtrM/KZURkNSQn1SQnVCXHqgf5QDIdLeLoJoG4LHBOPQSd4eVYnxlXRaRmigNxJOBAHivVwZ/p6xznYHLlKcidkhAQWRYbEuDt5I+IGLRBAQY6jnhbSienpEOTngAfp4I70YEoHh65Xg7hJNtA2ysY62wyS6kmjORDIRS7HHkR2w4Xjr2rjA1eHma3zmlcnO/1mmIWJti1g7Ys6ulH1wiLorZW8KO3dEzIN6ca6rcKWnfE/YtS/uXONVbk+13xCz9kWsXUHXroC1L+q+IerZEbG3RMwtMXtb3LMr4u4Je3eFPbtC9r6YsytibQk5W0LuBr9/Wzym6miNwmEcAUbuMIgrFHzQv+gANv4/ugi0hwL/y0VbCBD/R4yxYOBfOTRPNJi109PZnp2105+1NdBi9TQ4fRVWX4U2UGONNDigGmc8jQEobIAKG6ACayxDA8RIfYHV2Sn4Gb613hRCfwJpNGFjPIo26UMAu+GAbisTJtykGWZY9NaR4hPHakzONMLOtMBOdMJOcM31+61BPAfMFCVihd12bVo0rxBrlDKNWqFSSdQasUYjnlGLtdNCtYKvVkxqlFNq2ahWOjo92dtbV9iWmcjKTGCnxLIZ5M6USGZGfCUl3MPCFGsIsAWC7WGWJFO4kwXSDYFzQuCI1jiUKTIymCyYEirkEpmUr1KLZ2eVOp1iRi3RaSQXl9Rv39/9+v1nH97fv3NxaWaob6S2crS6upWRURodX5eYxc6pL4vIS3NhUHHJ0XbZ4S5lcBjFFB5vYROPtU0ioKlwPTfsKUcPQ7dYeFAKMigN7p2P8a91jc618wswtCC9BSSeBNgcPYU+eiLV06s4LDQjyK+EEtGSldaSnZ4S6JcVGdqYnVGXmcauKGWVF7PKCvuqy+rT6AXk8GJKRIKnswvM2AliHOVIrE2lB9vbYkEAghkEBzGG652xARrZQsEoI0OssbGjhaknwtITYe5qAXMyBZMgYBIETILBSDAYCQolQaGOphAHGNgOAiTCTNyQ5r62SC+sNR4GsdA3tNA3sdQHmZ48a37yGAFyOtbNJskXmxbsUJdOTvB3cbQyx8HM3AgkqVjy8PnjrXs3Nu7f2H38aP3+w/OPns+8/EDw7kcTn34h/+4HyTffzf34Sv3PX5t2Hg4/eI/OGUeHxPvEpKFwHhgbFwzSCY1wQMDxZhBLE33DQA/3htKC+vysxoKcqsKC7LJGl9opUP89gOhfJ0W/HlP8dkTx22Hp70fEbw5Lfz8ieX1M9OqY4NVRwe9Hpl4fHX91ZPTXY3+4uPWHi/mcityKqpyMury0P10kWAHMCNY4R5yDM8kdhsA7hMYKNm/Pffh1kXYtX7dOE2gGHr6n/dsP8cPSqH5B372XI88+Hnj0XvO1ffaNh62X9xqWrsWyRvKm1B0r14d2n67989XiN7+UzayPbT3R3ni5tPV4c+f+O3cevXvt6kdr819fVP99Wfj14vi/1iZ/3pS+uqH+dUf+7SXBp0uipzPSLblAyusdHx+Xn7+ouvW4bela59W7lef3u/ZfTL38pmJ+q2J2I7FfnsRVxHWJg6oG04dnJ+582nbhTtvqHebl+6nDqrxxTXa/hKla61ZcGFCuMkemWweERS2c9PKG3Mrm2hZ2K6uvkcUdkatW7z18+N2/ZTcftulWJ3eetM5cJzePlgiXlj//Tvvyb6Wj07RKdmO/nDmibe1XVLImS1kTbYK5VuFCzZCqZXyOnNOK8aA4+dPCY9KD/CMifUPIvsFk3xAfB1cMzNwLj+2uKhQw68Y76oY7W/uY3P4RWR1Pmt01WdyvLOhXprRPVIzOpbYLCnpVpUNzZUML+by5VK6288Kj9otPwtjSuP6ZiC45Y2Q5a2K1XHY9mavJGZovHF1kMCWU+uECnjqvV5HQPJLSNkap6Yst56a0TBbxtJlsWWz9MKVtPLVPqXzy6eWv/knt5FPbJ4smFhPb+eEVffRWPq1+lFw1kNElZXSKEtv51NaJiNqh6Lqx5C4Fg6Pxzu8NqRcGNcvcqqfOsWaGP/pn3v4DO8EV35UXeNHlkrsfbP/+5vbPryJYoy61I35t807VKs82TQhH614x4NcwEdwhD2yX+7dIEkYuUAYWgzsVSeNr8UPL0X3zsQNLlOELMQMr/h0qXOGAfcV46cLTxPErFrTmc1WCrO6FQo62oHkyLqMuhpYXG5cRFZXgQPRwdfaLp2YcuJhewsquH1i++8nGhz+vvvP9+Rffr3/wi+Tq8wqmsKiCWV1UX5OR18hIrk+Mr6HFlVHIKX7eEUTbgxyMgqN5uJbTqFV0WlpwgKe1hQPEmObtxvD3pDoTUnzdU3zdY50I2SEBRdERsS4OntbmLuZQN0tTgokR1uisN8qK4uEeQSLijPTsjPTJjvYMX2+am0sUAR+ItIqyRdOc7eMcCTEEDMUBR3bAheOt6+KD1kZaD+bd/G8X2QcuHmRHwtoUdt6Qch6qeFdHmhbZJRd5NfeUvbflnKuj9TuCjhti1g0xe0/I3BOyb4h7boq5u2LOloi1LWbtiLt3xdw90YGLnD0Re0fA3BSwNwU9mwLermRC2dYcZoN0Ahp5mMFcoWBnCOj/n4t2UGM8BHDgIu7PYMHAQ/MOBjqC3oyd3izBQGdnqMHrq3H6aryhGmeowhqqcAD1HzQaK2wACgxQagMQIfQFVnp8Kz0+wmDK2nACBRi3MRlGmfRaAzhWxhxrcLu5cTXgdP6xwyWn36oB6dXBzjRB3+oyPdlnbtBnZdJrhxwI8lHXll0UjenEUzMK6axWpVJLVWqRWi3STAs1SoFawVcpJqcV42r5uE4xrhXy+uuLWjMSutLjWclkFiOmMyWSlRFfRY3wtDTDGQJsgWCSKdzJHOkEt3GxxjohcEQEHmmKjAwhC6aESoVEKhOo1bK5ebVuVqnVSGa10ksrM/f3rn729oNnu9e25tQXhBO8ytLquLgGWkolhV5OSa2JL8j2YyQ5JMVikloZ42VJo2agaLA5BUtKxxPo1mbB1vruXuCAcNNAmnVoJjqswiG6wZVcZOcfBkAQDumhD51FHj5jeei4+aHDkTi7+oTEckpMeXx0TUpCe15WRlhQSpB/TTqjITuDU13OKi/uKi3oriiuTKDmRgTlhAVEOuAcIUZOEONwB9usyFACzMTa4AweCrIBASwNziKARhiQCcLIyMHczB2F8ERYesJN3cxhLqYQRyjEEQpxMjV1hMKIIBAJCiXBIESwsR0IQIQASOYgDxtzX1uUKwqBAZtaGcIs9ExgJ86avnUUbXQswtkyJRCf6I+tSgnPjgl0RcIdLOFEK5vWhsYHD+/fffZw6/6tvUePtp++uPT83Stf/nPlX98PvPNB38uPld/+PPvtT+uv34y/97fBe+9Ft/bD/ciekSk2eG8bpDMa4YxGkBCWtmZgCxMDo0BP94bSgvqCrMaCnOqiwuyyBtf/cPGo/PVhxev/cvG44NUxwe9HJ18fG/v16Mgvx3m/GLZ9fSZp65jviG08j5HPKc8pr8xOr81NbcnOrWNkuyEJcCMzEorgbOvoTHK3RDs4RcbzLlxXv/xb6dzllp1HeXOXKy5szX/zC0OoiRmW9Nx7Kf7kG/4HXxbMX+TcetKxcatu6Wp4Oy91WFYiWxy+8eLy928UH37beH5n5Mpd9bV7q9fv7W3dfnpt+8nC7Puz8k9nJj9S9H4oZ78vZ36oYn+q6/1kru+Dmd4Xst57/L4LfZ3Cjmbh2Mj0yurCg7crpDPF6lXOzZec2+9z73xYf/EO//lXeZLz5+oHMsfmI9smySxRhfZa0/J+nmiRc/lOjfJC2YS2cWpGsrrXOShvbB8qKWkvKKxNzyxMiGfQ4xiZCanspo6upvaGxtbmbu7EwrLg2nbRqKiErxndflIqXErpl47feufyVz8vPP60sl+S29DX3i/nTsx0DMkaeKKaPlHzmLpzco45OZdY0IH3jHUPpkfGZgb6hYd5BUZ5BkR7B3oRnZAgiAcO3VNTNNVVO9ZeO9TR0s/qHZlU1fNkmR1jLaLlwn45o3OyaECd3DKZ260oG54vGZrP7tNk8HQNczcqdbshXaIotiJt7Hyt7lbr0oPssZW88ZWyqVUGW57QOpnaKayeXEppn6Q1DqV2TiY1D6e2jud1y8uHZ7O6pUmdU4ksQVq/cvbdry797euMIXVavzyJJUjsmKR3TGWyZdTqQUolL61dlNYlprfzE9unwsp6o2uG8/pmkzrk4TUTcV3qqE6Nb70wom+x573vE689dVTf91n7GMlfr37+9fabN7d/eRXJGnOtH/dqnMUVSZwblN6tMs/qkYAm/rk2aWC73KdRGNM7Fze4HNO/EDu4HN49G86dJw+uxA5fjBm84Nuptc7pwxQOlS0+Sxhbt0psDakRZ3HmC9mavKaJuPQ6ckI+5U8X3Vz8aXGZaRlVBeWc9BJWbuPQhQdfbHz409q7319454erH74SXXpS2skvqmRVFdbVZuY3piTXJVKr4mJLyNF0H88wO9xBgnHoc2gk1dWpNC62OjkhLTjAw8qcBDWhebvRfdxinWwZfm4pfm4UZ0J2SEBhdHiME9ENbupiDnGzNCWAADiAno8NguLpHu5AOHAx1skh1c/nwMVzSHgEDhXnSIi1t43Eo8hETIw9NhQLr4sPujjaenWqa32i42A+6l8uHuzT+AvFDX77LXnPk5nh6+OtB0PgnswM3Zvmbk42b/Pb94RdB/eLB/XivrB7R8jeFrO2JewdcfeuiLsn6t0TcXeF3btC9jafuTHFvC7o3hTwdqWT8pbGIISVE8DQwwz6H/Ui8GDezf/JRegfOv7pItAWCrCFGttCTXD/QeOhJUfALFFfZ6enIxjoCAYavL4ar6+1BWjwACXWUIkxVOOMNbYgNc5EYQOQowFSG0MxUk+ENBAhDYUoo0kEYAxhNGQF4FkBuHAA1xrERZm2mRuX6h3PP3GkTP9UjcnZWtDJJvAJjvlZHtyIawlk25h3e5LkRVkXx4d0gnGNTKzVKOVKkUw5JVdMKmWTKvmURilQK6emFRPT8rHZ6SmteKi/saQlI7GDEcdMobJSKZ2MaFYWrZoW7QU3xxsCbIFgRzMrVzjGxQrjbI1xsEYTrLEoM2RkaIxQIFQoJRIpf1olnZ2bntHJNVrJnE6+oJNfv7j4YPvqtTnVecnUwsTwQGVpR1o6N7e0hsLIOkepis3L9E2NQEVT7FJHaudTI5inj3nAEbTiUpG3R66VsZ8T9BwFE5thF1/pltrgmVJBimJYOPueAtkdPok5dMr60AmLQ8ctD79lduiIB8yyhpaYEeRP93VLDvBuzEjJJ0emhpyry0hpyE7vKivqKMpry8/qKMzOjwlLDfSm+7qG2tm4wIwdocbBdtgIJ3s0wMDK8AzC2BBpAoCcOWmmfxoNMiGYmvrZ2frjcW5wMzczsLs5zNUc6mJm6mQGc4KZkqBQBzDY2czUxdz04HUyCWZCMjVxMAW4oyz8bPFO1mi0iYX5WRPIiTOwt44iDY4E25vH+6DjvWxK4gOLEyJ88Uh3JJJoCo8Pj1hdXr5999bVnesXt7Yu3763fP/JxU//vvP7m5Wffh55/4vR976a/devG2/eSL/8lv/OP2jdfMQ5mksoHYH1srYi2SAd0QgSwhJnBrYAGRgFenk0lhYdnKNWFxVmlzW61PLBffcAou9Oi14dk78+rHh1RPJfLr4+yv/t2MSrY2Ovjg7/epz3s2Hb12cSt477jdrSeCl5nLLssoqstL9cdLbCWeiDnW0Ijlh7ApZkaUN0DKeyZ1cVb3/SsXm3dfdR886DbO0F1RffZsh06crFgqUrvU/e7338bvnFrZFnH/XfeVakWqL0jBdLF2tnLree35G+85X8g38O3XrBXbquvXL7ysadB9t3HyxfeKJWvpzmP55gPRlvezrW+Gi07t5I7f3xhvuTTfenWu4MNe1yGzV1xcOVRf0dLb2jo0v3HjfPrOTLF8UffTfy4uvCxZ3ihS3Je/+qXtg61zQU2y2J7ZZQ+2R1iz/IhtAAACAASURBVDvVc9fDW4catJc7ZtbrxtVVnInyBk5FeUdDaXtFZmU+PTsnKZUeHpUeSS5PSG5Mz2opKKrOLygtLk0vKilhdmd19dI7+hdefCncf0ntGKnXrAn2nt7/7o1kbT+/vqetR8jsE3OGpMPSuV6Bhied6xXMTKpWO/qkIeTMoOhUWmJueGB0hF9ItG9QbECoj4Mr0gTsY4cbaKwUdzePdzYMdrT0MruHJ6fLu4U147P9i7tZHGHp8ExalyivR1k9vpLFVpSPrRSMLGYM6CqmNytn9v2bJrxrRyq1++XTO5zLLwr4l/JGV4rGV7L61Ent/CyOrE5wgd48ltsjKx3SpHdM5bDFRX3TRTxVGluU3itL4YoTu0XKZ59d/vsPFbILqX2yNK40oW2saEhbNjybUDecUDOU0SlO6xJlsqXJ7fzIyr64hvF01jSlSUhna8MbJVFdmtAudfTASuWNL6lXP3Sdf9dx7kOMdK/kwd+u/f5m41+/RHIErnV8z8ZZ94ZZf+acX7ssqE0Y0Djl1yzyaRD4NQmTRldTJi7FD52P6p2L5M5F85aj+5cj+5Yj+1cCmDpEbh8in1ey9Cx+bB2e3B7SIM7snitgq3Oaxinp1eSEPEpcelRUAsne08MtMCkhJyOzprCyO62Uld88vPboy42Pfr743r9XX/648eEr0dqjsvbJkipWVWFtbWZeIyO5Pim+Op5SGhuT7OMVZocLwWMOisVzaGSsE6mYEn3gojvc7MBFmpdzDAnH8HNL9XenONtnh5zLjwyNtLd1sYA5m0Pc4GYEEAAH0Pe1QcZ5uIfZ2+GM9AgAA4ozKdXPJ97VOdIOdw5pFYFFxTkSyERcJB4Va48l22PDMPA6WtClsbarU/8zN/ygVWNLyDrYv3iA4rWptquTrTeknEeawY2xlgVW8eXBuqe64bvKns2p5h1Bx76I+dc56g1R976oZ0fE3pYwdyTsHTFnV9SzJ+LuiXp2hZx9MWdHwL4+xTpwcUcyKWmo87c0dwAYusEgLhDQwdxwexDg/81FIOkARYjxX/XiAYoEmLEtzPgARfyfwUFMcBDjQ/MEwzk7w3mC4TwRME8EztkBZu2As7ZALc5IgwMcrCzW4I1VWKASbSRFGYiQZwXWp/nWZ4QIfQHScAJhNIIwGkEaD9lAeuDGLEvjHpRZBxxSon8858ThYr1jdcanW8FnWTA9roUh18KQZW7AtoH0u9lJU6irnPbZ4X7J5NikhD8umZySjPGFw4KpIdHUoFQ4IhMNS0RDYuGAWDAgnejraShvyKC3MehdyYmdjPhmRmxbVkJFfKQH3BRjYEAEwRxgcHck3tkaQ4Sj7BEYOyTGytQyNCh4YmJEKuNLpJNyhVCrlc3plEo5XyGdkgjHZlSiJZV0hj8i7WPxWxsnait5eQXNlNS6qNSKsNSCgNQEx7ggVFR6UAWrQuqCo6MsohgJrM5ahQeGijvrFmkdnkOMa/LJaPfPLLINiwHiPY8a2x16C33oKOrQEetDxywOHbU5cRZ18izRCJwfRU7ydic7E+I9XMoTKOUJlIzQc01ZjPpMRkNWamtuRmNGSmN6SlqQbxQJH+fqEEHEuZpCHCHGfmiULwaFNQZY6J22MDprCTQwM9IzN9TDQkHeOHSks1M40c7L2sLdEuYBN3WFw5zNoA6mYAcoxB4GcTSFOVmYOVuaOZlBDlB0tYC6mIPdrMx8sRh3DNbWzMrMwBh06izszClrg5OeaNNEfweqOzYz1L0yKYLibudhZeZphXBD2nTU1GxcWtu4fnV+9YL60mXN3k31g2fzn/x97YfflF/81Lz5pO/hJ8uv3ox/9t3Yy++o3RJkSKpDUDIC74NEOqIQRAzKDmWFNgObgfQNg728mkvL6vNy6/Ozq4sKc8qbPeqk0P7HBlPfnZz69ajk10PyX49Ifz8ieXNY+vqw5Nej4lfHhK+PCn4/MvH66NjrYyOvj/X/ZNj29zNJ2ycCxu0SBhj5nPKcysqsjOqs1IaM7KrkDCdrlIWBkRMK7YolkLD2lggcMSBy8ML12Y//0blzv3Xv4eCLT0vOX+m7/yxDocudv1B6aatp/37TjQechy9GX3w88uTDfOVSWPtAgWi2VnsxeUgydOft+a9/Grv/kq27LFvZXlm+PjulmOf2X+ph3hxh73Drt7srHww0Ph1peTTYtMeuuDvYeGe4Zaen5mpXlbo6f6Qkq6s0r7GxdvryFfGN+21rOy1bj3qf/y1BcT5/aXvwyefFs9ciOILQDn44U0QdUJfMbJTPbMR0TVRKFnnzG/lNfSGR9JhQak1WWXdJPTOntCk9syEnozqNXkKJro6LrU+gVtOoWWGhpckpeamZ8QmM1KKqUubgzN7TxYef1vF1JQNipmJp6dbbC1v3B/iqngHhyKRCLNfJFLMTAvnwuKi7b2RkQiyWads7uiuLq0uyC5NjaeTQSHJoZPS50KRIMj08kuLlxauplLLbx7taBzrb+rk9nKGptKbBomFdp3Yrs0dRODCb1MLP69FWjF3I6NZUTF7KG1xOYE6z196u1932qx2L7dXmyq4VSDdYl14U8tdTe2dyh+aLx5ZSmdLsHkVez3Rml7RudKWqf76AKc9licuHZ4qGNbS2sYwBZfqImj44PXb73cXP/pUvWEgfUmbyFAyWoHRYm9cjTesQpHUI0zpEWWx5JltKaxyl1g2ndckYTEVYzQSlUx3WpiT3LUf2XfDpmi3f/STz5uck2UM37Ufuijv197+88vubhU+/jepWeTQofdsWYgcuh3OU/g0jwY0THuWDbhXDnlVjkezptPG1bME6tXcmhqNKGFig9s9R+xfih5bjh84HdijROd0OtZOFa88DB5dBSU2+9Xx6jyanZzqrZSQmvSIyPpNCS4+IphEIrj7eYTRadlZOXX45k1HSUdQ+dvntf6x/+O/Vd3+49N5P1z/4VXT+bmXrSHllZ3VBdW1mTk1KUm1ifHU8pSw2OsXXM4KAC8XZ/NHCiLWhuDmXxJHLE6ipwedcLc0dYOA4T1eKGynWyTY1wJPh40Z1dsgODcwNDw53sHOxNHOyMHW1tsAZG+EBhv42CJqnWxjRDmOobwc0inFypPt4UZ0dw/EYf4RlBB5DdSRS7PExBGysPT6GgAnHWDUlhq0ON1+d6Lw22XVtqmtTwPrzESl7S8DaEbJ2hMxdEXNjsu36ZNsdOff+dN/VkcbZzoKrI42PtYN35D0bY007gs49EXNPxNwVMXeFzF0Ra1fI3hWy9iSsPQlnT9J9Q9xzQ8zdF3H3xQdPUplbQuaWuGeD37spGhbUVXmbwZxAJq4wqDMU4gg2IYGADiCgA9TEHgIkggH2YIA9CEAEA4hgQyIYQAQD7CHG9hATIhREhILsICa2EGNbCNAWCrKDgf/q0MBCTDBgMAZicmjezvCvzNoazdoCZm2BOjxgBmc0gwdqccYaHFCNBagwACXGUIbWE9ucFaHOCpFnBAj9KYTBmJXBkJXBEAI4gAJ3w407zYFMK2irJbgMcDL39KFigyONoFNMiH6vqWGfBbDb0qjLwqALAeTaW0vJIRvMliuCca1CIppRCbUyqUakVIkUcoFSMqmWTarkE0rZuJDP40/2icf7uhsr6jOS21KTu+j01uT4WnpMe05SPSPOy8oMo69PNIa6mFm7WmGcrNAO1mh7JMYeg0NZWoYHB4nFk9pZhUYrm5mRz8+rlxa10wqRTDypUghVcgF/qHeE3T7S1jBSU9FXkNdMpVUExtaGpLRSCgp9U+PtqcGY6BxyfW5Shz06tixnYJSzGOqQYnPcPhgaSEeEVzjE1TjG5tn4h51FOh3SJx46aXfohN2RE4TjJx0NgY5AEMkYYnPG0OL4qXAHp5QAH4qrfby7c3ZYUEFsBOOcT0UitS41qZaR2JSRUpVIraCRaZ5OATaWEQRMqC3a1RTiBAH5IpG+NihbMMhC74yp/hnQ2ZNgvZOWJob2VmaBRNtoZ1IEwTbAxtoHBfdCWbojzJwsoPZmICIMfLB72t4M4mxl5oYwd4PDXCwgbpYwd0tTD7iZFwbhjsHgLa3MjEyMT58BnT5tevaUvZlJvA8p3sMu7ZxzVWJYRpCbH9LCF4n0xWASQoJXF2Zv3dq/eH1j9dYt3a3b/K193rU93u4T3u33yhf3UuWXm3ffbbnxUfXaQ/ciFtyf7hTMQOJ8sBhXDIqIReHR1ihzMBSsbxDq6d1aWt6Yl9uQn1VTVJBb1uxZL4P1PzEY//7ExKuj4leHZb/85eIhya9Hxa+O/uHib0fHXh8bPXDxqzP0zbcCxm1pvJQ8dnluZUVWVnVWWkNGdlVKpiMKbQ40Itmg3fD2znhHBIrgFEzhLV1VPv+s59azxp37Ex//o2nnbvmFK6VLl3Jm15pvPqrdvtfz9IPBdz5n3X4++vyz0pn10NbBXP5ctfpSle7SxMP3x59+OPHk/e6ljcnZy3PaNTF7QFhZIy8tWGoqXWrIX27IvdxUsNFUuNNattNe8WCw9e5I23V29VprqaoqZ6QonVWU1dVUJ59fkG7t189dTJMu1m4+ZMxcZt59v23nSaHuSpb4fNKAjtqrzpVcyhKuZE7N547NlAyrKrgCMr3QyyUwzMU/yTs4NzCsPCyyOCI0PdQ3O+pcSWxocURgYYh/RXRYeUxkcXRMITWRHh0fS6aX1HbOXbu9fPPtAdUF5th0v2hmTD4vVi2KZbrJCclw/9g4b2yI08duaetqaGooq2iurh7icoc53VMsFre+vrawID0xkRpNDg8ILM/K6SqrSD0X1F9RIWMxJ1hMHrOzr7eHJ5S1SpY6Z3d6L9yjM0UMjiyrT108upTdqy0aO09nT6f1zRbz1+vVNxkDC2TOdIF6O6pfzd37aPjGJznjyzmjCwWjcxWC8+k98viW8Qy2tIg3UzEwV9KtLuiUFXOVFaMzFRPzDI4of3I2VzBPH5oev/+h+v2v04Y1mSNqBlecwZEU909ndkxmMUVZbGk6U5jNlmYxRQn1g8kt49ndCmrzREyzIKJVHNqmCO+e8+/SRgxf5n7yK+PGe+ipPb/lLwPUD5jPv9l980b+9mcpI5dCmRf82xaDmZrg9tHg5sHAhjGPiiHnskHP6rEE3nzG5Foibz6Wo4phKuK5Wmq3JqFvlj60nDJyPqJTRSzo9WqVFa698O9bgNBbAxpFjF5tfu90dvMQOaMsKiEjLjEtKppmZ+fi5x9Jo2Vn5zfkV3allLQXdY6vv/PPyx/8eOHlD5fe+/n6+z+Ll29VtQxWVrTXFFTWZmZXJydVJ8ZVxpFLYiKSvNzCbTFheHQoHh2EtQnAoCjuziVx5NL4WEZQgLO5GQkGifdyp7qRKK6EjABvho97nAspNzQoNzws3J7oZGFGsjR1trZAGxviAEb+Nkiah2sYwQ5rZEAwBsY4OyX5eFJdHMNtcf5IqwhbLMWRSLHHk4m4WHt8jB02AotoSQq/MNR0daJzY4q5MXVw7cfcFrG3xZwtAevAsD0xa2Oi9fpk211l7wNV//pQva4j/9po02Pt4C0pZ32ofovfcbCvePeARhFzV8jeFbH3xKw9MXtf3H1D1HNDxL0h7tkXde8ImDsHc8Ml3OvC3k3R0FRthSfsYL0U2AkCcYKASCAg6Y/+faA9GEAEGRFBRgSwwZ8xIoKBRLCJHeQgxrZgExzIBAc2wUP+6FnEQCAYCPjge2jJHrhIBMzaGszg9LTYs1qsvhZrMIMznMEZaXFGaqyRGmukwhipMEYHLkoxelKMgQStz0fqj1npDcP1BuB6/VZGXDiQbQHosAC2mhnXQQxLjU4U6B0uNzrWDDrNhOhzYQY8CyDXCsCxNupBgzl488kgr/Xmuh2JYGVGpVrSyedU6lnl3Jx6Tqec1ypWZpWrC9NLc3KJaFDE58km+3obyxvTk9pSEjuT4jtT4uvpMc2pcbVJ5ECUVbSDfQSB5AVHO1vYuFhjXdF2DtYYBzQOaWYeHOCnUEoWz8/OLmrnFjQLC9qFRa1cJpKIJlVKiVoh4o/0D7Pah5vrh2oqegvymqmJJT7RhZ7kqqDUbPcEMjYqxp7WlN2XHF7lgqNW5fLKUph4fVfSWedENCWPEFfjGJcN9448jfQ5ZOJ9FOh/BnLOyCwYZhkANfOFmbuAYbYGxvDjp4GHDtkag2neHmRXEtnFIcHbLTsiOC3YPy86rDIprjqZVpuSkB8dlhV2LtIB62EJ8UGY+SHhrqYQJyjIy8rSG4mwN4VaG+qb6p0GnjpmeOIw3ESfYAF1s7YIxKCCbJABKGs/GytvG7gXytINaeFiZeYMN3eyNCOZw0jmUCdLmKuVmSsc5mwOcbWAulmA3S2hHii4u40N0crK0hhkcvqsyYkTsJPHbYxOh5PQdF8Sw59UFhdQSgkMtLV2RVr629t5k4i9nK7dm3tXb964dPfu4p0Hw2vXui9cb1m8Vqa9XK67nsJfSp46X6TeKpFcJiVUIj3jfUPTbGw8MNaOeATRFoHHwZFwEBimrx/u6dleUtqYn91QkHngokedDNr3l4uvD0l/PiL57b9cPM7//ej4Xy7+27DtqzP0628FjNvG9yflMUtzyyqyMqqyU+szsysZuQQEHgqE2dsQnfDODrau1mgnp2AaU7UqefTp4P2PsmauDL34bOjtzzIVK8ydx9nqS9z7H7VsPevYe1v08XdlK7s1KzdyJBf86gZ8qrg5U4v8R19MPvmibGGLu/+cv/NIdWl3XnteyuGNFhaNZyRrq3PmarNmyhnKXOoULXiE7DdFC9aVpmz31a13VehqcpTV2WPFaeyCDG5rk2ZxaeHmg6Grt3LF8ynCheL5Lf7zr5vXblRq11sX91P7NAlMWfbIfAJHksDkt05frBmapmRVBwTHe5J8vXHO/jaEIBtcCAoThEZ5Isy8EaZxrvbR9rhQjHWGr0cVlVwYFZ0REUWPIIcEhDEyimSzF6cvbHEnFLUNrOZmTk1lS1leRVV+WW1uSUF8SlliahGVlhkelU+OzQqPyIqMaMnL5VZVDtbVDDc1DHW0tldVFKSlxZw7V5ubM1BflxUc1FdeKmExx5hMLrOLyeEI5pYuvf83wY3nghvPya19Deo17bO/9azdatRcaZ7dJHdMlCsuta/cog9MR3TyaUOqHPXFJKFW99UPnK0HSTxx2qA0fUCSxhOmDQjjmcOZg5LiCU0OT5LHkxX2yvJ7JCX903lcRXavvEp8IW98NqVfMbb/nurtvyf3yhK6+OkcadXIbHGPopAtKeyWZLOmirpFJVxxeb8knzVR0iepGFaltI+lsAWxHVNRncIojtKjbjx2fLX+3e/9rj+x0j5wv/y1s/JW67Ovt9+8ET18P6X/fCz7YmjXimedMLB9LIorDOgU+rYKvZuEAS3i1KnLmcIr0SxVQt8CrXeW1jOTwJ1N5i3SeSvJA6tkps61aDigWVGx9E4oex6Z1BnTrCjoXSjv1uTXD8UzyinxWTRaelRUvJ2dq39AdHxSblZhQ0EtO6WkvZQ5eeWdb9c/+HH13R8vvvvTxns/iZZuVjUNVla0V//hIr06Ma6cGpMfERLn6hhmi4kg4CKI+GAs2s/GOsaFVBJHLqNRkgN8STCwoymU5uNJcbUnO9um+XnSPV1iHYnZwedyQkNDiHYOFjAHC5iTlbkN0AAHMAqwQdLcXUJs8RgD/QMX6T5eFBfHMDtcANI6whYbSyLEEHHRBCyZiDtwsZUeuTbccnWy89pk17XJzk0B88DFLSF7U8DcEzEPtLs23nJlrPnedN8jzcBFXo22LXdjrPmxdnBfxFztq9qaat/988+D7IlZe2LWroi5J2bviTj7wu59Yc++qHtPyD74YUvI2hJ3b4n6t8Qj41Wl7hCQo4kxCQxyAINIYJAjFOwIBR2MuSGCAASw0X8HBCCAgLZg4z9ycJUIMj6YGI4Fm2CgIAwUjIGCMFDQHy7OE4xmbQ0O+hdncH+4qMEZqTAGKozhNNpwGm2oxBiKUafFNmfENnoilN6E1ZlRyzPDcP0hhNEAwrgHDmBbArvgJo0wozLAqYKzRwr0D1cAjjWbnGKB9LgQ/X5zo15Lo25rox4bk26c6aCX40Jpwa5w8rJOrZ5VT8+qZmbVOp1ap1XoVPIFrXxRK5/VSGSiYYlgQDHV399Y0ZROa0+O60qksBjUVkZsS0pseXRwMBLekJRUSU3wRWDd4CgXK4y7DcEBgSXZ4KxAsEBvn+lp+cLqgm5Jp5vXzc7rZudmJBKRUDQllQnVKplWJpKNDfMaa+tT6dVxlIrQ6CKPqEJ3coFHfBIhKsDUl+ac0l0yTvHOTQwubcjheVlHOBt5RFmF5zgkVzonVxCiGWDHyFNW0QaIBDN8EoJAQxIoNrZ+EFPCaX2ro29BDx81PfKWyaFjpsdPBmDRUU72kY4EqodzXnRYESUqPya8gBxRmRRXkUhNDz2Xes47zM7G1czE1RTkaWnqbg51gYHdzGAeVpaOFmZoY6CZwRnjU8cBJ46YGZ62MjqDBer7IuAhWPQ5NMLXxsoLaeGBMHdDWLghLNwQcDcE3NXa0tXawg1h4YmCeyDMXSygTqZgN3OwmwXEBW7ujLAiWFrCjUEmp84Yv3Xc7PRxy9NH/dDmyX6OSd6EvAj3OkYk2ZPogrZ0sUW6O9pFR4XOLMzefPL00u37up3bU5d2BlZ3mAsbDZr1CsVaiXytXHGxWnGJM7fjk1SBdon2PUfHoj0w1o44BMEWaYu1QsLBEIjB2VAv99ay4oaCrIaCrP8vFw+LfzssfnNI8uqQ5Ncjol+PCl8f57/5w8WR10f7fjRo/fJU0sZb58Zt43lJecySnNKy7IzK7LS6jKyy5Gy0Jc4YYE7AODng3Qh4d0uEo513TAF7qvvCralHX1St3Bx4+Nng/Y8ThlTcrecFskvc7feY1551Xnsmefe7sQd/K1JcKZRcCm2e8Cnvy55YGd7/WP7yR/bWyzL11eGLN+eu3dDIZ/srG4v9/Itc7PnZ8YsNOdJ8Ko/q0xPmOkT2GY0LmGCEaapS5xpzlJXpypqcgbykxtR4Tl2Nbm5p68m7W5/+0KK7FlTPq1RdVT3/x9DmkxrZ+RrR+XSmLIutzOLIs9gSRutoaY8wpaw9LDbDzyfKg+jlgSF5owjeSCwJbIo3MiKYAPAAfVczCMkEQDIxCsIgqa6ONG/veP9zKVGULHpGfl55cxu3rK4zO7ciIzEzNykjN56REhod4+IVTnCMIpASnFxj7QjRaCyNSKQQbONIhOKwkPqEuMLIsPpUel9tZW9jdWd1WRYlqjEnbbCuPC8icLCqVMTuGuxo53SxWzrZE9pF+f6jBvX5tpnLgWVt1dLF5Q/+1XfpbtPMtbxxXUq/cuzG+72bb7et3csRr8bylAl8bdPGzcs//tSzfXdw+37v+n6L7lKlbI7Rz2f0C3InpkvEs/SeySTOVBZPlt8/XTqgKx6cKZ9cqhSvpfE0aUM65dv/mP/g65Te6Yw+dfHIXNnQbB5bXtStKOOpSnmKqmFV3Zi2ZlRTxBUX9opLBhRZ3cK4tlFqFz+WI6H2aYK7pDTheu69z3323kWef4d05SvPxaet7/xr9Zc36ne+imqVR7Qvhncte9eJAlsnwjiikG5lUJc8qEMWyVFnCC6nTVyI79MxRlZSR1YYQ0uMoaXU4fO03jlqz0JEh9q5aCiwWVE1+zy8VYehdcU3ThdzFqqY2sLKgUR6WRw1M56aGhFOtbV18Q+ModFzMwsbiuq6GSXtld3Cqy//tf7hv9fe+/fay39fe/ffoqWblU0DleXttf/hYhklOi88ON7NKcwWE0nERxDxwTi0H8o62tmhJI5ckRiX6OdFBAOdzKAJvp6xLvZkZ9tUf89EdyeyAyE7+FxOSEiQLd7eDGJvASNZmqKM9A5cjHd3DsRhUGfP2AKMop0ck7w9Y51JobZYP6RVOB4TY28XRcBG2mFiCNgYO0wkFtGWHLU23HJlouPaZNfG1P+4uC1ibwmZe2LWjrBrW9B5ZbRpfaTx3nTfA1X/eW6FuiX7+njLk5mhPWHXeW7F5v928QDFAxd3RawDF/cEPXtCzu7BkilB53V+1zU+c0vUvyka5hXlOhsDSCZAB5CJPciEBAE7QiEkKMgeDCCCAEQQgPAnjXYgwz9iYmRnAvjfLgL/00U05H9yaI6gP0fQnycazBEM5uwMdXj9GZyeFqevwRuocYZqrKEKY6DCGEyj9ZUYfanNGQn6rAh1lm99eszy1IjF6REr/REkcBBhzLE06oIDOuGgBphhscFbOacOFRocrTY+0Q46wwbr90INeGZGPDiwx9KAbWXYizfrd8bLU2jXh/ovqxRKuUStVc/Pzep0Wp1aNadRL81ql2Y181qFXDQqFwxNTw0MNJY2p8W102OZieSOpOi2lBh2VmJNbJivGaghIb4hKfmcDd4TjnYyR7lY4ZyRti4YAgJqEeoXqJqeXlg7r1tZ0i0uzC7M6+ZmxVKJUCyQyiUyuUgpEWgl/JGO1iJqDN3LM57gQsd657lE57pS0kiUQDPfTN/czpy+RN/cImpjGbUpEBURjYpKtIkqd06tcaQV2QQwwEQaEJtq4ZCBdKJZ4sIgcE8DEPbYCfjho+aHjkIOHTU7fhpy9DTw0GE80CjU3jaYgItxdcyKCK5KTqhIpGaFB1UkUosoUYxA37RAvwgi3t0c6gQx9rCAeVjAXE0hzlCwm4W5G9zCDmJiZXgWqnfC5OQR0KmjcP1TrpamZCd7ipN9EBbljbR0g8MczUAkGMgBakKEgYkwsIMZ1NnSzNfGOpiADSJg/LEIHxTc3wbuj7LwtLZwsYbbmVtYG5uAT50yPnbM4vQJyxOHveAmdG9ioicuLcC+MTWqkBrk74ByxFh4kPCORHxbW/v1/TvXbj1ev/vi+rNPlRsP+BdvaW+/37ewzdRcmbhyKp0K6QAAIABJREFUn7e8M3HhRmhKpZ1btLs3BYP2wKJdbJD2GBs7FMLGFAYxNjob6OvWUJlfW5jRUJhdW1ycW9bqUSeD9j3WH//uxOSrYwcuSv5w8fB/uHhs/Pfjo6+P/+niyYRrJwMnCElD9HxWSXZJaWZ6RXZqTUZmET0TbWUHAsLt0I4EjBMB62xt7UBwC6GXd9ZOzXOWb9Zqrrcs7rfM76RwZQ3K9fKplYLh+RbtTvv8jZa5ff6tT2uU13JH5inNk+SG8cz+mSrJev/6250r9wumloaWtjbvPNtcvS5uZxd5exc62s7V5d0cbp1ID++OdhuI9Rmm+DX72lZ5oTk0X3Vdxmxznrw2uzUhrCoucri9RavUCpQLI9r1Up4yvKyb0SVskq1VjusymZOJtTx61RC9coCc35VQyk4pZ6aXtpNpuZ4eoV6Ofr5EDzckkQi1toVY2ABB8NN6aD1DrKEh3siQaAy0NwYSjYH+WHRqWFhRQmJZakZnbWN9aW12eh6NykiKSSyMo+dGkvMiY/LDI1K9vOIIhDg7fBLBNg6DotogKCiraIQ5BQ1PtseluTrEO9rSvZxzI4Iq6ZTuivy2fEZfZX5vaVZ+uP94Y6WY0zXQ1dXb09/K7u+X6pqFS4wuEaVuKLS0O6dP2zK9XTF5MalLGdsizhhcYq4+L5Zu9m19mjl1JYY7E85VNF+5f/mHX6RPPr/362/Xv/pOfvtjzcPPygXniyYXe9cf9a4/rlJcadLtlEvW03o1RWMrjartGuVm9ugyhaNKHJwXPPmn8PGXSbzZYvF64eQqrVOa2zdTyJsrGJgrGl0uGln8f+i6y+i4zzNv/CILh3lGwzzzm98wSyOWBqThGTEzy5Jli5kssCxmsC2WLGMMscyYpJA8bVJKmt3t7jbd7rPdbVOMA/8XStJu+3/OuY7OvJiXOucz3/u6rvs+tXSndvZG2fm9opHNsvMHmUObzr6L9oFNc/+meXjfNHqYs/udrl+8tn/n3+jb78lu/zLu9kctP/2f3d9+sfaz/0jsWDV2X45t24tpuRDXMhffMp/Stx3btBDdOOke2c4YP8g8t188fzNrYj9jYi976krG5OW0icuWwUtJfZdiulYltefie7fqr/wksW2H5+1Nbd2p7L9yqn+3qmEyLaPe6ypOdeUnmzwgqIlPcqZllxdVttY0DWdXdzWNX3z080+P/vmPdz/+07GLy1df1beM19d1nS6vP11Q9K2LFSmmNL3aAgqOywjw4/hs6zcueg06EQahJJNSo/ROjdStlRQkRGUaNG6lrMySVG6xJIKAmISTUIgyKomNgAJoVAKf69Eq4/hcNiQUxCDsanm6Qe9QyowAL5pFMwt5NgmQLOJZAK4N5NtEvBQBoyfHdnem6/5894P57ocLPV+P26wOPl0dfLoycOzi06Weo+nWYxe/vzFybbBmu73o6ULXBwdTL5Z7/87Fb1H8Wxdfrpx9uXz2xfLg1y6u9D5d7n+w2Hfs4tmSPAUaKcfjZXi8DI87dlFKwIFYNIhFi3FoMQ4lxqGO31EAcEgAhzz+LMahQBxKhEeJCCghHinEf72hcby2yMehuHgMF4/xORBBDkSQyyD0ry4KILsC6A4A2wUQu0Lk8dPEWzzYBg+6BSAuCZFrXNgiM3SGHjJFC5tmwCeYyDEacpCC7KGg2snIRhykEh5YHOpbgzjRjA/tI8JGiMjzJOQEFT3BRI8xkKNM5Dk+aUhAm7PEPxjqf7K1cftw/8b169eu3rx+9Y2rhzeuHl67duX64eGVvd2d9ZWFi8szm4sT4611bbnuzkxHX4atJyOlMyO5N9fd7EmJoeCrLaZGT6oZkESxhGoaT07hKlmAnCPihjMSImIX5pduHB0d3r5z9Y3bV27eOrx648KlzbWLFy9tbly8eGHzwuq17c0Lk+Od5cX1Hnd5rCVXHF+usBXKbDlSh4kaW5lYccrd2pLV05LZY+Kl2LjJRYqMcqm3Tpx6UmgtY+hyCWAWHsimgGnhQiOSog9BSgMhYFCYGIoUwtD0ICjRPxjnH4Ly8Q8PPBHFZSaIBBa5OC06osbrPJ2dXmhOaMjwlKQYM2IiCpLirFKRjkKU41BaMkFPJWnJRBURr6NRI9gMGYXIxSIZaCgh7AT6hA8fh7DIQK9OZQJ4eipJGY6TElDHP4vEWBSAQwuxKBEeA+IxchJOz6RE85lJYr5dKXGqwBSpIFHEMwh4ShaLRySGQ6H4oKDwID9GiF8kHZuqBzIiRZkG4EyGsTXfmZGgMQDMGKkwQgI6zda+ruGJ6QuTC3sTy1cGZ3bbRtfbxy81DC5Wdk1V9k7lnO7POtmtiHPJ9ClqvZXL0wuFeh5XweVK2GwBiURAoyDxMZrmU+Vnqr92saSuQ3fmAmHkfdjsp0ELr/1XX/uu/9l/7Qv/1a981177rP3Fb+Vz/6UvvnZx+nXA1Gu/0T/AOn4VnPYwOGFOkjmRUdZfXVxTW5RfX5zdmJ9flVEAsMQELA1giwG2SCqQAlyJShuXWdpY0TWe3TKa2jKW3jae1zOT1TqedWakvGchvX64vG+5qHchq30qt2e+oG8xq30qr3M+s2kis2kivem8p/FcUuVA1djGwpWHb3/vx987en5nenG9pnrvZMVHGzP/frC4czJrNjtpMcvcn6TM5yCrlLT5Uvud4Ybbw6cuni46Y4/tyk+7sjR3ZWO3pro1s6Qpu24w/eRISmmnubjVWtrmrupMzjuTnNNszWl25DdZs+rS8us9qSVKaZSICSpYYi1bLCWxWXACDY6nIbCUEDgXguBDkVwoXIojgBislEDINhrbyysGGxvbKiq76hpOFpYWeDMK3BkFNk+xOaXUZC6Mj8uPMRRFRRToVLlKcYaImypgpAsZLna4jUl0ccNtLKKdS3YAzBQBzSKgp+slLTmOoarcqcaS7lxnldmw2N6wMtR7vq9vdPR8z8j08OpB78V72b1rnubZ9Palhvk7xSOX84b2swZ20/p38s7fLJo7MnduVlx86T1/yzpyWd+x0PbwB7d++/nMO784//BHY7ffPffG9+eOflwzd6Px4oPV731y9t77Y48+vPnJl017bxdNX7384X8ffPSHjR//dvHd/5j9/ieL7//n6Fu/GHzyYfHqndy56xVr9wqnDnNGNgvH9ytmbxZP3igYv1I++0bZ9PXMoY2MgUs5o3vOvovuszuJXatJ/ZvOmduJY1fSt17N/Oar9Ge/kO79KOLOf4hWX1R//5eXP/tq8K33ta0zkR2XtC0Xk/r3rP0Xk1qXE1vWVGUj+qqR1KEtz8BGzth+9crd9NFtz9Al78i2a3jLNrSZ2L0a17ViaF+Wn5o0jhzUXP+xoW2TmdHj6d4rG7zSMLhXdWYmLftUqrfU6y6wmDxisdZo9mblVZVWt9c0nc2p6e6Y3nn88e/f/Pj3dz/+092P/vzwoz8uXXl5svncydrOxrKTjfmFpzIzTqW5v3XRLOJbQL4FFJpBYYKAm6KQVLvt9eked4RGiIKpKCRPpM6qErs04sLEqEyD9tjFErM5XigAiTgJhSilklgIiAiLjhfyXDpVHJ/LgYaJcSinVpkRFfG3LlrFgAXgmgVsq4hnB/lWIbM3135vtvvBfPf9ua4H893/6OKz5d4ni91H0633Z9re3T73nYtnD/sqt9uLni/1HLt4a7Th6VLPNwr+LxeP+4v/6OKL1f7na0MPFvufr59/sjrVX5CtQCEUBIKMQJDhccclwWFBLFqMw4hxmG9R/NbFYyn/zkWAgBYRsd/S+FcXr0jgx5HxMgi9DEL3RdA9Eex4i3FPhNgHkXsgagdAbvJhl3jQDT5inQdfZkMWmaFzzLAZBnSKDjtHhQ1R4UN0TCcZUY8KLg/zLwn1Lwnzr0UFteLDBkjwURJqIhw1TcVMMJBjDPg4CzXCxAywSLPxUTfPNO4O9K2eG12eXVxZ3NzZvn758p2Dw9sHV+7uXbm1vX91eWVtbWlxY3F2tPVUc463LcvRnWnryrS2Z6Z0ZDsaXeZEVnilxdiclZkEiHUMrp4jklE4EgZfzOCBTEGcPvZMU9vEwuL4/OLU/PLU3NLUzGL/2dHewaGzI2Ojo6PjI8NzY6OTvV2D9TUjNTWjxXUdKUWValcOYHFzkiy02PK4kqKY4oGioY7MTivXbGMkZPMsJ+Xek4C9khVXRJbnEIBUDMeJYiYjKHEwfEQYWgfH6rEkBZoggKFpwVCcXxDaLwjldwLt6wvg0Ea5zKKUO3TqIouxPt1bbk9uzsssMMV7ItQFxvhkOaihEiU4pJyAVpHxWjJBRyFFcRgxAo6aQRPg0Vwsko4MI4b4icnYBJBvYFAUWKQMixRjERIcUk7EKMkEJYUoIeFFeAxIxAFYJICGg1iEjIiJYFItUqFdAaRIuEYRL1bE13K5QlI4FQYnBQcST/jwEEGxXKJHK8iLlaVqOFXWiO4iV2Oaxa4QmCSCRIlExxfnOHIyXYWprhKPpyI795Q7vcpkK7B5SpLdhUmu/AR3XqQlTRmVoopIkcgTWWwti6nispV8rpzNEpKJJCwSlhita20ob6oqbKsqaa6uKanr0J25SBj9ADb7aeD864DV1z5rf/Jb/X+5+HnA1OuA0d/DO34VlPogOGFOnHE+vbS3qqiqtjCnoSj7TH5BTUaeiM4loXBiFlfG4qgBoZTL08iUcfHmyESr1uSMsKVrzKmyWLsq0alPcmnjnPpEjzzKqkx0SePtQEyKJN6uNnrFBqs6zquIdgl1Vp46JSG1uuns8uz64VvP33372ptP5pe/Oz3179trXz5944/39x4O1F8odu5Vpl8qcq4VOW93Vb2z2PvOUv+D8ZbVkzntqYnDFbn7U+cOli9UFdfHxLqlGhtPkcyUW5gKI1eTxJLH8VVGviKZK0sClEmgIj7JlGqOt4MMQEhkAlgqiKUJkOEMKI4Kx5PhGGoogh0C54cheBCkCI0DMPgYQHQyJ6elrKy5tPRUfkFDbn6525tnTvEaYjKiY7JioguS4rJjIrwaabpanKkG0xV8G5+czCK4hRQHL9zBD3cBZAsTZ+eTHQJyMoeUxMS5ZKySeGVLurG/wN7kjj3jTVjpql872zM5OHB26Fzv6NzwykHvpTvZ/csFQxfSOhdKzu3kj2yVz1wrnDi0da3kz9zMm7/lHN3vuPfj4o0nSWc3o0ZWu77zk1uffdH/+AfJnbMZg6uVM5eLxracHbPVSzdaDp5njO+cufxq7f3/zp25Wrn2xq1P/uvSB/++/4vfX//1n9/4zWe3fvvH9Z//ZuUn/3fw8Q9Hn79/+C+/PffoB7XrNyYe/fD8wx+d3nrctv+idf9595W3Cif2s0e28if2syf3kvuW49rnk/ovZKzcTRzZztt7uvbbr4qf/NJ441/ib3/Cmb5X++6vb375Vfuz78paJ+Rty4ahfcu5q7aRbUvfpcjT88ryMVPTsrvnUtrAdsH5ayVTb2SPHGQO7WUM77kHtxwDW8ndG+bOS7HNK5qTs8nj18pvva/sWqfkdjsH94pGrtQM75c0TXlyGjyppW53vsXskYr1yZa0vLyasqr2qtNDOTXdPQuXn/zzH978+advfvynex//5eFHf1y4/LyueayupuNUad2pvIKGjPRTqa46l63UnOhUShP5bIuInyIVWcRAgoCbLBdXOq11qS6nTgWg4Vo6xROps8iEdqUoP96QadC4FNJSc2KhMSmazwUJWAmZIKWSWHCICItOEPFdWmUsn82BhoBY5LGLdoU0QcCJZlItANcmEVoArkXItoFch5hnE3H68x1Hc133F7qO5rseLPzVxWfrA8/W+l+uDTxd6nm80HU03fpwruO9nfF3Lgxd7q3Y6Sh+sdz7/v7k86WeW6MNz5Z7X60P/oOIAy/X/tpffLk8fOzi17HywtkHi33P1sYfLU9056TLkHA5HiMn4GV4nBSHlWAxEhxGSsRJ8Njj1PhtATi0CIeU4NESAkqCR4vxaBEBLcKjABwSIKBExL8u9f/1vptrMuRVKeKqFHEogV8GYZdB2GUJch9E7AjheyLEvhi1L0bvilBbAvhFPuQCF7bKgSwywxYYYfNM2CwLMUGHj1ERwzTUMAvfSUZVhgVk+/nknvApDvOrQ55oxYb0E2FjJMREOGqKijxPh4/TYZMs1DkG6iyLOB2pXk5PrY6JigMBrUQbqbek2HKz8k5W1veebBnpG1uaWt6dX9leWd28tLI22t52Oje9KcPRnuVoS7e2Zdt7ClMbPZZYBrEqxdSalxMnEMjJND1XKKNxxHSemCVQixVJscbU1CxPek5qdl5GdkF2TmFOTpHLne5yp7ncXo/b7XE6s12uyszMjrLSiYbG+brWrpSSbH6il51go8c6+eZ6a91Ja21nVrsHtMfj9amsxGxWQjnPXMs3VbCicgiidBzXjqAZQ4mxodgoCFYPwahhaDkcwwmGUgOCKcFQfGAoOiAE6XsC7uMbHhKcpJAlq1XJKnlWXPTxf3N7UW5OQrQnQp1vjLPIRCoyHsTAQSxcRkSrKUQDkxrLZ8fw2DoWXUTEMpFQFgbGxkBVLHK0gKUm4TThuCgGxcCkRjApBjbNwGHoWTQFNVxKwktIeCkRJyNiZQSMBIeU4lAqEiaKSYplh0exqXo2Q06nc7A4UmgoLsCPeMIHxEHNEkaqTlAQJ/eoWHkx4u58e2+BuyheawbY0RyeisotcuXmOgt0kjilJF4hTVDI4iP0ZhDU8fkKQKxjCeRcQC0U6TkcNYelEfENIN8AcLQijhJgihl4CgmOMBn07XWVLZWF7VUlzdU1pXUd+mMXZ34XNP95wOrnPmt/9lv90n/1K5/V1z6rn/ktv/4HFz+Fd3wSnPYgKGFWnD6eVtJdWVhRV5jTWJTVVFBYm5EjDKcS4XAJi6HksbRCnpRFE/PYMomYJwBYfJApkPBAFVcgY7AEIkDG50n4fClXIGULpWxQzgRlVJ6IJ1IBIjWbLRfwNQAQyWCpXGmVTe1jQ2dn3rr/8u29aw/GJr47Pv5vFxZ+c3jhl3vzL0bOHFRn3m0ue9Be8/Zo60ebkx8dzLy7OnR/9MxydcZAdspAcfq5xtq1kfHWmmZznEcpM0qkRkCayBNH0wUqrkQnlEXzRdGAJAYAI9SqaKvRGSXXC/BULgwnROBAFFEAw1KD4dQwJA2OoYUi6AGh/DCECIEB0XhZONWi1pR5vSdzc6syMqrS0kodzkKjJTc2zilXpuu0mVERWbERaRFKhxJ0KYROKdcK0EwcgpmNdwJUF0j3iBkuMcPKD/eIGW4RzcEnJ3PwbpCaKmNUxMtOOwyNjsjufOtqd/3F0d6Zs0NnB0aGxhbHli8PbNwtHFrxtEykd86VjG42XXizfedRWt+arWOhcOa6d3TXNbxz4cP/Krn4ZmzPsnv9WvW9F1f/+JfB5++njqyXzeyXju/mD13M6l+tW7pZPns1c3irZu3eyQuPMkd3q9duV6zfKFq83Hj5UcvNV2duvOy6/+7hf37e/eD/1O493PjZrx7+zx/arr1oO3z28L+/2v3wN91vfGfm1c83fvR/b33y+bnHH8y9+uni9z4effajnIWDso27qXOXi/ceOeevnn70w9X/+rzw6MOIS9/R7n6gWH3a8bP/vvL5Vx3Pvq9um1S3LySeO4wf2o7rWk7oWdO3LEQ0LVoHDowdG56zh5nnb3iGLqePXM09dyP33I3UocuegQNX7761Yye+cU1XNW8buVpx411F6zwzr909tFU0slczvF3aPOHOrnd5S9zefGOSUyrWp1jS8/JqyyrbqxsHc2q6+5auvPiXP7354ad3f/7Hex9/9uijP87tP61tGq2ramsoqT2Vm9/4jYvFxnibDEzgsSygwCoXJ0tE8XyORQaW25NrvU6HVgmg4ToGzROpM0r4NrWoMDE606DxqBVlFmOhMSmKzxERv3ERCRHh0EmgwKVTRXOZbEiwBI92aBTpBp1NJo7jsaLoFAvAtUuFySJeMsCxi3lOicABcgcL3Ufz3UffuHj87OLfuvhsuffYxceL3e/tjL+9PnjYV7nbWfJype+Dg6kn8523RhterPT9nYsvVvtfrvX//7r4dLHn+Wrfi/WhB4t9T1bG7i+ca0tzSREwGRYtw+PkBJwMj5XisFI8Tk7ES/BYMfY4MmJAHAbEogEsSoRFHbt4vLwowqO/PlwlYkREjPAbDr9dYfS5KkVcl6NuKtDXZMgDMfJAjLgqx1yRYfZB5J4IuStCHdcOgNgSIjaFqIsC5AoHvsSCLrDgcyzkFBM1zkQP01FDTFw3HVsNC8r08ckK8CkOC6hDBrZigwcJsFEi/NjFSTpinAaZYMAmmZgxOn5GLV9P9VSolMyAE5ggNArBRWKAcLpWoEzmKC0Ga1F2ZVdz78zI+dWJ8/N9Le0N+XkNmalnstzNmY6mTGtrjvNUanIUg1DjsjZmpcWLADWdqWSwZXQuyOCKGFwpH9QqtBH6KLXWoFTrlUq9WhWhVUdq1JFqlV6l0ijlCpVMrhaJ4uXyguTks5XV01WnT8dmptINLmZsYrjOIbTU22p787uqksriwyOSCJoMdkIuO76YG5dP1WfgQDeGbUNSTDBibBg2MhStDUYpgpGiQCg3IJRxIjQ8IJRwIgzrH4L0D0X6ByN9/ZH+/nIGPU4MGvhcl15bZEk6leltKchOjdJlxRkyYw1mKaihkgAMXIiBgXikmko0sOkGNl1LI2sYVDWLxsbAydAgGZ2YIAXckZr0SF2qTpUeqfXqVClysVEsiBNyI9l0PZOuY9D0DFoEi6FnUtVUopyIkeFQMixcS8bEMEmRTLKSGi4k4BlIFCE4GOPnQzzhA6DDXFphRiSYYwBzo8F0Ha/WZujOs5/2mjxqsY5GAwmUlMjE5uqW5Hi3iKtRSKKUsii1wiCTqhVytVqpk4BKUKgQ8OR8tkLE1Un5BjFHL2GqpXSljC7loCnUMKQ90tBVXdFeXthRVdpcXVNe1xl55hJp9Eewmd8FzX7uv/Lad+0v/mtf+i5/5bPy2nftdcDqFwGLXwQsfhUw92XA1Gv/yc/8Rz5FdPwqNONRUNy0NG08s7inurCioTD7VEFGa0FhbVomSKFSEAgRgyrns0EmVcSiibgskYDH5wmjo+IL8kvONDT1tHVmuVNVoBjkCcUCkRgUSyRSsVQGiiVikRTkgxKeRMKRSblKDWjQSuNKCk7V13YMdY29e//F93euPR4+/6y752lr49WK3Au5tiu1OXsVGXfPlH1npP37E91vT3a+nOl8Mdl2ta1sptg1nGM9W5I503xq/exIc2ldmjktSW9TS+IkwgiRUAOIVCKxQixSSAGtQqJXy/UxumhboknFFQJYkhCOkWOIMhRBDMfwoWgeDMNFYNmhcG5gGDsghBscBiKxGgYrWaMtdDizzeZCu706La3QbM6INORFReXoI+xikVejyI+P9mrlJiHLJuY5ZfwUgGZkE83ccJuQ6paw3BK2A2TaALpNQHECVKeQYucRbDyCR0TJ0/LKYkS1JmVLeuJYXcHqYMfc2aFzA6PnRhfG5/f6Vm6U9C9nt0+XDK6enr86sPOkeflWevtiVt+F4vGDvLH9/InD1ff+s2Duuntsu3D7Xu2dF7u//nP3ne9mjVwsHN6oHNvN61opG9o8OXW1Ymy/cf5u6/rjspErxcMHVYu3CmavFsxdL5i/Xrp6L3f2Ru3W07UPftuw96J8/X7Hjfcatp/mnNtrO3h58b1fn3/80/rNN7tuvNr56W9u/+ovM69++vh3n738y1dX/u3TzjvvzL73r2dffrj7q9eX/u0vB7/9cuYXv3HtP9OtPYw6eC9669XUr35780+vm248SRlcTh64lDy0benbsPSsG3tWY7qW43ouJvXtJfTs2c5edY1et/bt23v3ss+9kTl83dm162jb8nTuutv37E1byY2bOaM3T+0811UMSDOb8novVA9tnxnaLD816sms8aQWZ2QWJyZYFTKDw5aVl1tbUd1Z3TiYV9fbv3T46l//cvTz39/+2e/vffjnpz//8/T2w5ozIzWVLbUFFfXZuacz0hvT3HUuW2FirE0GmkX845HUFCkYx2ObpaKvXdQohCiYhkZxaFUJIo5TJylIjErTq1J1qvJkU15CfBSPA4bjpFSSmExgIiAiHNokAdx6dSSbzoYEqyhEl06VFqFxKCQJfE40k2rks6xifjLISQE5djHPAfJsAPtssffeXNfRfNf9he6Hi70PF3qervZ/fV3417wNPF3qvj/T+my55/tbo69W+y/3Vux1lb5c6fvx4cy9iabbY6derQ++Wh88/vKr9cG3LgwdM/l8pef5St/z5YEXy0Mvl8++XBl6uTL4dKnn+Vrfo8WeJ6tDLy9OPl6ZbPY6QGiYBAWXYpByHFqOx8rwWAkOK8agxRi0BIuREfBSAk6Cw35zrIoBMQjJcWrEo8VYpAiHBHBIKZkgIRMEOBQPgxAQ0GA4XkQiCPBYn5tK7E0V9oYSe1WGOhAj90HEoRR1KEXvib52cQ/E7IGYXRF6G0BvCFAX+IhVLmKFg1jioOfYqEkmcoyG6A+H91JR3QxcAxaSH+ibF+xbBg+qQwW14kKHSPAxEmKSjJqmIacYyPN06Hk6ZIKGOEfDTUmBNYftdESEJAwaHkIgYMQMThyocbMUNnlivig2h6vzRiYXuzJrMzMrc1ILKrLzGvLz67PTTmW5TmfZm7MdDekpBhapODmpNtUVLwZUNLqMSgOpdJDGAugsAZ0jZHEFbB6XyeMwuBwa59tiMdg8No9FZ3JpdC6ZApLIJqliuLLubEF1hcrmpkSYSZoIlLggKrPSXFqdUp6ucuqQYiNJncaOSWdEplM0bgxoQ7ITYeExYbiIYJQqECYPgIoDoIKAMI5/CN0/hOwfQvAPwfoFo/yC4H7BcP8gmG8A0tefBoOI9Mp4AAAgAElEQVRrOZxIPs8TpS+1mutSnU056enR+ryk2IyYSJNUFMGiCbEIHhomxCFkJJyGGq6jU7R0qo7NiOCxxRQiFRbKRsNUDHIiKEgQcGOYtBg2PYpJ1dPJWhpJTSEqwwkqSriGRolgMeIB/vGwTwyPGUGn6Ch4A4OYwKXG8Vk6FkNEJNKRKGJoKPaEP9bPR4gOdWuBVL0oO0pcYlRlG4DiRMWZzKRaT0K+McoeoYqVyQtTs7JcmfHRZrlMr5RHiISyCJ2htrqmt7traGCgq63DarHyuWIBV8ZhSMQ8rZSrA+kykCKWUAAOkkyFoGyGqM7a6rbKko6qsubqmvK6rogzl0gjH8BmPg2cee23/Npn7S9+q/9PFwMmPzvOi2FpD0NjZxTpEzklvXWFlY2F2acL0zsKCk56MkASjY7EiZksOY8Hcjggny8WikQCCZctsiTaFyaXbu1df3jt1uq58wYQFLNYCgCQCwEZAMgAoVwoVApEaoFYwRLJaSIdX6MRRBhkiXnp1UU5tSNdY9+/+/jd7SvvzS6/0zd4t7riUoatM0LUEytby7HfPFl053T5zdNlN1or7g40HA3Ub9Vlj2aZRvLsM/VFq91NW6MjrcWVuSaPN9YRLTKo2DI9oNQBEr1IFAGINVyxXiCJFMniVRp3QkKkQCjGEUA4Wo7GyhBoMRQhhaMUaDyIQAlDIKLgMN6JIM6JQBCJMstkuWazNz4+NS6uwGorczgyo2NcSmVuhD5Xp3OCIrdMkqnTOiQiE4eRImDZAFaKgG7hkJM5FCuPZhcwbHxGMpdmYoYn0QlmNsHOJzsFFCuPaBeQMhXMIoOwyqSoteqbMi2TLXWrI2cne4cm+ieWly73Te8Xtk0Xd843Tx70rtzqX7t7euJyQddycd962dnNqvH92plrs49+VjJxkD26Wbz6xuCzH+3/yx/a9x4XD29UnN0q6loualtsnrjaOn3j1NjlM+dvdEzfaRy+emrkSsvc7faVo+4Lj5vm73ZffDa4807H2uOpmx8s3vuo68LT7gvPOpYfnJq40b5wt33h9vD2s+GdJwObD8YPX05fe6d/4/7mkw93XvzT5ouPe7ceDhw8W3720a2f//7hr75485PPN37y6+qDx3mHb5U++Ljk7s8W/vnPWx/9rvfw2drLf1p68k+Tt38ydfPHk5f/T/+F503zd0/Pv9m8+Khl8XHb8uP2pUft8/e75u/3Lj3sWXzQOXfUNXfUPf+ge/5hx+z9jpn7g0sPz86/kVbYZUttbO1eHRzeGRzcqK7oSfeUZHqLM9MK42ItUqneZsvMy6+pqu2qbhzMr+0ZWrn28n+7OLX1oPbMaG1Va11B5cmsnFNpqfUeR63TWpAQkyIBTADPBPAsoMAiBmK5LLNUVGaz1Hqddo1CiIJpGRSnTmWS8D0R8kJjdKpO6dEoSi3GvIT4aD5XTCaIqUQgHMdCQiVEXLJM7NKpIlg0VliQIhzv1CpS9Wq7QhLPYxoY4X/noh3k2kH2cEnq0VzX0XzX0XzXw8Wehwvd37r4bLX/xWrfy7X+p0vdR9MtT5e639sZf7Xav9dVuttZ8mq1/4ODqXvnz9wdP/11y/CbuZu3Lgy9dWHo1frXczcvVgZfLA+9WBr6tr/4eLHr6XL/s/Xh5+vnb57vP+O2SRFhcixKikGASJgIDhHCIHw4VACD8mEQARwKIGAACgGikSAWJcZixFi0FIeWHM/jYI+nVdHfvKeBFRFxIBEHkvAiEk5IwPFxWJ8bKvx1Je6qHHMgRu4C8B0hbB9E7oOobQC5LURuC1E7AHpXhNkB0FtC1DoHtsqBLrO/vulmkgE/R4MNU+H94fBOEryTjm0kIYvD/PND/EphgXWooFZcSD8RNkqCT4Qjp2iISQZ8ggGdoEPGKZBxGnZcwFpOSuhPjI/Bk5iQcCJajMDIT0ABPN8Ym94U6TktM1cqEoujzCVqrU0ti/FaXOWZOZUZafXZ3lPZzqZcV0OmPYZHK0lOqk/3JIgBNYMmp9HEFKqYyhDRmUIqU0BliBgcGUco4wgkLL6YwQMZXBGTB7D5QiaXTaHzaQwRjQHgiQYW72x57URZY7kyxYKVxaKlWpQoQ+86nXayzFIYSVbKw9gmsspJ0zjIimQMEB9GiwkN1wajFYFwsT9E4BfK8wlh+wQzfIOpfkHhvkEEnyCsbxDKJxDhGwjzC4T5BcL9gpABgQg/P4BANAh4GfHR1W57rcdxKtWdFRtZkmLMiI00SoBYIU9EwHDQUB4WJsShJAScghyuptP0HLaOwwZIBBoCig8OIIcE8hAwdmgQLyRIAAnhQ4K50GA+PFSAgAgQ0ONnisU4jASP1dLC44XcFIU4RQ4aAV48j54oYCQAXC2LJSAQaEhEOBRCCA7G+/uCGIhXL86IFOfGSitS9BkRwowoYXVaTIFVn2+PLU23l2R6+9vb3DaHRCRRyFVSUCoSAMa4uKXpqesHO1sXlw92NvLzcwBAJJUqeVxQxFeIuUoFX6ngyBQskIujURAYc0x0U13NmcrStsrS5urastruyDMbxJH3YdO/C5x57bf0mc/Kn/1WvvRZ+tJn+TO/1c8CVr4IWPzixOJX/rNfBEx9HjD5OmD0U0T7J2GpD0JiphRp47nFPQ35Fafzs87kpXbk5dW70kA0mQnFiylsKYsv5oAAV8JlgTy2jMdSqESGsvSKkzlV9VlF1a7UCAZLTqXKmWwpgyVlsGR0poLOUNHYKgpHSeRoyIAIw+VhBRFgnM2Y7bUXrkys/uDNJz/cvfrT1Uv/urz20/HRWzUl817jZmna7abKa7XF2yWZu5W5uycLLreWX20p26rLWaxIna/OXmwqX+1u3BwdPJ2Za5VHWCWGeJZMT2LriXQVBqfBYyKIJC2GoMLg1QRSFJvtjtDHi4RaKlUQComiUGwCYQKVFksOT+FybEJeCpdlpFKiiTg1Bqkl4fISYtuKCnPNpqykxGKbNS8pyS5XWiWS/OioktiYNKnEKQA8AJjCZCeSKSYa2USnJLOoFhbFwiRbWBQzg2yikxMoxFgiLhqPjglHWrjhdoBh5VOtPIpXysqLBCpMqlKjuihJ016YttzfudgzsNgzur9yODWz3z64dnZyf3X70drOk8VL9xc3Hk6s3B6aPhyavTJ96f7ywYvDxz+d2n50buvRwM7D3e/+8633f716+/tz209mL94fn7sxu3L3wvbzC9vPVjeeLl94srr2ZGX50crig73tF1cP3r555XubFx5dXHm4sfZk6tzVidHDxZnbU2NX5s7fmJ+4MTd+bXnmjeWZmwuTV+YmLs9NXJ4c2ZkY3p4Y3p4dvzw1undh8d7i7K35uTf299/a3X/n+q33r95+//rR+6s3Xp67/e7gw5+33Phg4O6H80c/Xbvzg71HP9u595PLdz66++a/3rv+8bXN9w433jm8+Opg+enVtWdXVp4crjy5uvr4cOXB7tLdrYU3tpZubyzfWVu4uTh9ZXryYHJ8d6r/4mjNeGt6S6P3TF/pUGdRb2/1YFt5Z0lqaZ6nIDM1NzbGKJHorPas3ILayrru6sbB/Jqe0QtvvPXvn93/+A+3P/zD/Z9/9ujDP45ffLOm8WxtZcvJwsr67NzG9LQGr7PKZsmNNVhAQZKA880KoyiWyzJJgDKbpcbjSFFKBUhoBIvu0CqNYp5bL8tLMLg1MpdKVmxKzI6NMfDYEgoRpBAERCwLAZGGEyxyiVOrjGBSmSGBMiLGoZGl6tUOpTSeT49kEI08dgrI+xsXOQ4xe7Qs7Wiu6/5c1/3ZroeL3Q8Xu56u9n1bz1d6Xqz2PVnsOnbxh/sTb60NbLcXHfSUv3Nh6IODqXsTTfcmm789O32+0vc3k6j9L9cGXv6Ni8+XBp4v9T9d6Hm23PtsdfDWZFtvjrXJbaoyxXsUkjSd2qtVOhQSqxQwAbwEHjuOy4qghquJOCUBK8dj5DiUBIsUoZBCBPz4Lx8K4cGgAiRcgELwMUgBFi3EYoQ4rBCHFWAxfAyGj8Px8TifKzLMoRS9DyK2BdBNLmSTB9kRwncA5DaA2hIgN/nILQFyS4Dc4CMu8hBrHPgqB7bMhi8c33RDh52jwUfp6CEaup0Ibw1H1+NghaF+OcF+xdATtcjAFmxwHwE6TISdJ8InaPAJBmyCAZ1kQM9TINN07DkWZS5KP2VNdrN5PBiZjpOiMbIwpMRgq7WXDes9zWBSlTa5Nt5xUq1zi3h6U1Rylt2b53TXpHvq0x2ns911qdYEAbPKmdKcm5kg5KppFBWVKidTZRSalMaQ0lkKFl/B5ikYbBWTo2SyZVSWhMIUU1kgnS1hcoU0JsBgKllcaThFS2acdHiX6ztrdc5oCFcH56lQAj1VcSanIT8xixNEUSC4CeHyBJwoHiswQGnKE1hFEAY8ARf4h7F9Qxg+wXSfIKpPMNk3mOAThPMJxPoEoX0CET6BCN9AuF8gzC8Q4R8C9w+C+fiRwyAaDjvHmFCX5qlPc9c4rLnx0RXO5PToiHiAFwPwRCQsCwVjo6FcNEKAxUhIJBWNrmOz1CymKJxEQ8DQJ3ypUIiGQddSyZpwop5K0pIJSiJGjkeLsUgABQPQCDEOA6BRPDiUAwkWwEKVJGyikOPRKG1ykVHEjQd4aiadi8dTEEgSFEYMDSEF+QFYqFMjyo6R58bJi01qt4ZjllMyjdLsZE2OzVCRbT9ZkjMx2H26plLK50o5HBVPIGOxIgT8k1lZfdWVVWmuUyX5JoOGFY4H2UwRmw3QOSCVI6fzpGSWlMRgIbEkGNwUG326oeZ0bVlLZWlzZU1ZbVfE6UvEkfeh0789Mf2Z7+JffJb/5Lf8pe/iVz5Ln/mtfua//OVxXvSf/cJ/8vVfXfTcD46ZVKaO5Rd2N+ZVNOdlteSmdefknLanaVFUQQCSF4JhhmGZCDIVRcdDqbgwGgPNl1OUAIbDDkVLwlCyUIgsOBgMChEGhQHBEFEIRBwMlQSHyYKgYv8waQBCCSFx/TCcYDIfy49SmmpKzmzMX3rv3pMfHd58Pnr+eVf37drK5TTrUqb1ZlPlm531uxV5K3ne9ZKMlfL0jcbCy02lFyrTJvPtE+Vpi81lFwdbdsaH2nPyvTJdJIqqCkDqTsAigyBxoWExwYHRAQFRfif0/iciIdAkKjVdpUwGRQ6FLFOvK4yOOpWc3OZ0dHucXW5bm93UakusjtUUaCUuETuOTsiPMwxVVTSkpxZZLAUms1sXkcAXpkjERQlxpQnxXqnExuHZ2NwEEiUGT4wl4GOIuAQKKYFCjAvHx5FwsURCDAEfhcMasDg9GqXBQmNo+CQO1cimmNiUFIDhUnDzY+XFJm1OjLwiJXaioWazf2Cn/9ztqfUnK1cezO8/W73+1qU3Hi8cHk3vPFk8fLFy7cnC5Ydz+0+XDp8sHz6/cOPe3O7Nqc3LUxtvrl2/s3jweO3Go/nLd8Yv3hlZfzi1fW/80oPJracz+w/Ht+6dvfBgeONe3+qTkbXHQ4tPR5bv9c5cOTO83zC4U9u3Vd19qax9u6p7u7p7s6pzq6pzp6Zru7rzUnnbZnXXXl3/RnnnpfLOnZr+i6Wd66Wd29WDO3XD2ydHtk+OrlUOrFUPrtcOz1b1TtQPdbXNTGw83X76b+v3/nl6752R+TcaOpfKas8V5Q2Wp/XWO3oabR1NtuY+R/N5R8u5lIaxlPpx26kxe/2wrfqsrbLfWjbkqhpOq+lPrer1VHSnVnZ4yrutJWeTSobiirpiCk8bcosVrjpTYUtWfbmnMN+dk+XJjotJksv1dmdOTkFteW1n1amB3Oquya033/7l5/c//sOdj/7w4J9e3//JpyMrtyrrB2oqmuoLqxpy8k5npJ/yuiqt5uzoCLOInyTgWECBVQYen6MaxcKSFFO1226SAHwExMBh2dSKRBHHpZPmxkd6tHK3Wl5iTsqMi9ZzmGA4XkwhCUlYJjxMTMKZ5WKHRqFnUhghATIixq6WHefFOB49kk40CljJIDcZ5FhBrh3k2kGOS8o9V5F+NN99NNdxNNvxcLH70dLXLj5Z6X262vds+X+5+P7B5KvV/s3WgsO+yu9tjLy/P3lvoun+VMtxQPyWw+MNxW/WGf8+L761PvT2xbP357p2emtSZYxsLdhgt7Rnetty0ttzM9tzM1uz05syvI1eZ73HUWO3VqSYio0JefHRWVGRqTqNQym3SCVJIiCOz4tkMrVUqpIcLiHgAAxGgMHw0Wg2HMGAQhlQKBMGZyIQLATSZ1+M2hMhdoTQTV7YBgeyyYNuCeC7ItSuCLMtRG/ykMd1kYtY5yDWuch1LnKFg5xnwmYZ8Ek6/DwdNcbEDtLQrXjoaSy0Eh6UG+STGxpQAg+uRQe34UOPXTxHgk/Q4JNM2CQTMsWETFOhcwzMKJ0wpVUsOGxFUrkKzxFR1RxmVHRSUWb1mLVkSOdu5hiK+Pr8SFNlVEyODIiP15s9JkeWzVmZ6jnptZ/JdNe5UowCTo3D2lmQk8TnasLDdRSqjkrX0pgqCkNOoatoLA2DraYztXSmjsZUUxiKcLqczJDRWXImV0JnAWSanMJUkGlqIsUr1y7VtdXoHFFQrgrCFEEYfDjTG+OKFkSQfDFyDE+PFyhhdBWUKg3GAwEIwQk4yx9C8w8h+waH+wSTfIKIviF43xCcbzDaNwj9TVhE+AYi/YLg/kEw/2CobyDSPxDh5weGk7KTEurSPKcyvNX25EJjfLXblhEbGc1jG3gcKZnEwsCZGBgLheBi0GIiSUmlK+kMKZXKxeGIoaFwXx8GHJYok6SolEYQMAp58TxWNJNqYFB0dLKaQtTQyCpKuBiHVZJJKgpBikOBCIgMi4yghZtAnlUhTpKCWi6bRyCQESgiFE4MCw0POSHEwSwyXnasMi9BlZ+o9EYIEgC8WcXIsWiyzfoSd1JtjmvgVOXCQHd6XDQbEirDYMRQmCw0LAKFjiMSDSi0BgNXYeD8kBN8SLAYjeKFhvGDQ+UwlAyCkEBR/FAoAwKxxhpaGquba8tbK0qaKqpLa7r0py8Rhn8Infztiem//KOLAStfBix+5b/0le/sF/6TnwVMvg4Y/T2y7ZNQ91FI9KQmdby4qLeloKozP7crL2MgN7/Tnm5BUSP9UeoTSGkIVoqk8WA0agiFA+VKMZJkfqwOzRH4BBlOQGIDgxKCThhDIMYwuBmKTIGjbHCUHY5yQNE2KNaOIFkQFBOOHUsS6hmyyszKqbOz5/vHXty4/WJ98/KZ1o2iot5ofW+spjVK0RavGXMbp9JS5nPcS0VpC2UZ+x3Vh60V3cm6Sr2wMy1xrrlkc7T9xtz4Rk9PhzO9SKSrFunOSHS1LEETT9DC57aw2e184WmesF4srddFFGs0RiYjL8rQV5BfbTIW6DR1idFTRdnrtSXnc5y9rvj6OHlZhChDyoohwR1iXlO6t97jyo2L8+j1JrEsli+wKxSFiQnZUZEWPs/CZpuZrBgiKRKHjcRhdTh0JBGrx6O1GKQGjdRgUBo0SoNBazEYNRatxCF1ZJyBSoqkkAyU8BgGOZZNNonoHp3IqwXTtOK2dNel5uad1q6Dk613yk89KKw9yq2+l1NxlFP5ILfyQVbFg8yyo4zS+5mlRxmFtz15d9MLjrKK3/Dm3koruuEuOLCk3c8sfdOTf8eVe8eVfduTc8ubfTs15156wW1n1i1b+pEj901rxj1H6i27847TddvuvJlsv+v0PHBn3HOk3benHTnS7lidt62Oey7PPafnpsV6w2y7bfPedaTfSvHetHjv2rJumlPfdOTcTsm6mpR6mJi6H++9nJh+aMq6FOua1qVMJuXUxGW3VY3u7n/v1oN/vffsk1tHH92898GVG9/buvD0wugbay3bs6VTfc6m7uiiPll6B8/azrV0C1I6BOYOvrEftExEeGdjM2fjM6bj06cTMqaTMqeSMmbjM5disucis0b16a0KRxloqo/LaE6tKHfl5rkzMz2ZcbFGpTLS6c7Lya8rq26vqO/Lqmif2X3w9i8/v/fRp7d/9vv7H3929OPfDa+8UXFyoLq8qS6/4vgctcHtqHGk5MVFWUCBCeAli4VWGZgsEcVwmYkifnGysdJpTQB4PHhYNI+TopTFCVkOjTg3PtKrU6TqVKUWY0ZstIZFBwgYCZUkDMfRoCEAHm2Ugna1XMskM8IC5CSsXS3z6lR2hTiORzcwSCYhMxnkJIOcFDHHBrJsINsj549XZzxY6Dqabzuaa3u42PloqfsYxScrPU9Xe58t9zxf6X280Hk03fJsueeH+5PPFrs3WwuuDdZ899LwD3bPH002H002H/cXvxm3Gfjb+Ph8pf/v+ovPV/oeL3Y9Wux5sNg3WZ19vir/fHVZZ1Zao9va6LU3ep2nU51n0lxN6e7mDG9bTkZ7blZbXmZHQXZvcUFfSVFfSVFPSXF7QWFzbl5jZtbJtLRqj7vUai8wJWcnGL3RsTZdpFGhjBNLIvmAks6UhFN8doTwbT5siwfZ5EE2ubAtHnxLgNgBUMd3hW/x0Zt81CUe6iIXuc6Gr7Bgq2z4sYszdPh5KuwcFTlCQ/WREa14aB0qpDDILyvAJx8aVIoKq0OHtuEh/UT4CAl+LhwxSUdMseBTbMgUM2yWDp2jY0apuPNS8YI1uVajM7KkKpZWCZryijpdhT0Gb5PaeYYTVUwWp8oi8qKjc6XCOL00NiU2OcvqrE73nvTYW7JSGz0OI49dEBvdnJ5qBUWRFHIkmaIn03ThNCWeIsEQxWiCFEuQ4XAyLFaGwknQODEaD2AIQhyRhyPy8CQ6AsWCo4VILABFRxJona7cMk1yIl6kQbD5oRQekiEkcCmhBII/GkQwJTC6KDRcEkYUBqH5QXBmAIQSACH4h+B9g7A+wVifEJxPCMY3GOMXgvILRvoFI32Dj1E8dhHiGwTxDUIEBIX5+DBg8PS42JPp3mqXrdSUmJcYU+FIzoqPiuaxI7lcLZvNJ2JZOCQThWSjkEIcXkqmSslUPh5PRyCocDg+OAgfFCijkuNFokQRYJVLUiSiRD47nseK5rEM38zdRLAYkWxGJIsWwaDoyAQFDiWCh0XQiGaJIEkG6gV8HimcBEfhoTAiBEKBhsqp+CSQ6Y0ACxLVRSZtfoLSo+G61dwio6YgSVufam7L8/SUZK93tc6frDNRqbEITDwEZYMTzIHwWJ8Aqz8kycfXHgZ1IVE2JMpLJDvQODeGkEGgejBkN46ajA2PxuALYmL6qyvaS4vay4qbKmpKajp1jRfxQz+ETP5PwNTXLvovf+m39JXv8uuA9dcBK18FLn/lv/SV78wXfpOfBUy+PjH2B2TbJ8HON8MME/r0ifKS/o6imr6igoGC7JH8ohFnZj1HWkcFaniKcrE+G9RH4XlgMCUCA8ZiZTnChFq5qZwhq6VzWrjMXhF3UAwOSmVDMvmITDEmV4zLleMy1bhKP6aO6lFGtmpjTkWbh0tqrs2vzw2cayirfmNr++3dg8fjE5tlpY1K8dnk2A6j7nS8qtNsGHabZnLc84Wp0yWpqw2FyxUZxVJ6tpjanpYw3pC70Fl3+fzA8/WVG90Dq1llC5a05QT7qiFxOy5xLyFuPzr6clzidlzSujll1u6skMkNCGSN0TRWUVGTbLJxWUnhmHZr3GFz1UqJt9emPxkNVEcJyyOBNAmjKErVkZ120mnzaNSJQiCKzYvhClPkyjRDlEOlimUz49nMRDY7gkxU4TFqIk5JRCuIKAkOLsJAABQEQEEBJEyEhkuwSBkOrSBiNWSiNpyoIhAUOIKKSFCH49QUTCJAcyj5XoWgLilmtqRos6Z+O7/0tjfrgdV7J8F2KyHlsdX7wp72INH2MD75qdH+wuJ4ZrI+TrQ8s1hfWh3PLNa3zc63jfbncZbvmB3fMdm+b3e9lWJ9kWJ57rA+tVuepJgfG5Oem0zfsVjfsaS8lWJ9Zbc9S7Y8SUp6Zra8bXe8nWx/Em98ZbS+Zba9k2J7ZU5+abG8Y7O9bbU+MxufmZJepljesqa8SrY/N1ufJCU/M1pfmB1PTc4nSc4nRuf92JSnJs/dOOuNeMehPb8lwpnIi1UKUpSqLLvzTFnVaFP3wrn5y7tX3n509OG7D//lR4//6afPf/bjox98d+vZk9lbN/ovbTScn8xq6jcV9URlDBgyhvSeIa1rPCJ1JipzITp7KSZ7LTpjRe9cinDOGLxdakupKLoq2t7gySv1ZOV409M8abGxCSpVpNuTn5dfV1HVUX6yL7O8bf7g0Vv//vrND39352sXPx1ZvVVZP1BZ1lSTW1abkVXv8dQ77bVOa358dLJYaBbxrVKRVQpaxEA0hxEv5BaYEsrtyTE8FhsaHMPnWuTiGAHTrgazYnQutdStlhebEtOiDSoGVUjAgFQCn4SlQkNEBIxJBlqVUi2dxAw7oQzHO7UKr05llYni+IxoFtkMHLvITQG5KQDTKmJ5FYKJmqwHi1335truzbY9WOh8uNj1ZKX38XLP09Xer108zoszLc9X+36wd/7JfOduZ8mt0YbvbYz8YPf8g+nW+1Mtx5ejHtfx6M03czd9z/+aF//q4sO5juerAy83xh4tjdxfOHdldKi/MKfWmliTklBhTigzxpab4iotCdUpSZWWxApLUlWKqdaeUu+2n/K6GlPdp9NSW3LyWvIK2guLO4tLu8vKe8qresureqtqeqpquytruiqqOiqqWkpKG3ILajNyfLZ48C0ubIMD2+DANjnwTR5igwff5CG2+KhNLvISF3mRh7rARa1zEKts+DITssKCrfHQy1z0LBM5QYOPURFnKcg+MqKdhKhFBef4+2T4+RRCA0uQobWo0FYspI8AHyZCx8JhEzTEJBM+xYJN0sNmGbBZOnqEgjknEs6Ykup1EXaBSsNUGxQpdntlkqdeZ6uTm6uB2BKiwCZUeGOic2VAvEpkSNQnukWHehgAACAASURBVBOTy92eWqe9OS21ye2Op5BtPF6d0ZgukSRSKBEYjDwMKg4OBQNDhQFBgoBA4YkTohMBAj9fvq+vwC8ACAjknwhm+QdS/fxZwSH0gECGXyAnIITl4y8JCM0GNGXyJDMBjMDwhDAaPSwc5YeA+0CwvghOKFkQSgKh4RJYOD8YLYDgGEEwUiAMewKC8QtF+4aifUMxfqEov1CUfyjSLwTpF4I4dtE3EOkbCPcLhviGwAOhUN+gUB8fYlCwJzq6MScjNzHGo1W6tMrcxJi0KH0Ek65h0g1CvoRG5hFwbDSKAUfwMFhxOFlEInMw2HAolAyHhUPDsCcCQCIhWan0RkS41IpksTCey4xh02M4TAObrqVR1FSKnkmPYNENbHokixZBC1cTsTIsEkRA1GRcrIivF/A4BAIOAsOF/X9s3eV749mVL3rZZRIzw0/MLJlky7YMsi1ZtmVmkJmZUTIzkyQzVdnFXF2M3Z3qdNIY6CSd9MmZO3NnJplJJ01Jdd0XlenJnHueZ73Y/8Hn+e699lpQMhxGQ0B1Qla4GDDKWXkGTblZXxobUhSpLTFo6s36RkvEQHbScF7aVFHOVn3NhY6O6eTURqmmSxbYI1APcNR2lnKELR8BBHYae1Ikm5IpZ1TaSblmThU8pwwdkwSOyoO7xJpSlrArKnaurGKgoKC/rLSjsraspi+4ZZc49hF8/j9+yItnXK88na89XX/z2nrls/Xa2/36jPM1aOWV58K3Xovf+cz8GdP7T+Dk21D9fEjmfFXp8EBJ/ViJbdyWP1NcMp+aM64MnpVo5wIN46GxjaowC55vgHMsJGUGWd0kiRgLNM4Hhi9rNO4ApVsr2dLKd/1VO1rVjlq5r9EcabRH/oEHgcE7QaEb+sgpvWHTVvp0beN0ZtZeV19baJvtH3x2dPbdzc2j+jpHjGHIHNlvDhtJjx1Oi5vOTprPT5kvTJ0rSZstTZsptNhU9KpQ8WBe3HBF+mxr+WxTxbFj8N1V93PHzH5KwbrOeGIwXQyLvBYefjvMcFtvuBQRfTY+YTM5rYQv9Pf2s2fn3FpcnK2qbIqPao0NO2wqezTRtVedMZcVOZYSMpKqH82McmTEzZTnL9RVVpliTTKZjgGoSVR/GqDnCowyZaxcHs7jhHGZkQJuEIOiImO1DIKWjpeT0RISSkRE8HFQDhrMQUO4GDgfhxTh0FICVkUhqkkkGQYrQWFlOIKCRFCQ0IEAPlbMTJHzbP6KQYvJbSs5tZU+zi9+mZn/LCnjkTnlRWL624lp75isLy1p78Qnv7SkvJeY8jIh6WVC4tvx5nfize/HWz40JX9sSv4wzvJpYvJPzKa3Y6Pes5reTo5/YY17bI56mhDzoyTzexbTewmmtxMszy3WJ+bEZ+aktxNTn5tT3k5Iezcx/bkp5Vlc8juJac8TrI/jLS8SU18kJj+zmJ9YYp8mxD5JiHuWaHlkMr1Itj6IM9+PTXiYkHIvLvlRQvqNSPPtmKRbRuv5qOTduKzBmKwwIIgIkaARWhhcBUHKfXASCF1BlkRIdakRxqK03Pq67iHH3Oai+9rB+Wc373zw9NHP33/yyw/ufvLjC+/8aPfe/ZlzF9uWDstHXOnt05GlDv/MIXXiqDrGoY5yhFqag+ILlOG2SEtlRr4tKy8nMyslNUMfHqnR6NLTimxFTTV1A9XNwzmVPa5LT1/+P6/u/urPtz/76uHvXt3/2ZcTzmuV9UPVZa21+eUNWbnN6WnNKclv7lHfNN0kqqRJGoVFJY/gsw0iblFsVLklXs9jsSE+BhE/XiWLlvGSgxW5EcFWf0WyRlEaF50RFhrABqQUgoxGEpCxAAKsoJLMWpVZLQ9gkNhQ7wA6KSVYmxqoSVBKooQsA5cRL+G+yYsW+d9dzNCKF+rz7m0MvLXac+f/5+KzzaGnLvsL9/Azl/3hSu/bW8Mfncw/c9ovj9Y9XOn98HjuZxeWn24MPlzpfb459Gxz6Ie703/4qvHD++Loc+fom/fFZ66hp+6hh+v2B87h+xvjT7aWLk0ODxXnNCXHNiXHNiQaa83R1fGR1XGGitiIMqOhIi6yMt5YERdTGhNli4qwRRlsMVFFMbG2OHOpyVJqspSakyqSU2vTMmvSsmrSc5pyi9oKSztLKrorqgeqG4bqW0AHfNQuB7bLhu1x4btc+A4XtseH74uQ+yLUvgC1w0du8ZFbPMQWD7nFQ7k5yE0uapOPc/JwqxzMHAs1CSDH6OghOraXimrEgG0+HkU+HpUo30qkbyMG2oNHOIiwCQp0lg6bBxDzLNQ8CzkPwBcZsEUAOcXET8uFC0ZjW1iUVRYSKtTrNebwsCx9jE2fUB1srpaG5pF5UUx+ZFCgNUAdqxLpIgKNCQZLXry10pzSYc3qSUzPYAli4eh0IjmbSrXisSY0PA4ONsEgiVBoMhiS6gdJgUCSEZAkOCQZBk6GQ1Lg0FQkPAWFTEIiUrDoFCw2BUtIxRFTsfhMPMXGEJWy1QlYvgErUCF55DMkrAcee4ZE8MSzfckiCFkGI8tgFCmMIkJQ2X54ig+a4IXAeUIxHhCMBxjjCUaf8UN7+qHO+CE9fZGevkiPvxfCEwL1QkB8UFAvGBjkhfOFJIWFNefnpAT7BwNUA59pDVRbA9QhLEYAQI2UCgJZDAmJwMcguWgUD4vl4/ECEomJxZJhMACFJvj4EL08o6SivOjIBJVCz6QGknEaAlpDxARQCFoqQUMhaqhENYWgoZICGJQQLhAl5hkEnEA6SUlAq4jYAAZFy6Tz8VgSxI8A9iNBwVQYWEonyum4AA7FqOSb/SW5UTpbrK7KFNKYGNaWGDmWmzyXn7FakHO2qup8edW62Tqni3TpjS5t6KYy6GxQ+Elg+Fn/kF2FYl8t29NIDgLUh0EhOxr9njZ6Vx3tUoZPSfw7hDKHMXa21DZUUjxQVtZZWV9ZOxDaukcd/xg+/0fvhW881r4GOb/ydL0643rtsfm959YrL/f3Hq7XHluvQRvfe6x847Xwpc/4v6J6f+ubedsvbC40ba6xfMJeWDuamz9dnD9ZVDSekj6q0CyIVdMS/9nAqJmIVBvDP5OiKeUGt0tCJpTBSwrFmkzolgl2/NVOlcyt5G1KWdtizoFUeCQQHgvE50SyQ7FiQyhdVvtvWhJvdHc9WF6cbWluLyttL69oyM5bbuu8u7C839w6arWOpFiGU81DaabJ3JSpnOSJ7ITpnITpXMtCkXWh1FIVzq6JFtvz46Zr8kaqCmYaavYdQ28tOz/eO//Jytbl4pp1XeS58OgbUTHXg0Lvh0XdiIk/Z05aS7AW8EQyT6+pkrLPLl+7OzN72t12w97xkXv2xeLAbkP2RkmCs9i0XmRetSWtVeRst9dNlhfl6XUhACDF4oUIjARD0FIZeg5fz+HqGLRQNi1KxAnnAUEMYiCDFEAjyPAoMRYhxMD5SBgHCeGg4TwMiotF87BoAQ4jxOMkRKIAi2PB4AAUKsShpSSMgoTRMQixfHq6jFcWpB5MjNstyrtfWPQyr+ipNfOpJeupKeuxMe2pKeOdlLyHCWn3zNZHSemPE9MfmVIeGa1vW7KeWFIfmBLvRsc/Mye/m5jybmLykzjTi+TER0kJ9xPNdyzxbyUm3LEkPEhKepCYfMeUci8p+7op7bY153Zq3hVL1vXkvIvxGVfNWVdMGTeT824k5V63ZF9PzrmWnH01Oe1GetrV1OSL1uSLqaknKSkXMrJO0zIvpOedpubvW7IPkwt3LYW7SbZNi206unA+vaM9qUlLD2eSdXyxmSUxEwWRKG4oGPD3pqp9KSofnNgTzT6DZ/pRBEimmiGLVIRaoxNLCst6enoXp8a2zu3cunvx+cu7H/38+W9+8fRX79/86dNzz+5t3jo76p6s6qtOKrHqU4yBZlOE1WrJSU8ryM4uysjMDw83+mv1qdaC0uLmmrqBykZHUb195/q77/7+r3c/+/Lur79+9Jvv7n38x/G1S1V19prSltq8ssbM3Jb01KaUpOqE+GxdULxEGC8RJsgliWp5kkYZLeRHCvmFMVFlCSYdG+DBIQaRMFYhjRJzMkI1uRFByVp5WqDGFhuVGR4SxGJIyXgZlcQhoBlwiIpOjVerTCqZlkbkwnyC6KQkf2VKgDpRLYsSsMNZ1FghxyTlJ0j5FinPIuEmiNhWBX+pqeDuev/tle631nofbAw8dA4+ctkfu+1P3Y4nGwNPnQNPVvtuTjVen6h/4Rz84Gj6yfrgyWDF1fGGp86Bd7aHH6/3PVrrfeYefO62P3cNPXcPPXcPvdk59WJr5MXm6IvN0eebI8/cw8/cw0+dQ09cQ49djseu4Qfrjvvrw/fWRx+5pvf7mnuzEtvSTK1pppaU+OYUU2NKfEOSsSbRWGU2ViUYq5LiKxPjS01xJXFxpfHxpaaEElNCcay5KNZUGGcuiDPlxSbkxVpyjOacGHNufFKeKSnXlJRrTspPSi1OyQDt85A7bOgOC7rHQ+zy4Dtc2KEQcSBG7omReyLUjhC5xUds8uCbfOSWAL3Fw2zxMG4udoOLWeGg59noSSZqFEDb6eg+GroFC62AeJSDPWuQfvUoSCsG0YNDDRGgU1TwPAM6D8DnmOgFFnaBiZ6nwxYA+CQLMy7nzcXEdEWa0jVRUep4Q2BydESOTp8TEmMLjS+TBKbQ+OFEmkYo1Cul4RJegN4/NlqXkKg3F8Ukt1iy+kwZ1SJNFhSd4wetIZHaeMwOIdAtYg6I2CMC9iSXO8/mzfJ44xL+uJQ/KeZOirhTQs6cmL8gFc1LhDNiwYxEPC2RTUnlU3LFpEJtl6ir6eIMPD8GzVPDOEwfgOLNxJ4hk84Q+X4UGYwih5DlEJICyZDAGRwwmeaNIZ2B40FQLMgPDfJFg3wxnr5oT1/UGd83PagID783BfeEQLzRPmeQUC8kGOSLB8OSwsKa8nKsQf5yAlpDwcaIOfEyoZ7NCGbSDEKunsvUUIhiLJqPRbExGCYazcHjOUQiE4ejIRBEb28uCp4c7F9kNFhUUgOHHkInBFKwAWSsmoBR4FBSLFKKRf4wCUlFwYfyGFESfoxMGMJhBNDJoVxmEBcQ4FBksDcF5keDQ8gQXzoSSoP7sXEIMQUvo+CNGlm2IbAp1diVGdcSFzqWFr+em3pkK7zb0HS5sGzNYFoLi51TBC4ptNuBukNdyLEu5MA/8FAjO9UIT9X8s0rBWbX6UBmyKwo5lBsO5GELAmUPX+iIiZy05Q+UFA6UlXVXNFTVDOqb96hjn8Dn/+iz+LXH6lc/uAja/N5j69UZ12vQxvegndcg9yuP1a+95/7gN/y/kT2feeXchMcsh6UvNJVNjtqahlMzh1NThnJyRlPTBmWqBalmJyTmoa3pWd2IQ5M8E1O0Zi5ySILmheJdCfdQyt6X8HaV2nWZyiUTOEX0XQn3QCg8L5RfEmsuiDTHYs22QrsbGX2touKOw35hfGS8uam2ID8/ISEpILg2MeXy1Nx6fdNoVu5cUeGcrWA8N32mKHsyL3k8yzyeFT+ZEbdclDRdFFUWQa+NFU+VJc9U5/flZ840NDoHhpa7BrcHx55t7HywtnWtsn7HmHAuMvZaRMxNg/F8jHk/MW3SlJTE4PBAHuO28t9eu/m+y/XOwsyH67NfnLiezPdvNeSsFZtdBbF7ZSk7lZk79UU77bXdGVaTRCjFYLhQBBuKlGAIATRAx+QE0egBFFIoQI4WAAYuI4iKDyDhA4h4ORopx6CkaJQAAefAYWw4goNEspAoNgrFxWJZaDQHi+XisHQ4nAoBc1AIMQGrIOL8ydgwgBjPp6dIOeVh2pks67XKirds5bdyim+k2y6Y865by65nVJymFp7PLj3NKz2fX34xt+JKTtXVzKqLaRUXCmuu1TTdqWs7ySq6kFl4q6DiVl7ZlczCK3nFV4vKrpRUXyqpumirvlRSc7m07rKt/pKt8byt4XxFy1FZ815p89XWoXv9s5ea7IclrcdlHefKOi7U9JxUd56t7jyp6zxt6NitbNipbtxpbHXVtbgbOzabut2Nfe76weXKvsVK+0zl0FT1yPHE8bm5m0v2y73NW/6abCwlmCqK4QZauboUusbMUJkZShNVEk3khmAZagxVhqZKkSQJnCACY3jeCLY3igMjinFMNU0UKg6ID4nPteTW2ZqH+2a2Vw5vHV55ceP+x4/f/t29F59fuffJuevvre3c7BlaLixpTk0rTk3J1euiQoOjM9KKi4saKio7K+oHy5tHjm7/+N0vvr3/2Z8f/ubbJ7/57t5H/z6+fKGmzl5b0lybW1KfkdWUmtKQbK42x2UGBpik4niJyCQRW5TyZI3SKBZFCgX5UZEl8XFBAEOARBhEohiZOErEytZrcsK0SWpJWqCmOMaQpdcFsugiAkZMxjMxSBoUoqRRjApZrFyqpRD5cD8dnZyolqcGapI0imgBV8+kGgVsk4RvFvMTxNxEMdcs5Fjl/LVW21vrA7dWuu+u9913Dj502R+57E9cg8/djifrA0+dAw+XO08HSvfbc6+N1txb6Lg8Wu9uzjnqLbkx03R9quHiSNWd+dZnroHn7sHnbvuLTccL99CbHcVvb46+2Bx7sTn6Xw+NQ0/cjsdux2P38CPn8CP36P31kQcbY3eWh1xt5d2Z8Z2Z5vYMc1u6qS3d3JqR0JJmbkozNaSYGlIT6tKSalKTqqxJFVZrhTWl0ppWlZxaZkkuTbRWJKeVW9NLEtNsiRlFlvRCS1pBYnpeQlq2yZoRn5geb0k3JYL2echdDnyXA9/nIfcFyD0B4kCM3Bcjd4XwXRFyW4D4v7q4zkEvc9DzHMw0BzvGxAwBGDsT106AV8O9KiGe1TCfJiy8HYvswSKGCJBJsu8cDbzAgM0B6HkmbomNWwKQSwBijIEcFrNnoqN7YhKzAozR2rjoYGtMRHaIPkcXWRgWX6aNyGaKIwlUFZsTIOAGCNganTom3D82OigqNdJYbUrsNiU3yjW1ZHo7hTbG5czJhPMy/oKMvyTnrUv5m2LRnliyLRKti/kbEr5LxHUJ2C4he1vI3RXx98SCHZFgSyTaFIk3RNJ1sWRFIp+WqBsBSSaWZ8YKAhBcri8D44HBeuIAb7IISlXCKUooSQUlKRF0ORzggkl0LyTZE0YAQXAgXyzIB+Phjfb0eVNID2+kh/d/50UPMNwL4ecBg3lCYaAzZDA0zRDRVpCbFa4LZlI0JHQwgxjOA/Rcpp7DDuWwDAJOMIsuJ+AEWCQbjQLQaDYezyOROHg8FQ5nwGBCHCZcxEvUKNKC1JnBmhStLEEhjBNzDTxWCEDVUolqMl5OwLzZXi3GIEQYmIqMi+CzIsW8SDE/SiLyB2gMKJjk501HwqlIOAkGoSBgeLAPEeJHhUPpCKiKRTcqxc3plsXakn6LcTTeMB0VtmdNvppfdDYle0YXtRSduG5JX0/JWkhMHdRHzBii3OGR21rNsUZ6XiU8lfJOxNIL0oATUfB5WdhZWfAST9LJBAYidItVpSMVpX2lpV0VdZVV/bqmHdLoh/D5P/gsfe2x9tXf71Fdr0Gb34M2/+bp+h7kfAXafg1yvvJa/gt45o9Qxz+huj7zyrqBjF/TZy2WF9l7cisdqRkjKSn29IxhS8qIVn82PuWt7NJfDcz/af3Kg/KR++UTd/J7lmRRG3zVOZH0glB8jiM+5gXs8YL2xOpNoehQrtniKg7FQXvCwE1BgFuu2w6NvpBdcLe967p9yN3dY6+qKUxMDuIKpXhSakDI4dDEUk2js6ltq6V1vbZ6scw2XZwzXZwxVZg6npMwmWNeLE4eSA0u0lFaEtTT5altKca6RFNbbl5NRrYlODyQLUzWBK/Vtz6dnL9QXrdutDgjY3eMCZsJaZs5tn6z1UBmcr38OlKzf3bhyo83t14szP54eeaTzYW3RjsPGgvdtmRXXuy5mqyzjYUHzaWuxorauOhAEoHjB2b6QrgwpJJIDWKw/KkMLZHsTyaGMMgGLiMUIGvwKCUGqcFhlBiUGo9T4nFiDJoDhwNgKAMCBWAIFgIFIJF0OIIOhzMQCAYCwUDCASSMg4SLMUgFDqUlosOo+Fg2Ocdf0mGNW6iudLd17XU7ttoc6w0DO12TOz1T8039fbb62Q77xvDs6uD0dOvIfMfkmmNlccJ589rjj19+tj6xMd0+utY3s9E/O9s6NNcxsjGytD62ujK87JrcXLQvu8Y2jua2Nuxzm5MrzpmNtdmNpZmNw+0Ln7z/+aWjWzOOpemBhVn70ubi3tq0a2l83bV0sDy94+hdGBlaG5twDY87pxf2J2b3hyZ2eu2u2paF5oGtpuH9oo61hYs/ufDOH2tHL9eOXQ5J7/AD9CRZnCg0QxaeKdGlqUIzFcFpXKmRwgyi0NV0QEMFVGS6ksLUUNhaMlONZyhQZCmCLAYThGCCyI8k8iEIfMkiBFtFEAUzlVH+kdmWnKbihvE2h2vaeXX7/KPjK0+GxlZzcyuyMgpDAw1vXCzMrymv7Cir6S9vHj5396fv/f7bR7/5y6PPv3v22789+OgP48vnq2sHq21NNTnFdekZDdakWktceVxMmr8mXiKKEwvjxaIEhczqr4qVig0Cfk5EeJExJoBB4yNhEUJ+pFgQLWJl6dXZIeoEhdCqVRZGhWeFBAey6CIiVkzGsTBIOgyspFFilfI4hUxDIfBgvsF0cqJanhKgtqjlkTxmGJMaJ+SYxTyzkJMg4iSJeYkiTpZWvNFRdnt98OZKz+31/rtO+wO3/aHL/tA5+GC9/8nG4FOX45lr8M5c2wVH1Z3ZtqcbgxeGajYaMs87ql5sOh6v9x72Ft2YbnzmGvgvGgefuxwv3EMv3MMv3CP/6OJTl+ONiw+dQ0/cI4/cow+cYw+d41emu5fqC/pzLQP51r685L7cpN68pO7c5M6c5I6cpNbMxKaMpKaMlIZ0a0N6Wl1GRm16Rm16el16Rk1ael1GVn1mTm1mTnV6Xk1mQU1WYVVWYWVmYXlGfklaTlFqZmFqZmFqBuhQgN7nIfd5yAM+6kCIOhChDiSoPRFiRwDbFSK2Bf9nXtzkol0czBobtcRGzbHR02zMBAc/ziGMsImdBEQ9wqcKcqYC7NmEgXVgEb1o2BAOPEXymaP4zdOhswzUPBOzxMYtA8glJmKcgRzkMyYNhj5jYqZ/tEEVHR5oiQzP0Efk6WNs4abyoOgCljiKAvgLBCFclppFk/nLIiIC4yNDDObI0KK4qLb42FalqpPJHgVYyzzuKgdY5dBWObRVDnWNTXexgS02c5vN2uIwt7jADhvYYwF7LOYRh3WWxznisA447H0uZ5fL2+YKNnkCF188J1LWU4XpKGYyXmjAiYJJMgGcxYMxxTC6FEJWw8lqCF4NJqoRFBmcJvAjAl4wqieYBPLFg7zwIC+8hzfGwwvt6YX29EZ5eKE8vN70o6I8fJCevqgzECjIGwnyRoBAdAg4OzK8szC7OM5gVoqCGcQAKjaYSQnjscL53CAmI0LA0XOZagpJhMdwMCgmGs3C4Vg4HBuH4xEIbCSS7H1GjEUFA1Q9m2YUso0CZhQfiBGyo4XccB5Lz2XqeawwPjuEA+h5rHABR89nhvGYkRKeSS2LU8sjxAIFhUgG+xB8vUlwKAEGJSMRNDSGjEBSESgaEkGFwwQkYjCXU2uxrNbWjCQnTsUap8J0rpiordg4tyl5NDRm2Jh4rsP+6cXbn955vD0605ua0x8SvRAS5g72Pw5UXwzQXtAEnqpDj2Qh25JAlzxgUa3tU8q6IkImy4odFaX95eVdFfXlVf3BTbvEsQ/hC3/0W/7Oc/0b0OY3npuvPFyvQe5XoDeHjVceW6891//qt/AVbOJP8IF/QbV/7p15CxqzqMtbKCjsqU3OGc7InkzLGIhPXkgpOJtW9lZ+3W/tC99sX359eO9r5+3P+g9u5w7sRRZN80OmufJZtnSFr3GKw5cE4bPi4Fm5bkoeOikPm9FGD8vCxgKiFoxWZ1bBaWPrzeGxowG7o6yyIbvAGhbFRuDJXmB/Gmu0om62uvGcY/Sgt2+joWGltnqqNH+6NHfKljmenzyRmzicbqyJkBQFAi0JgQ3mkCQZx6KSpYToo9T+YjqLDMMAcKyeK3Lkl9wenz1t7VnPL9uratytaTvsGOxIydbgKYCnb1ZQ2LuHxz89Pn66PH93zHHH0XXcUL6cl7SUYXTmGvcrUo/q849ayperC/ODNXIkjOXrw/QDC1GYQAYrGGAr8SQlFqclEXR0soHL0DMpWiJGiUOpcRglFq3AYRU4rASL4SGRTCgMgMFYCBQHhXnDIRUKJYPBNBiMjoDRYGAGFMxBwMQYhAKLDCBiwmh4q4RTYjQ0V1QMOUaHR2aGR5cc42ud9iXH7E7DwFxxi6N7bqtnab95arN6zNXnvj64/1bzzvWdD//3g3/5fmD/rq1/tWX6oGHE1TDibhjdtK9f6lo46Vm6MLB+vXX67PDGtXHX5a4pV//KQd/6cf/2xQ7XucmL93/0r3/duPWyfmq7fmKzaXJ7ZPta58rZtsWjzuUL1WNHBX3ukpGD4uG94rGDuuUrJdNnMwe2MgZ3Ens308ZPEidOQnq32+59NPvJH0LsR1lrd0IaZj05BpQwmqVKEChNEqVJE5is1iZy+OFUmpbB0LKZWiZTTWMoyTQFiSYn0xU0QEVjqiksNZmpprC1ZI4WDyixDAWKLkNQxHCCGI6X+qIFEIIETdcS2EFsaXhwRJLK38BkiqMjYoPUOn2gISOtsKiwtqqmy1bZVd7kOP/gw5f/65tHv/rywW++fvr5d/c/+sP40vmqmoGq4sbq7KLatPT65MRaS1xZXHRagNYkFceJhbEigUkmSdIoYqXiKKEwK0xfEB0VyKAJUPBwAT9CyIsSMbP06kydyiwXvHExXRfgD1DFRKyYjGdhUQACogao8RplnFKu5fY08AAAIABJREFUIuO5UN8gGsmikiVrlRalNJLDCAMoJhE3QfwGRa5VyksSs3MDZK6uyjsb9hsrvbfXB+467fddjocu+5t6ujn0cGPwidvxYGPg2nTzE6f9w9PFG9OtGw0ZV8bqPjldfP9wYqcj99pk/RsX/06jy/Hc5XjuGnqxOfJic+y5e+TZ5tAPLj5y2R9s2J+4Rx65Rh65Rx+5xi9OdKw2Fc/X5s3XFU5XF0xU5o5XZI+UZjlsGf3F6b0FaV15aR05aW05Ge25Wa25Wc1ZmY0ZGU3ZmU052S25+a15BU05+Q3Z+Y25tqa8koZcW32erTa3uDqnsDI7vzI7vzwnD3Qswh6LsEdC9JsNi/tC5J4IsStE7PARu0LUjhC1zUdtcpFuHmqTj3FzUS42coOFWmYhFpiIWSZyioWeYOPGWHg7HdNJgDch/arAnhV+Hk0oaAcG3ouBDOF8J4les2TvebrfHAMxB2DmAfQiA7bMRIwzkP0c6khoaE90QkZAdIQqOlRjMoRlRMYU6mNtuphibUQOU2KgMDV8fhCTJqOTRUpJSHigMSxEb4wKyjGGNsZEtCikfWzWLAA4mcwdgLbDpOwwqdss6g6bvscG9jnMfTZzj8044DAOWYwjJv0IoB+zGCcc5jGTccQE9lnMPTZ7h83Z5vC2uIIZnrSBJson8c0opgHNLQlPKTdmh9DkEghZASX5w0lqCFYFxqmgJBmUzPfDMc9AaB6+ZJAPEeRNAHnjQN4YkBfa0/sfXPzvQp/xQYJAaBAICQLRwX45Bn13UU6lxZgRrDbwGEF0vD+VoGPR9FxWIEDVc5l6DjMQoMspRAEey8FiWVgsgMGwcTgODsuAQgEoOFIqTAv2N0p4ASSMCgPVElDBNGIYm6HnAWF8tkHEi5AIdVxWCAeIEHLDBZxQLhDKAyKEHINEEK2ShkmFPCIW4+uN8fMlwOBEBIqMwpBRWBoaT0fj6WicgEQJ5ghskfED6TmdUTGOyMjZmMil6MgpfehImGEiIbUhKqEsNrW7uuPs4bWPPv7ioxcfX511TaflDgQGL4eHOcPC5rW6Zb1xKcI8HhI9EKirk0urAzUtCfH2yvL+yqq+iurOqsaKmgFd8y55/GPk4p/8Vv7m4fz2f7r4vYfrtcfGKy/X37xXvgXPfAMb+wre9wdk2xdeGbdgsUuBOTP5hd1NWUX9iSmD0eZ5a+Ht+uEfN07+6+T+60tPXl9+9Lfd639x3/p4YO9+y9qD/s3devtaQ8dIcdlIccVKXZer2bHTPX5l1rneNbLRO74/tbo/t360tLE5NeMaH7/gXD9aXhxrb6/IzslLSguWqHFeULynL80Hmq2PnKppPB2f3unpXa6rn68uHy/JGy/JGS1KH8lLtqfHV4WqsmS0Ep2gMS7QxCNrsRA1HqOmMSR0JocOkAlUCoFCRuB1IpW9quloculoavVgbt09On84u16bUchHEcggrxip7Onh/o9Pju/MT90cs98Y6DmurVjOTF6wxqxkRDsLE/Zrc861V82UZCWKOWKIrxAGFSKQSiIllMMPBtgKHEGJxQdQSEE0UgQXMPCYOgbVn0zQEPFKHFaGwciwOBkOL8biuSg0G4XioDBsDJaFRnEwKCYCQQGDib6+FDCYDAZTwGAmDMZHIqQYpIqADSTjo9n0pMCA/MyCulbHwLRr7eSe68Y7w/u3e9zXosr68gbWyqYOs4e2MscOs2bP1517adt7Vn7u2dwH/+/Wz7+s3b5r7lotHD0oHt6vmTlfZN9rX79dNXXavnqnefFG1dj57vW7DXOn9QvHzc7LdesXqzYuFS6cHb75o6f/+bfB03dsE8fVsxcqpk/aXbcqZ08q5k6zBnbNzc6kru3UgYOEzk3r4H7h7OWUwYO4Tld831788LFx7EQ/ejZ05lLj278uf/k7YOZywvn3QoYPvaUJYGY4gRNGB4I5LJ1YECEQ6BkMLYWmApgaJqBi0BVMQEmnyRk0OYOhpAMKCk1OJIuIFCmFoaACSgpTSWOraRwNhakk0uVkhobCCmRKwrnKGJowFE2RoQlcCIwIhWCNkfGRYdGRIdGZaYVF+dVlZS3FZe0VTUNXHn/y7m//8uhXXz781VfPP//uwUf/PrZ0+o8uvsmLFaaY9CCtSS6KkwhjRYJ4qdiskMaIBVFifna4vjAmOgigi9DICCE/QsiNFrGywzTZoZpElTgtUFMcbUgPDtDQyUI8SkDAMNAIOgysYlBiVfIYmURDIQoQkBCAlqxVpQSok9TyGB7TwKKZROwEMTdJyktR8FNkvEQhK0crdnaV/7eLG4P3XY4H7qEHm0NPd8af7Y7fWx+8v2G/u9Z/earpkcvx05OFa1PNzubsa1NNH57MP3PZN5rSby+0vthyPNscfOa2P3M7/qE3dfi5e/T55sjzzaGnLsdTl+OJ0/7EaX+04XjiHnnkHHnkHHm4MXppon23u2qvt263r2Gru87VUbXRVr7aWrbYZJtrKJ6pK5qoKRypLBgqLxyusDnKbQMlRb3FBd3F+d1FhT224u7ikvaC4ub8wtbC0tbCsuaCkqYCW2OBrSG/uC6/sC6/oCY/H3RWjDsnwZ8VYw+F6Dd5cVcI3+HD37i4K0Jv81FuDtLFRbreoMhGrLKQyyzkPICcAZATDPQIgBqgIHpJsAEGrpOIrIGcqYF4NaMgnRh4Hxo6jPX5LxfB8wByAUAvMhALdOgSEz7BRPRzaEMhIV1RplSNIVRuCFAa9aFp0bG2sNiSIEOBNiybK4sm0OQMQEkli9gMmb8yIjQgShcQaIzwz40KajDoWmUiO4u9ADDddMYelbZPox7Qafss2j4bOOAw9zmsfS5nn8855HOPeOxDDvOABRy+KQ7rkMvZ43C3udxtDs/N4Tk5gkmepB6QZBP5Rhg1FEorCkmot+TrqGKhL14FI2thJBUYq/TDKiFEKYTE90EDnmCqhzcZ5PUPLvqgPXxRZ3xRnj4oDy+Uxz8A6emFBIGwHh5IEIjm55sdEdpTnFtrNeWGB8XLeOFcWhBACmZSQrlAKIehZ9H1XCCUA2gZNCmZxCfi2VgsG4fjk0hsDIYGBrPhUINEYNEqwzhArJhnkvKMIo5Rwo0R8SIE7DA+O5TH0gA0BZkgxaGEKBgPDhYgIVI8MpjD0Is4oWJ+iEQoolIIMAgOCiUhUQQUBodA4WFoEhxLRuABLEVEZWnpvMxAw1x5/U5j23ZVxbnaqgv11acNNefaWs8NOAZtNSadMVhtSEsvX1w/uXP73V+//NU/v/3h+9sHl9q7dsuq3RUNu22DDzaPHx2e7o5OZIaFZoXrO2y2/rqWroranorqrqrGylp7SOsBZfJTxNKXfmuv/se8G/cr0Ob3nu7XZ9Zfea9/4734le/UN5DR7yC9f0G2/pNXxm2kadU/dbQgt601o7AlzLiaVvT2wPLPR/e/Wrr+ynn7r/s3v908/cPizr+vXPxw6Ojh0Lm7a7cPNi5vn9wYXHG2Ts8PrW4t7V9YPbxy5cn7s3sX+td2dh88v/nJL849fzF/eOA+OTp/9fzC/HRFcWGe1ZoelyiisJEgb6IXGAfyCOcKZ+taLs8s7A/a15qbZqrLJsoLx0pzR4oy7NmW1jh9phhIEVAqI1R1Rl0IHqZA+oqQUDYCzsTjASqNSKIiMUQcgUYmMsNDoieHZ5eXd6YWNjdcx86VnfRYKw9Nop3xUeBwt5xr7xzv3lmafse18mJh9nJLsysnYyPTslVk2Sm17tVm7zWVOLIsRiZZgYQqcWg1kaBjsiMEIh2TpcQT1XhiAIUcQCWGsGhhbCAEoAVSSVoSQYHDSjEYKRYnwRPEBKIAh+Og0QACyUAgOGg0D4vhYjAMOJzo64v39ib5+RF8fMi+vgAUKkAilER8IJUczgKMSnWaOb2ypmdq49zJ40/e+Zdv733xn63umyG2/uaNGysPf9V88Cxp8mLs5JXC04+zT36ad/bFys//dOnfvqs7eGDu2UjpdZVOnlZNXcgb2G1dvVM1daHH/bBh7lrVyPm2xVs1sxdaNm80bt2scd+o3Lqdt3yh/8ZPjn755xrX3eLpi3XLt0onL1YvXC0cP1sweja2YTmyZimxe8fat2fp3k4fOi6cuZzct2fq3Irv3Y11HBlGjoPHjkMXL2Xc/CDw4nv49Xvhlz8Nnb8B0+X7McIo7HAmLYBN13JZAQDbnwKoKSwNjeNPZSqpVBmdKqFTJAyqlMlQsJhKJqBg0GUMQEEHZBSahEgWkCgiGiClM+U0QEGmKcmARqIxhkRnqXWJdF4AmS7B4ZkoBCE0QB/qHxrqr89KzS8vqa+sarOVtVU3O26++Pk7n//54WdfPvjsLy9++92DD/9tZOFcZXV/ZVFDdVZRbXp6gzWpLjG+whSTFqiJlwrixIJ4icgsl5oV0hgxP0rCz4kIK4416liAGIOKEPLDBZxYGTc3wj9Hr01SidODtLaYyAxdoJZBEeBQfAIGQMEZcIiaSYtTK35wMZRJt/qrU/xVFqU0mseMYNHihZwEMTdJxk9VClJkvEQhM8dfvNlVedfpuLXae2et/79ddA89cA89dA89cDoeuYfvrQ/emO94vjv+4enCtanmjaasa1PNH57MP3XZ93uLHq73vNh+46Lj/+Ki+++bjX9w8Yl7+I2LD9aH3lq2X5poPx1qOj/adm649exQy5G96WCwcX+wcbe/brO3zt1du9FVs9pes9RWs9haO9dcN9dYM91QM15XNVpXNVpXPVpb46isHqio6q+s6a+s7a2s7i6v7Cwt7ygpayspaSmyNRUWgo5FmHMS3Fkx9lCIOhAiDsXIPRFiRwDfE6D2ROgdEWqbj9rkIJ0cpJOD3GChNlioVRbqjYtTdPgYDTlER/YRoYM09JKKP8aj10O9G2A+rUhIJwrWj4UM47ynCF7zZO8Fmt8iAF9koZeYqAU6dIkJGwfgfWzqkE7XHZ1gVUUES8L8FdGhIanRcbaQmKKA8LxAQx5bbMCRpTS6nEISclnKQE2kPtAYqg60BGmLQwJbQnWtQtEAgzVLY61RGC4SfZNK36YDWyz2Noe3xeFtcvkbHO4qm7PB4Tm53HU2+01tcDgbHM4am7PC4SxwuAsc/hybN83mDwkU1WxlEpoViwJC4XQDRZwkC/HHsUVgnAZB8YdTVH4EmS9OAf3BRQjVw5cE8iGAfPEgX4yHHwLki/DwQ54BIzz9EJ4+CI//asDx9EGc8YV7eGPOeCNAIIqfX0ZEWI+toCnTWhJrSNJKY6WcCD49hEUOZVPCOLQwDi1CwArnswNZgIJGFVFIPAIeQKPpSCSARAIwGA+FMCql+TGG/Miw/IiQbJ2/VSs3KYRRAo6OSdNQyUoyUUrEKakkJYWkIOE1VGIojxkl48dq5BFykZbNFFNJdDSSCIcREUg8Ek1A4bBwDB6OI8JwJDgewNGEFA4fRTYKlLeWXf/y7Pmvb1z5/PblL+5f++LRrV/cv/Ozx48uuveSIxKi/GOyLYWNZV32jsmT7UufPHrvzz///Ktffv7BrQc7a/vuvSt7t55fevnpwVuPjKkZ1pSMgY6BntquzrKGrorqjqrGin9w0Xf1b57Ob0Hubzxc34M2XoOc379x0Wvje9+Vr3wWvvKa+qv36Cuf/q9hbf98JuMtlHFBZx0qTGtsTciZSyl81jPz+fz5n/Xv/rZr62ZC1akx/eedg78fnfuwY+Zl79ZPN56cLL7VPrjT6rxUtnaUt7hVPLdVt3xYvXI0dPVJy/GN9On1hbc/Ov7V79dfvDtx/vzK6bm13c3ervY8a3JevMUSEMqDYbAgD7KXDxnkEc0XLjQ0XpmZOTc67O5sna8rn6wsHCvLGS3O6LLGFGlFyRxippRZGqoqClbocFAZ1JsP9aZ4e+J8fbBwBJXKQGBJfki8xxmoWBnSZZ/pnFjvnN9aObiyvLoXHWjgQjFUEEjg43U86vjg0vGPj7ffca+ebWkcN8U3SkRNct50kn6zJHm3NmerrnAww2zi0XQUXAiDqmezosWSaLEkGGAqcAQ5Gqsi4DRUgpZK1FAIKhL+zV4eOQ4rRWPEGIwQgxNgcTwMjo1E02AwCgTCRMDZSAQPi+VisVQYHOfjQ/Dzw/v64n18yL5+ABQiJuC1NGowg24QStOiLBVFtfbRxeH1w/Xbz1fe+lHO4EpC88z01Scfff1q+t5nsY6jpPUHtlu/Tb3wgcV5Y/t3X97/+q+5c/uW7uWymeP6pYvZveulY/tt69erps81r1ypnj5X6thvmD5tXrnSsn2jZuNypetyzfbNvKXT2v17o3c+sS1cLp+/XLd03TZ6XDJ2XDC0n9bjjG2YMbcuJnWuWrvXMwd38seOC8aOLe1rMQ0LVvuedfJc3MxJ4Oieamov460PjY+/EFz6LPTKb6PWnmIjqrxJIRxetIgbymP6M1kaKldD4msIfA2BryFyVHSWis1WsQEZkyEFGFIAkDEBGYspBxhSJlPGZikAQAIwpAxASqeL6YCUxdGQaXKOMEQZaBIqIukcDYevoVK5CAhaLpRHhkTGRsTmZRaUFFWX2BpsZa3VLY477/zinV//x4Nf/PHBL//zxe++ffDhvw7PHZZX9lQU1ldlFv6QF8tio5I1ihghN04iSFBIkjWKJLUyWsQ3CLm5kWEl8TE6NiBCI8MFvDA+O17OzzMEZOrUJhnfqlUWRUdkhAT5A1QhHi0gYploBICEatkMk1ZllEtVZDwfDg4BaEkaZbJGYZaLDVwgnEmNF7JNInaShG+VCxKlnAQRKz9Isd1bfc85eHul+63V3nvr/fc3Bt5coj5w2e+t9z90Dj5yOW4tdlydaXm6Nfze4fTl8abV+vRrU80fnJt75nZcGK16sNb1Ytv+fMv+fHPo+eZ/z7h55hp57h59c3jqGvo7ik77m0XHT53DjzeGbi30XpvpvDbTfXWq+/JE58Wx9gujbadjbaejrScjLWeHWo4czfuO5n172+5g21Zfq6uvzd3T6uxpX+9tX+lqW+5sXe1qX+psm21tnWlpn2ltn2xpG21qHmloHK5vcNTXD9TU9lVVgo6E6LNi7FkR5lCAPBQhD8Wof3Txv/IiYoON3GAjNlioNfbfXZwDEFN0+CgVMUxHDJLhkzzyfoT/opLfhPBtQvi1IiFdKGg/FjKK9Z4ieP7g4hILvcLCLNKhiwBsjIHs41CHQkJ6jEmp/lF6ZWSwNj48LN1gLAoIz1XqMtX6TApbhyFKAEBFJgpYDLlGGa4PMoaoA+MDA/JCQytD9VUyRZtEZpfIxkSSKYl0Vi6bV6sWA7VLwYGLwUFzQYHzuuB5fch8mH7JELYaFbEeE7keG7URF+2Mj9mIN66ZjKumuNWE+OUE82pi4nR8UqUkxEIURmPYQVCKDsdOlofE8NRKJFWDomkQVAWYKPElSCEkCZTM98PRz8DIHmACyA8PAmNBEJQHFO4BhntCEGegUE8I3NMP7glGePghPMCIM2D4GQjsDBjjDYWBPEh+kHSDobOkqDk7vdISl65TJ6iERjFTzyLoGFgdAxvBo0aJ2JEibjCHoWJQpRSygEhkYtAMFApAIYhenlRf7xilrCgupiAqPD1IY1GKjSJuBBcIZtLUZLwUh5HgMBICVk2nBLAYOi4zUsyPkQkjxNxwicCgkOhlYimDSoCAMb6+eBgCC0PgERgsDE1G4SkoAhlBANBkHp7K8IUFUoAbqxt//Oinv//Rk9//+OnnP37ywbPbL+5de/fh/dvnL+UnpGVFJPQU1JwdW3127uZ7tx+/d/3e8+Pz71298/7T9y/ff2/68rOuS89WPvhi66ef6YsqE7KLe9ocnaUdfWXNnaWV7ZUN5bWDIW0HlMlP4Yt/8l7+zmP9G5Dr6x9c9Nh6fcb12nv9e5/lr7zmvgFN/81j/LXn4Lew9n/ySbuBN0zFJTqqLQ0zGTWPOqff71l+u3HhJ01r1+JrZzkhJ9GWX3V3/6yj+2fdk5+MHP9s571LznfrB04ath/mrl+Jcqxb7M56180q59Wmsw96b760zuyMPflw6Z1PRq/cmb9wdWXv0DHkaLAVFZtMOWEROipABXliQCAiCMTy9EyWSWerKi5Pjp0OD7g7GhfrSsfKc4aL0xz5STVR/klsfCITm6fgZSsFZh5Vi/ThnQEJYT5cJJSNQQloVDwGB4YgfSAYXzgpq7huau2gbni5dtLZv7C9ML+ZGmHie0NEnp55avm5wa5f3bzw8sC1Ul2cL+KmEXEZKKQF7FHEwcykGnZq83abSycK0zM14igOPZLHMkrEZpXaKJUFMQApBsuHwIRIpIpCkBEwIjRciH4zTxkjw2FEKDQfheSi0FwUmo1EMxEoKhRG9QPTwRAGBMzBYAREEguNwfv54Xx8iRAIBQYjgcEkX18WAinCYiU4nIpEjRApMuOSejoH+yYXy/onMtod+QNzqe0TjUsn01deFkyexA8dFZx7P+Pyp8nnf5J5eO/Sf3574Z+/jOyaLV063X73i+V7n2Y53LVrVxpd16tXL9RvXM4f380b2qqYOdu6eaNl51r91pUy13nbxoXsxaOmkwczT39ZvHhas361evFy0eh+8eh+4ciepW3e0jaf3u+0tC+a2xZyhnYLx4/TejdjGxaz7YfZ46dxg/vGyZPgiWPFxEHhs99YfvSfjKPP1EefWXY+YCR2g+mRLE4ki+bPYWvpXBWer8SJ1FihBsNXkfhaGkfNYMpYTBmbpWCy5QBbzmDK6ICEzhADLBmLJWMAEgZDzAAkACChAxIGU87iaOgsFRlQ0thagKtmsKVUChsNQwsBrlEfaY42ZaZk2/Iqykqaikuaqlvsb737i+e//Lf7n/7b/Z//8dlvvr73038ZmjksL+8uL6ipzCyoSU2rt1pqLXG2GINFKY3ksWLF/CS1PDVAneKvjhELIgScHIO+1GwMYTOFaGQYn6vnseLk/Nxw/9QAeYyQlaCQ5EWEpgcHaBkUHg7JxaMZSBgdDtaw6HFqRbRUrCLj3+TFJI3SqlUmKCQGHjOMRY8VckxCrlnMS5TyE6XcBBG7QKfe7au5vzF45wcX/26h/cnm0P31/jd/Nm4utt9e6Pjx4dTLg8nLY407nUUP1/o/Ol28v9JzZbLusav/7Z2hF1uO/8PFH+qp83+4+NTleLjW/9Q5/NQ5cnux785i390Vx+2FgTuL9ltz/Tdme6/Pdl+d6b4y1XlpouP8WNvpWPv58e5zo93Hw90Hw11Hwz1HI/17w33b9p4te8+Wo3/L3ufq713v613r613u7V7s6lro7Fzo6pzv7Jhtb51sawadlxPPijGHAsShEHEsQR9JUG86bg5EmJ03TTdcxCYX7eZgnGz0KhO5wkQuAfBZGniKApmkwcZoCDsFNkCETvOpm0HyOTGrBenbhgR3omHdGNgADjqK9Z7Ee8yRvOapfvMAcoGJWWailpmIRQA+ycIMChgDwcG98amZQXF6VbTO36wPTQ+LLAw2FGpCs+WBqVR2CAonIpOlZKKQx9b4q6NCgmK16mB9UJAlMtIaHl6VlDTf1LDV3X7Q13Ey1HNhrO/SlP3a/Mj1pfEby5M3libvrM295Vq8ujR5Y3Xm8e76uyc7757uvDi39eys+8nx5uNj96Nj98PjrUdnd5+c7l+eX6zVW+KIkjAMOwBBDSXzsoKjqk3pUWy5HEqRgoliX4LQlyD0I8kQdC6YSD4DJ3hCcR4QjAcU5QFHeMIgHhDIGSjUC+YL8oOAwHBPCMzTD+kJRnvDIV5QH09fpDfCB+RBgMIyYoxtJUVNuZkNGUnFxrD0YEWSih/FI0cwsToaKpSJD+fQwnhACAfQMulKOk1CpfIIBACDpiNgWA+QAIu2hgbnRIanhwQkqmXRAqaOTtaScAoiVoZDiTEoCQ4tJxMUFKKKRlHRSHIyToJDSXAoJY0UKuKHyyUSOgXr64P29SEikHgYgoBA4aAIKgoHoAl0OJaNJnLRBIaPr57FnG2uf37+6OWdSy8fXPvwRw9/+t7jd188+OBHL+5evrBqt+8PDX98fO73V6784uTsByfH7+1t35qZOp2Y2V3aWti+PnL5ZdH23cHnv1794H+ZGvuyShoGmgcHitsctqa+ipqO6qbK+iF9xxF9+hfI5S99Vv7msfENyPkVyPk3D+drkOs1yPXKY/211+orv5Xvzsx+47H4GjT56oz9K2T7F96mI3qQPdcytFg8fqNu6lxa0+XU5p80r91K754XRN805/62u/uXbY2/aG/7nWP+vS7XZ3sf3Nn7eV3PxaGLv+i68knK+Km53WkbOel0P6hbuTFz59Pajes1axd3n/9s+cLdmfXdieHJrsra0rg4W0RYbqC/kctS43EyFILj56tGQOKY1JG8zCujAyf2LldLzVKdbbw0fajIWm/SpYgpFhY6lU8s8hfnaiQFwcqiMG1NQuRkfdnu5JBzzNFaWsIhkrEwDAFLpdIE+baGkRl3y8hq4/jG9Nrx7ur+cHmdDoXOFXB3a0o3a20/3ll5e3PBWVfSEKKtU0sr+axSNqlLL1/IMe3WF243lk7bsiuj9VaVNFrIjRaLYmXySJHInwaIUFg+FCFEIUV4DA8N5yKhPBSCj0LykQgBCsmFwvlIjAhP4KLQdAiMDkcwEEg6FMqAQOgQMBOBYGOxLAyWAkfg/KB4MJQMg1GgUJKvH8XHjwmFcxEoAQIVSKEnBuoaK6p77cMNgyMVg+OlA1P5XeOl9pW8/rWU3g3r5EnVtU+L3/rcfPRu3Prly3/6s/3Rx5H9671X31t+8bul57+r3X0w8fjXZVt3xp9+vP+b/0idPW45fTb81of9l573nN5r3L9WtHEuY343bW7Hcf8nC+/+OnPq/6PsPr/avPL14QtMUe+93updCNFE771jsMH03gw2xXSQRBOiGVToCBCIjsHG2AaMC25JnN57ZjIlyZQzZzIlmcwzP2qzAAAgAElEQVQkeV54Tvm9OC+eta611/4PPuv67nvve7F8crdkbCNXv5irX8zuXwit1cc0jZ3VziW1T8U2W9K6FnL0WyntS/HN1jLjSXzHenjHeqRhX6lbF3avnbv7y4Rn33HXvlRYP0ywviM8r0eLkqmcUIDtyxGpqQIVTqBEC91wQg8C35PMUdE57kyukslVMNjy/w6To2ACMiZHDnAUAM8N4MoYbAmdKaIzJUxAzgTc6IAbnePO4KoYHAULENOoABaJ5dHZgZ7qxKjEnPN5+VklpcWX8/NrLjX13Hv1k8cffH309tf3P/rz08+/u/P8N72jqxXl7WW5VVWZ+dXpGVVJcZVxkcVRYQlu0lAeEC0RJCplqZ7KFE9ltEwUKuKl+/sUxkQECTgv3g0PErLj3ISZgaoUD2mUmJOsUuSGBr5wkYtFcPFoKhzCREJ9eECMu1u4RKwgYiUoWBCHlaCUJ3soE5TyYA7Tn0WLFPFixLxYqSBKxE1VSuOl/Cy1+2JnzcmU9rax+dDcdney82Sq695014MZ7aNZ3cNpzf2pzkdzmrvm5mNT0ytL/a/YDJvdVYvNBQ+nte9sjR8ZW/aH6k5ntE/mex7N6l5s/v1K6pz+RVN8PNv3wsX/mqNq/w3kdM/Dqe4Hkz33J7rvWXQnZu2JufvE3H1s0h6aum6Pd94aaz+42nFjpO36cNvecPvuUMfuYMe2oXNnoGvToFkd6LIPaOwDWvuAzq7XrfR32/p1i73a+R6NtVtr7dHOdWtntJ2TXW2WzhbQNSVlS45fFaHsQqRdjFoRo2xipE2MeuHiPB8xz0PPcTEzHMyLCeokB2PhoK8yEUN0uIGO6KPAdWSohgy9KqLb/D2Mcl4bAdGKQ3SRsFoSRkdE9BNdh0lnxqku4wzIVQZylIk2AhgzgB5nIQ1sXJeA1eHj2xKdmhWQEOIV6+sVH+CfHhxeEBhR5B2c66bOoLD9sUQZk6ViMZRSkZ+PV5S/b6ynm5+fuzo6MDwpIrahomptfv5wb/vkYOfw5ubhzc3DW5t3D3fuHe/ev7t3//D6g8O9uwe7d65tHt3YPD28/uz+wbMHt549vPX4/s0Hx9ePb+/c2t882N+6dfPa3aP93UVbSUhKBFWepQrN8grJ9Qu7lHL+vDrUmwCoMEwFnC52JYsgZDmS4YZiMs+gqWfQZCcUwRGBcUSiHFEIRyTUAe7qAAM7QiGOULgjFO4AhoLOIECOKEdX2BkYxBGGdIK7gBzxUGhGZKSmpqq1JL8+K7UsLiQ7yOO8jyReQovg4PypcB8KSk3DqRlEbxbFi0VVsWhyOlXGYIjpNDIYjAKBZGRiaoBvrErhzSC7EzByNFQMB0tRMDkerSThPelUDwZNjMdIiTg5mSghYAQYuAiLVFIJXhyGn4jnyWExkQis0xkiFEpGwHEQKAEGJyOQbAyOhyNwUBg2HMlFIPlQ1yAOtfF8oqWjbn6gc31i+Ghn5cnJwXuvPfvw9WfvPrr7+v7O61vWd1Ysb8wMPDNpHpm1p1c7TwztB0P9hvrm8Li8tCZTle3hxe1nTdsPM1r7Cyrruxs6dEWXuouqtVU1rRcbKmp7A66s0Yc+Qpq+dTL9EzT1PWjm7w7T/3KY+tlh9mfQzE+Okz+dmfjRefx7h+G/O5p/chr9l6vmPwiX3kaFTASE9BlrbTcuTU8GFZs8zr1VM3Y/t2dYGHMjMvuT6sZvNG2fNFR/3t70q/7x45rh12dfurH0vtb0ePrZn5t338kx3TynW83R2JtnTipHd/uvvTp++N75TsvI5r3JtYOmJm17dV1PWflgUcFiS/1Wb/vucM+dyZHrwz1TlysGctIvh/kPZKWuNFZvdDRYqguuVmQPl5/X5SYUB8oSeLgMEaXAg5vvI70UG2Jtr781OfJwZebJ5tKNWdNQU925sFAFjckj0D1EHmKuG5ftlnK2uK59qKnXMju7sWm26jKzS+XSrYul9tKcrnC1va7s+ez43ZGehYsl5uyzY6mx1sJzc2Xn5iuyli4X2horRstyq6NDz/moIoT8YD4vWCj0ZXMURIoAieHBUQIkhodBAggICwZmw2FsOByAwdhwGBeBFGLxIgKBi8Ew4AgWCs1Co5lwBAsGA2BwHhojIJL4RBIDjSFC4UQonAxHUqBwgrML0dGJDoZwkWgJCq1CY6KEosKk5EuVF5vaNZphU4vBUt010jRkbTFuFeltWUPbbUdfVB/9Im7uNHPh+Obv/1o8dzNON59n3M0d2c4a2rq8+mTg4WeF1sOO43f7n3x+YerGyMu/Pvrrz0/+/vOzv/48dPeNK1sPyqz7Ddunhkcf1m88LDRfK5u4nj+8ka6dy+xbStPM+lX0BF0cSOqcjmk2p2gWUjXLZ7VrSe0rWf3X80fuBjcsx/UeBPXsC64ss9vsCbufxJ9+x7H/0n35ixjru5KicZg0lSKJYQgDGAIfqsiLJPIiiDxJfC8K4MlgedJZ7hRATmbLyWw5mSOjcRQMrpLJU9I5CgZHzuIqWFwFiytjcmUMjpQBSAGWjMmUM1hyBlvJ4CqZHAULkAAsHh6Fo+OIXlJFYlRCbmZ+wYWS0uLawsKa+pbe+698dPrebw/f+urkwz89/fzvN5/9QjOwWFbWWpZbVZWZV52eXpUYVxkXWRQZkuAmDeOzY2WiF33xrI9HrEISIuSm+/sUxUaGiHhSHMqPwwzkA7FugsxAVaqnLFbKS/VU5oYGpqu9PBgUAQ7FJ2BocAgTCfXmsaLdFeFikRKPlSBhQRxWorsi2UMZ7yYLZjMDWPRIIT9KIoiWCsMEnGiJIELIuxCoXtLWHU3q9sdabps6TqZ1D2Z6H872nM50n1g67lraTyztj2a7TsytJ+bW15YNLy/0r3SUzl/Juz/V9dbG2KGx5WCk4d//ovp/XPyfCer/7WL3w6nuh1O9L1y8Z+m+Z+m5Z+k+MWvvmrXHZs2RuevI3HXb2HVrvOtgrOtgTHvzqubGqObGqO76qG5npHtrpHtrpHdrpHdruG9rsG9jqH/V0Lei77Hr+1YGelf0Pbb+7sVe7WJvJ2jHjbitIGxIsS/OF1fEyBUpekWKWRZjXrg4x0PPcdEzHPQUgLIAyAkO2szGjrFQIwzUIAPZT0VoiGAdFW7zd9uNDR7mM9pw8C4SeoBDNQDUATpuiAodpbiM012NLNg4Gz0O4IxsnBFAXWUh+wFsB5/R5uXTGJF8ITg5XJ2k9kzw800PDi8MjCjxCsqVeqSRGL5YooLD8RHwfNzdwvz9EvzVcQGKkFj30ATv8KSAmMvF1dapudWVlQWbdWltcWF1cWF10baxvLaztr6zZl9fWV9d2Vld31lZvbZq31tb21tfvb65drC7eXtvc29rbWNlaWVhfmlu1ma1bq2tL5vnCiPTYwQ+eYExxeFxNYlpdSkZ57z8E6VeyXK/AJpE5EoGQGgplOKJZwugBJoTmuKMJp5B/reLMEcE1BEGcYRAHcCoM1CsExjr4IQFgTAgR6SDK8YZjnOG4s64UMHQlEC/5uK85vwLbQWZVUnhBeHeecHKc568ZBktkov3JSNVBIQbHqEgoN0peDc6WU6nSulUEY3KxWHoUDAbCVNQiGIMUoSGeZBw3hS8mk4OZDP82AwvBsWNTFBQSEoaTUYiyskEdzrFg0lTMSgqBsWNRvLiAEomk+zqinVwILi6EF1dSDAIGQpmIGAMqCsAg/BRcCESLkXBPYnIZBW36VzMyMX8qfZau77jmnn4cHnutdvXXznYefXm+ts3V97ctjyZ6bp3teb+1arb+qIbnRceGC4+GNNsDxlyzpdyfFIEiVUxrca6ma3M+vagyOimyirD5fruisrOyovN1fVlF7v9G1epgx8hTX8Dm390nPwBNP2d49SPZ6Z+Bs389MJFB9O/HMa+dzb/BBr8Hmz4jtL9DaPwSJ0001K0MJM32qfMNioy3qoYuZNcPyyI3g7L/0VNx1+7ur9pq//4UukvNS2fG8bXSjQPp0/XFt7onX068/LvC6cOYrVT5/sWO2z3SwZX0zun0jWT/def1VjWO2bWO4YsjZevdFVWrfbo/vD03g+vn/715btf3tt9f3/5473lX1y3/+nezU83F29om6y1Rdudlycv5plrcq9WZ2kuxFSEuxf5Sy4GK8vUknwfWZa3Ii/E+0KQV7K33AugABBnkiOIh0J5MNgCDAVAUflkPgXDYpAFISHJLc369ekVe+/glfCw2QsZp231V6MDmr1lXeHqm9orr0yP7bTXrzdUbNaV2GsLF2vy56typ6typi4W6QsyyyODUz3kQRyWL4vpzWTJSRQeEgNAEQAUwUEgOSgEHepKBbswIBAmFPYifAxGhCcIcQQOCsNEotgYLIDFMpEoFgzORiAFOLyESpNQaWw8gQJHEiAwEgxBgcJJrmCi4xmqiysbgZCikJ4IRDyXXxgRfSmnsL2udUA/1tNn6ug2DVo2Rubv1I9slY3s9R9/WbPz4dmJh5rbH4yffh7daErrnK803jzftZTVvVI4upszspNuWM8au1ZqPSqaPajfeLzy4Td3v/nzs//4W9/1l+tsJ+17zw/++LP51a9KZ44Mdz+9Yn9aOHK9zHSzcelhfOtcZONERONYRNN4SP3VqNbpjIHNmI4l3ypzRNNSsnYvY+g4beSeZ+u6sHFZ3r1X+PA3qS99S7d9Jlv5LHj+TfnlOWf3DJw8niYNIwt8qEIfusiXzlcz2D4Aw4dN82LQ3UksBQGQE1hyAiAjcxRUjhuNq6By5DS2nMaR0blyGlfO4CkYPAXAVQCAjMWSMQAZneNG5yqZHAXAlvJ5YiKGgIUh5TxhYlRCbmZBQXZJeWldcfGlpnb9w+cfn77768M3f3Py/h+ffv63/SefdfTPVpS3ludWV2RkV6aklsdFl8WGF0YEJbiJwwWcFy6meavSvFWxCkmoiJsR4FMUGxkhE7mRcL5spj+PGaPgZwaq0rzkcTJ+mpd7bmhQmo+nB4MiImAEBOz/uKhUhIlFbniMBAENBphJyn+7GMRh+bMYYUJBhFQUp1JEKaRhEkGQgHcu0N+qu3I4PbBv1N6x9Nyd1p9M959M996b6r0/03N/RndvouvBtObQ2HJsbn19xfBsoX+lq2yxrfj+TPfrG2O3jc37ow2PrD1PFvsezukeznU/svY9tuofzfc/mu9/9H+4+HhG93hG92ha92hadzrV/XBS98DSfd+su2f572jvWTQnE5q7E5pji+bIrD00ae+YdLeN3bfGdbfGem6N9+yP994w9t4Y779h7L8xPnD9qn736sD2iH5zuH9reGBzRL813L8x3Lcx1Lc2qAOtSzAbUuymHLcuxayKkStipF2Gscuwy2LMoghlFaDmeZg5LnqGjZ4CUGYGwsRCjrFQI0zEEA0xxEAO0FFdBFcNCXot2u9WSmQPHVcHdWxCgrtphBE+a5zPMPMIFjbKxIKOs+BjbIyRQzByiCY27ioL0wfgW3nMFk91fXhyZnBKmG+yjyrBV50eHFEUEF6q8MniiuMIVB8MXsHh+IoE/t6eMcHBqX7qeLU4KEoWFO8RnhQQW1d2aX5mcd62bJybmbAtTNjmJ2wLs2s229bG4tb6zPLS3MKifcm+tmRfs63YF5ds1nn70sL2+uq1zfWN1RX74sLS7Kx1enZx1rpl37RPLxXHZ6Z5h3UWlLfn5DdlZDSdTSsPi8z3D0lz91MTOBJXouAMVgLGu6MoAlcM/QyC7IggOMCxDnDMGQTKEQF3hKFdEFgXOMrRBevoRHBwJIAciCAQAQRCgUBYEOjFVQ0iCJSgkmnK8nsrC3Rl2bUpkYXhPoVhnjkB0kwfQYobK4JLUlMwcjRUhAKLsQgRAS2hkMQ0spRO9+CwJWQiEwbmoeAKIi6QxwrlA0FsWgBADwDoahbNi0HxBhhqDqBiMtzpNHc6RUkjy8kECQEjIWCUdGqASKhislgwOA+LkdIoIjJBzqAEy4SpAd6p/p5pvu4FYf7lsaE1CWGducmzrRU3RjvvTxteXZ14Z3vure2F92+svXtj9Y295efbsy+vjT2x9d6funJrpPS6IfdG34WD3qzDvoKj4Ybn6wurM4sxqaXc4PPsiEwgKJ4m9yDT6Xnn0jpqKjurKtrKqpoq6sqqdf6Nq/TBjzDmv8Mnfnaa/Cdo6nvHyR+dJn92mPoJNPmjo/lHR9OPTpZ/OY39cKb/W2z3N6Km98JKb9VXbI5kX73CSx4UJb1ZNng/7cqsImknLPfji9o/d/b+VdPxy0tln1wq+7Wu6xP9+Fp594nlrn3idGLu0ezuazmNI2Hnq+Mza6uarxa1GvM1k2ebRkoN84NbdzWTtkvNmouFJabGho/3tr5/48m3Rzt/vLX265u25/NDh4a2g54r8xW5tpqizaaqzZaL2x21i1fKrM1lkw3F+uKzLemRjSmhdTH+xWp5soTtR8PLMXCmiwMN4khwciQ6OXFRKC4SzUfi+UgyD0UDsAwmnkUnAAKmpPx86fVJq+VirSE1/kF7/VJGXI+XuDfAM49BbA5SP58yvrc8f13bvFxfPH8xZ7mhdLmxfLq2cLwivyU9PlOtCmbTVWSSikpVkKl8NJYJgVNcwFQnMB0CA1BIKtiF7OpMh4BZcDgARwBwhACHFxGIPAwOQKCYSBQbiwOwWBYSxYTBAQRSgMcr6HQZg8ElEKlwFN4VSgSDqVAoDQKhurgyIGABGuWGx3likfEifnFkZEN2Xlt1nbZJ09nSq+0ZG7bYR637bebd5tlj88Ovmq99WLv2ZsfOq9kDS1k6a9nwZn63LatjrurqbvHwVtHYtfyr20UTe/mWa1mj9pTe2ezhlZqZg8aFe8Xju4Xm/Zbd54uffl04d5Q/dWx85Q8d++/Vr75sfes/xx7/+srGY+Ozz+q2noa0m86Zd85ZbiSNbgdrFgI6rGG61cTB/cj+ax5tSyqNXdy5xO20NX/y++x3/0C0vi+wfeA990rg4HVEcD5UHkNVxtDEgQyhP4PrxwDUAMuPw/ADqF40mgeJrcKzlTiWAseU45lSPFOCZ0pJgILMlpGZUgogoQJSOkfO5CrYPDcu1w1gy1lsBZOrZHCVLK4bmy0V8CRkPBkJhom5guSY5NzM/Pyc0sqy+tKSy+1dg6evfvzwnS+P3/r13fd+9+TTv9x4/GlH/2xlRVtZTlVpWmZ5YlJZbHR5bFhBeGCCmziMD8TKhEnu8pT/mqOGiDgv5qgxSpmKSlQDDD8uI04pfNEXoyXcZJUiJyTgrNrTk0kVETACAoYGh7CQUDWfHaNyCxeLFFi0BA4NBliJSkWSyi1OIQ3icPwAIFQsipArUv3900NCkv39Yr28s6OiJzqbr08O3ZgYPJwdu2sduzs3ejI/+mBh9N6c4d5M//GE9nhSe8vYejzR8cba6BOr3tZRZusoO53re2396q3xpoOxK48Wep8s9p3Od/9vF0/n+h/N6R/N9v9fLr6g8fF096Mp3elE94OJ7vsT3f/VHbUnFs3dCc3xRNeRWXNk1hyZdS9ovGPsvjPee3u855ax58DUe2Dsv2nS3zQO7I8P7I8bro8NXBvT71017F4d2B3VXxvtvzbctzXSDbLxYHYhalOG3pBj1qQouwRpl2FWpBibEL0oRFkFaCsfM8/DzLAxUwDawkSbAcxVJnKQBh2gQAdo8H4aQkuCaEjQeS/xZpjPIIfcAHOscABdBjvryLghFmVCSJ0TE6cFWBMXPc7Fj3NJJi7ZxCFeBXC9ALGFx2728q0LTzkXkBzkneClSvDzywyLLA8ML5eoztE4EViSNxan5HIDxMJAtXd8SHC6j1ecSuAbLPGL8giNC4qprbw0b7WtbG9bN9cXtzasG2sLmxsrezsbN/fXru/Nr61abbbV1fX1tY2N9Y1V+4rNtmi327a3N7a3NtbX7ev25TW7zW6zra2s7O/uX7NtFCdmVqdmvbq3/9Hh7Vc3V15att66OrKtH9BmFwYS2UJHhMQZLXVBu0EwAicEwwFCcoDgQWAcCIJ1gKAdoKgzEJSjK/aMC8nZhezsTASBcCAQFQTiu4ACadg4ETOCx1RTCRKYc6IM0Bakj9QWjdQWNZ6LK4n2LY7yyQtxzw1yO6+WpLrzI/h0TyJaiobwEBA2EsLDoQUkgphCVTDoUgpJQSPHeCjTA31T1ap4N2msjB8tFUZLhWFivj+XpeYCPlzAiw14cwBPNl1CwnEQMBEO5cNhhsokEW5KL4AjwOJ8uJxYH89Yb1WSn8flC2dntM03LEO3p4buzY4+WTK+sTH97t78xwdLn96yfbQ3++nu9CdbE++vjn24OfH60tWXF4afLhgeWXvvz3bcNtbsDBSsaM/Ztee3dZnrbenHY1c+ur3xxv171TWtXlHn3aLOEyWeTmgcFAlPS45vvlzbfqm2vby6taK+oro7oGGVYfgIPf43iPFfZyZ+AE195zj545mJnx0nfnKw/MvR+C9H80/OU/9yHPwL2vAt0PxJUPXjxoa7Q3mTbbLMPk70q4W9z/M1U7L43fDcTy5q/tQ1+Bdt9+9aLn9+sehXjTVfdfd+2Gu8WT/2mvXJ9fFjw+WJ8pTaIH6AH10RQlOE8f39fVJScpubB22aifW+2Y067WBubnFvQ/0bGyvf3Nh6zzTwK+vYr5fGv1wxfrFi+tPtjU/tU7q4wIve4o4ov8WL+Xvaxr2+lq3e5vn2GkNFdmtmQm1CSHGgZ46nIk7I8SThJVg02cWRAnOhoxF0NJqFwXHQRA6SyENROWgKBYYno0gAncMlsS6EJuyPWSxlxZt15cfNlYPBSoO/myFIXcxiZNLoA2kpp+PDd6/q1zWX1zouLtQVWypyR0ouDBRllYb5RfBYnmS8FIeRk4hSIpmNRFOdoSQnMMkRTAVDATSaDIYQXVxoUCgLgWAjUVwURoAj8LF4NhLNhCOZSBSAxrAwGNaLI0YYnIfByag0GZ3OxROpMBQRDCGAXclgMBUMZoAhPBRCRaUE8dlhQkaiu6ggMvhKbra2plZbf6WrqaNLq++/OjW+cqN/+aB/83Tp1d8bDr/Q3vigZe1h4ahtYO8l3eqDgh5r1chG9dhOyfBGzsBy7rC9bvmwYmYva3ChenavcmK7aGwjZ2g9a3gjx3y9dOnk3MTNKP2y5v6Hl6+9mT11VDB3bHj6q6ypo4GnHx7/42f98y/Ldx6t/vEfO9//3Pf276rvvJNqPcrdeCl34yWvnqXgsV2/8W2udlI8uNT+m//MeOtrzOyr4o0P3eef5l5/j5HZ7CSPpqji2IponjgcYAfRGX5MVgAABNLovkSGJ5HjhWe745huWLocS5NiaVIsTUJkyElMOZEhJdHFFIaEypTQARmLLedy3dgcBcBxY/HcmXwVwFNyODI+V0Ij0VEQuIgjSI1PzcksKMirqCqvLy6q6dQMnb7ywYM3Pz96/Rd33vzNgw//Y/fhh629U+VlLcVZ5UXJGRVJSdVJ8dWJkbkhfrEyQRifFSsTJLnL07zcz3p7xMjFL1wsiA6PVym8mBQ1QPfnMhNU4qwgjxQPaaQQSFTKsoP9z6q9vJhUPg7FxSKpMDCAgvkKOLEeynCxUIFBSeGQEDYzUalIUilj5TJ/NscXYAeLxAFCcZSHV3JgcKJ/UKw6ID0iuj4vr7e2aqylcb5fax/p2xofuD45cmgdvzs/dn9h7IF1+HRh6O5078l073P72IPZ/pWuyvXumqeLhtc3xm6NN982Nj9Z7H+61H8633063/N4of/JwsCj+f7TOf2j+YHTOf2juf7HM73/28VH0/+TJ1O6x5PaRxO6h5PdD6d6Hk71PpjsuTehuzuhObZ0HVv+HxcPjbpDo+7Q2HPH1HPb2H3H1HPb1H/LpD8w6Q9MAzeNhn9nfHB/fODGmH7vat/eaO/uaC9ogQO28aFrYsS6FLUmRdklqGUp2iZCLfARVh5ynoea56HnuNhZDnaSjZ4AsBY2dgxADdKhA2SongLtJcF6ybBeKkLPxJqkwLiY1U1GVTs7VIBAtc6OzQhXPRlm4aCnBbhJAdEiopkENCOXbOQQR1jYHoDYzONc8fSrC0vJ8E8J8k708UoODMwOj6oKCC0TKM6SGCEovCeR5CWVRrrJw9Xe8YEBqSpVtELg7S/3CfEMDA0IKy4pN01NL62v2jbX7FsbyxtrKxsb6ztbm3u7q9ubc7al2UXrwsry4optaW15adVmXZ5fWJlfXl+yry3ZVhaW7Qv2taXl5YXl5YUbe3vbttXi1KzGnMLTtdV3D6799vT2r09ufH3/9p9ferrV3RfF4IkcIO5grAqC8YRi5K5wwNGV5uBKBDkTXlxedHDGOjjjHJzxjmcIjg5kBxAP5hrEopaGehmKzu721h0ONt3SN6y2lxvyE7VZ0ZoLsfrSdFNdYXtOYm1KWE1qeEVCYFl8QGGkOidIlaIShfHo3nSCBI9kwsF0GARAIzlYvIhMcmcxgqXivNio8pSErJCADF+vNC9lvJs0UioIEXLVAEPFoLkzaEo6XULEC3AoER6joJB8eUCkUhYiFQcJRWoOT0GmenM4sV6qrPDAvOiQvMgAfXXBnanBN6/Nv70z+/bGxKfX5z/ZX3zn2sybG6a37MNvLvY8n257Zr7y0kTrQ2PTnaG6g8HLt0fqbwzUbGgKVztzVrsKbR2F9rb89dbcbU3l6aLp1cM7ZcU1Cu+owNhMd3UEEkmCOkNiQiOaa5uaKi51Vta2VzVU1fQGNa7TBz5Ejn7rPPq9o/l7h8nvz1h+dDL/7Gj50cH8zzPjP4KM/3Q0/QNh+YHQ/Y2y4e2ixmc9RStdqlIdLfRuQtXTrMZpt/hrUQXvVWm/vtL9F03Pt9qu3zRW/6qu4quWK7/W9L+vMz/SLn66/tpWx0qRKj2R4HYOJ6rhemndwwcisrK80qLVmbVVfUbL1tjk2oX8iqz087dXlv72xkt/OvMKqaIAACAASURBVNr73ebcb2zGD8w993U1W/V59/XN786OPBzoWKstKpKysoX0kbyze/1tW/p2U31Fc1ZyZXx4cZh/hoc8RSqOFwvlGCzdFYx3dsJBoQgwGAlBEBBYGorIRJIpLhgSGEtBEjFwHB5HYmJJeSExu3rD4uWqjfqShdwEnVpkCHTv91eXsznVUrc0GjPfXaE5l9RXdNZYnT1VXTBanDWQf64rKyVJzlfiEDIcUoRCSAlEGZnKRmLIzlCSM4ziimQgMFw8gQaDkcEQBgzORqI4KAwXheGhsRwUhgFH0OAIOhxBRyDpSCQDgaRDoHQwBECgRESymELj4ghUGIIMhRIhYKKLC8XFiQWFCDEoHyY9SibIDFTkhbiVx/i356aPXr440lg/2NrSr9EMjFyd2bhm3Lg5vHVsvf/h6PW3upYft9kfdGw8WH7+2571Jy0zR03TR5fNNy+a9i9OHDTbHjTa7tVM7+cMLJWNbVSbdspGNyrHr5WZ9sqnD6psJ4mGldrtJ3Mf/SF1dCe2z5Y0sBrZsxijX0kz7uUvnpyfuVV+7dWx978e/uDr4U++M3z0XenNd8Y+/6nu/ufZW0+MX/6l8eXPE9aOKh6/bf7+h7PPv8TOvOS+95lk8l7jK7/3vmJyUsSRlQkC9ySZW6JEHANwQ+mcEKogDM8PxnDVeI4nAVARmEo8XYGnKwgMNyJdQWQoyHQ5iSaj0CRkqphMF9NoYjpdzGJJWYCMxVEAfBVL4Mnmu3O5cj5PAtA4KAiSx+SkxKfkXiguKqiuKKsrKrio0Q49fPm9k9c+vfPa5wev/fLuu99snrx1RWsqKW4sOFdclJxRlZpyKS2pJjk6O0gdI+X/l4uyNC9lutozViEJEXHO+nnlRYYmermr2Qw1QA/gsxLcxVlBHskqSYQQSHCTXgjyPevj6cGg8DAIDgZJgYEBFNxXwIlRuYUIeQosSoaAhnJYSUpFgrtbjEzqCwDeLEDN5StoDDmdpeII3NgCN7bQQyjzl7qHu3skBwbnJSRUn0tvzM/RVhYb6istbZcXe1s3h7puTvTdmui/O2t4dX3i4ZxhTXdxz9DwfGXk9fWrB2ONt8abni71PbP1P7L2/P9y8fGLdVL7eEJ7OqF7MKl7MNn7YKr3wVTPvcnuk0nd3X/PUbXHFu2xpfvIojsydR+Zuo9MvUeWvkNzzx1z76Gl/45Zf9s8cNtiuGU23DIN3jYP3TINHhgNB0bDzTH9zTH9/lgfyMYDL/MgdgHMLkbYxYgVEWJZgloUIOa5sDkOfJaDnOOiZ7nYGTbawkKaGCgzgDEC6FEmcpAKH6Aj+qiIbhJUR4JpSbAuIkzPxOsZ+HYM9JKzQ42Tw2Vnh2YwSId2HKa4jgGocS5hnEsa55DH2IRBFk4LkBp47DoPv5qw1PPB6WF+6b4+6UHBuaGRlT4BRSxhApKghmGUdGaAWn3WyyPByzPOxydJ6RYp5nl4yNz9vdTBQcHFZWWW2ZmVzTX7hn19Y3Vtzb5mt2+sr21tbmxsrNvsy9blxXn70ozdOre2ML+xOLs6N7MyO2+fW1pfWFxbsK0uLK8tLtjmrUtzu7s7W/bVsvPZl7Kylw29Mx0Ne0Oaw/Hep3PGD3fWZy9fjiAzPMCoIBzND4FXQ5BKFyjfCQI4uNJATkSQIx50Bg9ywoEccSAQFgSiOjl6kzGFIR5jVTn7g+1Pp3rvDVzeuXJhoyFzr73woLdyp6vMUpXelxfXnZ/Qej66ISO6KTuxMTOhISu+Ji2qPDY4P8TnnK97kkrqz2OKcEgWHMKEQSmuYCYCJiRgFVRSsEQYrZRFykXRMlE4n+1LJ6soBCUJJyPgxHisEIfhIBFsJFyEx3kCzAAh34/P9mTRvFkMXzbHh831ZLHUXE6sSpkZ4psd6psT4lUS5Tt1pfSV1fH3r02/Y7/6wfr4h9uTr62Ov7I08PpS39OJK8eG0jv9RQc9ebf0JTf7S/d6Snc0pZvtJeutRestheutFVud9de0DVsd1cvNlVuDuhm9PiU+3Usd4xeSEugfB5D56DPoALm/7nJ3V1VrR1lNe0V9TU1P6JU1YOAjzOi3riPfnzH9w2HyO0fLP8+Yf3K0/MvR/IPT2L8cx35wNP4DNf43ducXya1vt9YetQU2d1DCt7wyniVV2Nxj7YHpr5a3/6pN/21nz1862v+jq/WXDRe/unLpy4bGT1u639dNvjG4/eXKK5s1pu6AC5NhmdaApM3g5GvhaVsJhea0xvqYmsrEGkvfQp9mLCE2TdfS9vW7b355/9YHazO/WJ/4xcr4V9uTX26Z3l7Q77SWz5ddONI1v2I0DKYnhqHBUVRcRYi/oTxPW5hZlRSVHaw+66mM5nPDOewgAGC5QghnnDHOLjBnMMQVikRgUTAsAU5AO6HwrhgygohH4DBoHA6LZyKxuf4ht4aHlhoqzXmJ5owwja+420/R5q6o4PJb/UJSKCw+CMR3BAnAoGAmoTszaeZSuam6uDElNohFkaFgQgSMh4BJiSQFlc5BYcnOUIorgoXEC/AUMYUKoNF0OBxAoHhoLA+D5aIxbCSaBUfSYQgaDE6FwsgwKBUOp8MRDDCU5gphQOF8LF5IJLOxOCocToJACK5gorMzDezChsNEaKQbAe/HIqaomIWh0ppo77b0mNHyPOOlCuOVy8bu9vGRgUnr3MTK+vjKtdHlA/3cgXbqVsP0rStLdwdvvFVjvtk8fe/S+O3GqXtNcw86Vl/Rbr1eN3+/2nJQNLRZNrxZObJVol8u7bfVmK5dnLpROL4dp5luvfay+fnX6cPrib1L6YPrCX1LGVe3I3Wz8upeadVwYNdqaN+1UP3uuYUnWfaX4yeP8jZe9dYtX7zzzuIffxz+7G+Dn//nwc8/L/3z54g7HzJsr6t2P2EYrl9++lWsYc1JFkdRJoo9Uj29Mjy90gWyeKooEi+NRMki0eIgAk9NZvuQAE8iU0VkupOYKjLDnURXkukKMk1OocnIVAmZIqGQxRSykELmU2lCJiBn81UckSdX6MHnuwkEMi7AR4DhLAozKTY5P6e0pKi2rORSUUGVtnv44cvv33v9s8PXf3Hz+Rd33/pq8/iths6xoqL6gvOFxSnnqtPSalITqhIicv5XX4xXiBLdpckeblFSYZiIm+brmRMelOTt7sdh+bIZwUJ2nJvgfIB7skocIWQnKmVZgb7JXh7uVBIPjeRikDQYhI1G+Am5UUpFABdQYBByBCyMw05SKhKVimipxI8JeDPZPly+nMYQkGgCMpNNonOpAIcCcMkAnwIIKICMyfPiiwIksnClIsZTleLnlRsdXJ0W01l0Xl+dP9l2cWeka3uwdaapZK2n9plt+Pna6P5o021T6yv2oZdXDI8X+k6tfY8X9E8WDI/mB07nBk7nBx7O6R/N6x/N9J7O9pzOdb/4Nud0qut0SvNoSvN4SvN4UvNoQnNq0T6waO6adccW3d0J3clE98lE98mE9mRCc/e/XDy29Bybe47NvcfmviNL76FZd8fSc2jpPbT0H1r0hxb9HcvAHZPhjtFwx2i4bTTcMRpuGQ23TQO3TXqQnQe28yGrfMiKAGoXwu0ixLIAucCDz3Phs2zYNBsxA6An2egpNnoCQJuYKBMLbWSix5iYEQZ6kI7ppSA0BKiOjOqhY5tQLvXQM+04WDcV14GDtyKhbTBIO9S5C+7Uh3E2EMHDFNgIFTHOxI4w8f1sSiubUc0XVvuEloalp0fkhIfn+gZl+Qbn+oYWKnwyafxoFFmNIXsD3FAf34zAoAv+/hkqVYJYFCLhqbxlygBvn9CQkPLKyumF+dWd7ZWt9bWt9bWN1fV1++bm+tb2xtrG+uLy8rxtYWHFal2xLq4uLK4uzK3Mz9rm5pbnl9Zsi6tL1pWl+eXFaat1ympd397ZWN1sKK7srKya6+2uP5d2MT7yYkzoxcig4eKClqTkMALVD44NxZCDkaRQJMkLjBQ6gwFHZwbIieLgTHRwIYBccCBngoMT2cGJB3aJEgCX4oObk4IrA6VVam5jALcliD2U5m7JUU8X+W01pTwcq9nUFNXHe+X5Scqj/VqzU9pyzzZmJtZnxNWlxdQmRpTHBBeG+51VK0MELDcyVoRDsCAuFGcHBsSJ7uokRMF9WHQ/DlNFxitwKDkOJcOhpTiUCIcSYhEiPEpOJbmzqGo+x4cPKGhEMQEtI+N8ALqazfRi0dQcZoiEn+DlluarSlcrckO8sv2kLWkhd662vb0y/O6S/m1rz2uz2ldmdY8n2h6M1d8dqr7dV7zbkb3XmbPXkbevKd7rKt1oyd9sL9npKt/RVm11Vm931K63XtzRNV0f6ZvWdBSey/TzDfcJivcMiPfxjwWYUowrwUfo3VPbpSlt1JVc6iqvr72oCW9c4urfIQz/CTr8D0fjd6Cpv4Pm/ukw84Pj5N9djd8hDP+CDP7sYPwJ3v1NSPsHjVcediUNtPCTTcKYw+Dc656puz5nn2Ve+mWr/itt9zetjX/VtXzTUf9FY/VXbfWfNtS9f6XznY6xT4a2fzF2ay+n6yC99o2ihiepuU9Ts0+Scnfii2aT6/WpLcOVhln9QmXBpbyMvOd3Tr7/+ONfHe5/vDH/2rT+bn/dVmPuobb0i/WxLzbnTUW59eHB3RlpmXKpDwahJuI4jqDS6MCG9Piq+LBz3m7xIm4onRwOML0oVJorjOAKRTuDYS4QFAyDQeLhrmgUGIt2xRIRRBwchwQj8Rg8CYunu7jmq31OzSPbbbWmC7ET5yIMkV7dgcp6N1Gdu3udj28sicwDgRQQ11g+IHY+k8BjDpfkT9RdvBgXHchgiJBIERIjwuLlFJqcSuejsSwYHIDDRTicik5VMWgCLAZAwLkopACL5aPRHCSCBUcw4QgaBEoBg2lQGA0Op0BhVAiUDgbTwC5MKIyHwQqJRB6ByEKhKTA40dmV5ORCB4MBGJQDBQsRcHciyo+GSJTRL/iIKsK829Nje/MzhqoKx1suj3Y1jei7jUajZWrROL02Nr05PLvXMX29Znyr1nStenyn8uq10pFrZWM3SsZvXF54UL90mn91t3D0WtHoTvHgZtnIVtHASung6qWp/erJ/RyDPaNvafjk48V3/pwxuJ7au5I1spNnvJ49tpuqXw1oNAW2WYM06/6da+F9u+H9e6qWJcWVOa8OW2D/ZsbCwwtrL59ff5a997TjrS8s3/4ce/dzjv099+2PGYbr2fvvp08eQFQJVM9EiW+ap/85n4DzMq8UpiKOKI8jKJNIihiSIJDMDyTyAvAcXzygxrN8CEwvPMOTyPQgMtyJVDcCWUogS4lkKZEkJJJ4JAqfxpCwOG5cgYonUPF4SpHQjQsIkVAsGUeNjUjIu1BSVlxbUXqppLCqf8D49I2P77/+yeFrnx++/qv7b321dvN5S6exuKC+MKOwLO18zdmztWkJlfHh2YE+0WJeKJcZI+EnuolTVPJkpTxSzA/hs1O83HMjQhK93f04TC8W1Y9Dj5Vzs/wVqZ6SSBE7Vi4+F+Sf4O0lp1B4aAwbhaK5gnkYlC+PHa2QBnEBORouRUJDuUCKSpmgkEcKhYEstjeNFcgTebG4EgpLRAOETC6PxWPROCwqG6CwmSQmmwxwKACPzOCR6UIKTUqjK9ksTz4nSCqM8pCnh/oVJ8XUZ6a05qT2VeTMdV1e6Wta0NZtGFpuTfSezOofWAcfL40+tV19ujj62Dr6aG74yeLo44WRB3P992f7Hs7p78/23J3WPJjRPpjuuj/R8XCy68m05nSy49FEx6OJjofm9hOz5mRCe2TqPBrvuGfW3Ldo71s0JybNsUlzbHpRFnuOTH3HZv2xpf+2UXfbpDs09x5Z+o8sA4cWw23TwC2j4d8xDR4YB26aDLdMAzfNA6BVrusqz3WVD7bzwGtC+LoYbReilgTIBT7aykPP8dCzXMwUFzPFxU5xsGYAbWQgR+nIETpykIrqpyB1RHgXEdFDx/cxSW0ERA3Y4RLUsZ0A76HheojYPixuAI/R45EDOOgQETJOgVoYSAuAHWLgutn0Bh6/Su5VHZSYHZIeH5EbGlPkF1HgE5bnEZQtU6cL3VM40jgaJ5jBCREr4gNCc4NDcz1USUJhkISr9JbIAz08QwKCSsoqLHPzS1tb1vU16/qKdXVp0b5kW11eWV9dXLHPLCxNzc1Mz05Mz5hn56Zm56enZqcmZ6cmZ2fml21ztqVp69KUddEyYzVNzVtXN2emFy4VlE/1Gu5tbq+MjM5pdYaqys4LWYaiouqwcD8k1huMDEORownMGByghuIkYBj7jAsd5Ex1cCE6uOJBLjiQCxHkQgY5sc44KpEQLxTcBwrKlZHN+bE3WvJfHr30urHmiSHnieHca+aiz9c73l/tWW4uKAl0TxBx8vx9apNi68/GXzmfeCU9oTEtrjY5qjohvDQ6ODvYJ8VbESnjezNJYiyciwCTHEA0J0clleTNpMnwKBkeraIQvBkULxbNm8Pw5bN8BYAnh+7GJInJWB4OzsZAhUSUB4ui5tB9AIo3i+THoYVKuDHu4ngPSbKHKMWdn+UtrAiWLTcVPLV0PJ9oe9V85cno5cdjdQ9GLp0MX7rZV35NU7jZkrfdVrjfVXFbV3O7+9JOe8V6e9lKW8mqpmK9q3Kjs2pbW7/R2z7WWFeUlh7sF+bpG6EKinMPivcMSQC4SoQLVsoQdVZc7q9s7C25rClvqL3YHl4/w+t7nTT4R6Thn07j/wTN/ABa+Cdo7juHyT9Dxv6C1f+A7P3JZeB7VseXlR1vDpcujQQUDQvC5t2iVmQx1z3TP7jQ8ll5xy8a2v/Qq/u6o/4PnZe/brv8i8bq33Q2fNbe9LTy8vOGgW/G999qmLIH5t1PKHn3QsUb5/LfL65+XlR3K6vefr5jIrfH1jVr7plMj8vU1Lf/6b1PPzk4/GRr63d3bnx5Y/l16+C9oYbrTbkLxUlbzZc3NLoC/yApFE4DgTiu4DCRMEYhyQ5Wl0T65/opU6W8RBE7kkWNBBjuZAoNjsKD4VgwAg/DoCEYmAsS5oyCgzEICBYFxWBgGBwUg0dgqEgM44xDmb/Xs4mhw97m6ZxEy9nw8cTAvjCvrmCv1iB1tYebP9hZ6exc7qseys0KIGCkYJea2MiB0tKSyCg/OsAFI3hwtJRAdqMx5WSqCIMVoOACJNSNiPFj072ZVDEGxYXDhGiUGIvmo5AcBByAw9lIBB0CIbu4MGEIAImmQeFUMJgBcWFCXdgIOB+HFZNIQiKJjcFSwFCsgyPe4QzNBcyGwThQCB8GlWEQ3iRUEAMXysQny1glIara+MCWc3GagozO4ixNVUnvlcar/YMzFuvMzPJVi63r6lLDsK1tard1dr9gwHa+byl3dDt3fK9w8qBw8iBtYC1reCtneOtC/2r+0Ebe0FrFxPXKyf380a0LA2sXDBvWN/64/O5/JGqWknXLeVdvFFvu5I3fzBrZi+6wBbfbQnRbkX278UMHUf17Pi3LPq1LkYa9RPNRsGHHs9su6VpgNlv8Jw4M3/yc9vi3lOlXefOvcUduVz74smT9MSroHNotnK9OcA9K8Q0/7xWSKfZJZ6tSGap0unsyRRpJlUaSRGEEQQieF4zjBGLZ/ji2H57tRwB8cHQVlqLAUWR4sgxPFBLIfDyJRyTxqHQRC5BzeEoez00kdOexZRgkGYskRYXE5WcVVxRfrCqrLS6sHBqeePmtz06ef3TnlU9P3vzNw7e/Wdp53NIxXpx7KS85tyw1o/Zsam1qfFlM8Dm1e5SAE8phRIu4iXJxmociTaWMlYlCuKwUD2V+ZFiip9KHRVNQ8N5MYryck+MnT/OURAhZkVJhRlBAnI+PlEIV4AgcFIYBgYnweF8OO0YuCeOzpWi4GA0L5rFSVMp4mTySLwhmctQUZiDA92ZwJES6gMqS8kRCvpgnEHM5IoDBZ9E4AJ0L0DhMMotOoDEJNA6ZzibRmAQyE08ACEQBlSphMj047ECxMFrllurnfSE8sCI1pinvnLYsb6yhYqbj8mp/6+6Idn+s57bJcDI9erpgPF0YP5kbOl26+nhl7P7C0PFM7/35vlNr/71JzYPJzkdTXaeW9seT7U+nOk4t7Q8mNA+nuo/H24/H2+9ZNPdNXfdNnSfjXcfjXcfj2jvj2jtj3bfHe+8Y9Udm/e1x3R2j7o6p59Dcf2Q2HJoGbxsHbxkHD0z/zr5pYN80sG8c2DcNgFb54FU+2M4F23mQdRFqS4pfl+JsQvQCH70owC4IcXNC/AwfN8lBmwHUGBM+QocP0uD9FGg3CaYhQruIiE4SspOI1lJx3TR8Gx5e4+pQ4+LYiYMPUAgjNNIYkzJKJwySEMMkqIkKmWQiLQB2FCDpOMwaNq9U6lUWlJgVlhEXlReVXBmeXOUfWejud17uc9bdL1PlnyVySwCEETxxlLtPmo//OTf3BB4vQMCSqwQSXzevIL/gopLK8Wnr3Or69MrK1Mri9PL8jM06t7ywYF9eWF1dWN1YsNvnl6wz89OzC3MLS4tW2+Lc0sLc0uKCfWV+2Ta/tGJdts8t2iZnrXNLKxOmyaaKGtvYxKvH9x7v3XjzztFbNw9e27n20oq9KTnF3RmiOgOJxNETqbw4AjcEw/DCEAVgON3BmQRyIoBc8CAXAsiF6uDCdnZmgEAcECiVR5upyHjV0vWZbeAdc/P7E43P9HnHHXFPB9Lenyn9ZPnK+yvat+yjVyvzIrmsYBYzVaU8H+CdFeiT6e+V5e+d6e+d6e+V4eeR4e+ZEehzNtA7zksRJhf6C9liApaHRnpzgBCpJEQsDJcIo+TiCLk4UMT1YtMVNIKIhObhYHw8goOBcjFQKRXnAdBUTJIni6wGKGo2xZ9HD5FwIxX8KAUvRspOkLPTVdw8b97VoqS7w40PhupO9FWHfRUHfZW7urK93sqVtgJrc/5aZ+VyU8lMdc5SXdF6c/V2+6VNTZ29q3ap8+JiR41dd2VNrx2orb4QHR/kHejtHebuG6MIiHcLTlSHp/IlXigoTkxhNxWU9lVf1pTXtFReKq9pD6qf5/S+RTJ8i9b/5Gr82WHmZ9D0TyDLP0Dmb52Nf4EOf4/q/ytT+01c5wf9TfeG4trMqgSzwNvIU254RT2NL/llScfvG3r/0NH9O03Hb1rr/9TV/KeWhl9dvvhVd9un3ZqDosrnrWO/HdnfiKnvoQZfD7vwem7Fq3kln11u+bSh51mZbu1C12L50Pbgamt5u0romZVw7vVb997cufloYm63W2fvaLg51PncOvJwtH3sQlyZ2qMpJT1WrCCAQGSQE8HxjDcLKEuMz/RXZ/p6pMgFMXxmNJcRzqJHcNkqKo2GRBFhSBwUiYdgUa4osCPCxQHq5AB3OQOHuMAQrkgsGIWHoWkINN3RoTzQ95Xp8cPulonM+PHEoKsxfoMR3vpwH310YL23uycIFINHT5cVjuVmhlPwbnBIjr9v07mMwvBwPzrLDUuUoPFyPMmDzlJRGTI8XoxBijFwDxohkA94MygSDFKEQsqJOCkBy0MheSgkH40SYDFsJJIOhQFIFBuNocMRDCiEAXVlwSAcFEKAx4lJJD6BAKAxZBcwydmZAYVzkSgeHM6BuPIgrmK4qxvKVYVydoM7+uBcYvmE8x7c4mC32oSgKxmxV7JTm4tztXWXhnTd44OjQ0PGTr2lfWRJO73dYtnK651P7po+N7CWN3ErZ/JW2si1tOHdxN616A5r9sj18unj4omDstk7ecbrGYMb54c20w0b9o9+mH/7T4k6e8bgtTzznVzTnWzj7Vzz4dmh6zH91yL116MNNyP0171blz2bFkN7dmJGDiKH9/37t336tz30mwLNUsDknZ5f/ZT++Lfk8Ucc8xPp2HHnG99mzx0ig86hlBEcnzhlUEpQbE5IQpFvVKEiKJvvc57jmcbxTAZUCTRFDEUWRZREEIWhBEEIkR9M5AWTuP4EwJvI9CAylXiqHEsU4Ug8LIGNw7MJJB6NIWJz5QKBUiRwF/DdcGgKEooPC4zOzy4tL6yuKrlUmFsxMjr90ptf3H3lkzuvfHr3jV8/fPtr68aD+qahggvVOUlZJckZNWnJ1UkxRRF+GWpllIgdymFECtgxYl6KuyzdS5WokARzmEkqRUFUWLK3Ss2iudNJwUJ2glKQqZanqEThAmakTJge6Bfn7SkmkbgoDAeJZkCgQizGm8kIFfEDOEwxGi7HocKF3BQP90S5PIovCGZxfKmsML7Yjy2QkulCCkPKFSqkcpWHp0rlI5O4C3kyIU8q4UuFHBGXwWNT2TwawKWx2BQ6QKayCCQmnkDH4ZlYHAeH4+JwPBxOTCK4MykBIl6kmyTVV3UhRF0aG3opLa41+2xf2f9HyF1G15EdiL4/kg4zn+I6VYd1GMXMzGwLLMkiSxZbzBbbYrYtyUKz2yhblu2mNCQNSaY76UAnk2Q6MJlM7h3MvHk394Nn5s667859a/3XXrs+1Off2ntX7ZLZprq1jqbtwQuHk30PFsefrk0frU89X594eXXy5ZWJk7WRl6vDr1aHXi31v7vS9/7qwDsrA6+W+l8tD7yY73m11P96ZfBkvufFXM/JXN/JfP+LucGj+YGnM8OPZ4aezF48mh95vjj8bGHoaGHo6fzw07mxo/nxo4XJJwv/HxcXxh8ujFNuGrg39dwDDfdQz7tlktwyyw59Jde1wi2taFMnuaYVr2vEK6RwEefNopxpjD2BccZQzgjE7leweuWsfoDfK+e3C5gXhKxBSDwMS9u4jFovShPdu1/MnYQlcyS0pIbmSfkcLl5E+YuoYB4XzWqQQbWyGiNKDM6z4WllyaXpqZXJOY3Jec3BsWVGV4belmr2ZDmC8v1Ci8yuDF9rssmeanakaAzRGOZRoWaHzhrgCAgNiSqvOr94bW/r7v1rt+9cv3d79/6tvfs39+/eSUCh+QAAIABJREFU2Lt7++D+/RsPH9969Ojg3u2tw73Ng72dmzd2b928fvNw82B/82Bvc29ne39v78bh3o0b1/d2d/Z2r6ytTw+M3Lm2896jp8eHNz56+OizR48+u3//y0ePW1JSzD50J50TKYFSYG0qpEtEdYFy1MARohQ6QKGBFAbkxUK9mYQPHff29pcILiSFPxlq+MHm+AeT51dzA5Yy7DvFgS87U78zkffppbwfrJ/9bLn25aXaj66NrbRWpdnMwYQyiFS5MMQOAzZI7gDlDkDuAGU2SOrEQD8VGqRXhZn1kTZjtMPsryFtKOyv1YSZTB4CdyAKBwJYIJmvXKiV8jQSnkrMIUVsEyy14YAZkVkRuR1VWACJA5L54UAAAQZr0DCDKtygCtfh4Wo4zoAlm7BMMzKQF/VgpOHxSN2DwbOH3WcOB2r2B+uudJRfH2rYHGgYrsiujg2sCPd0ZCYO5mcM5mb252cOn8odqzg92VA9UFtdf6o4KyYp1BPh74nxBCXbglJMQSnW8PSgmGyTJUjClaqlYENe4fj5833VVW1158oauv1btpDhH8jH/yQY/zNj7s9ey3+mLPyZMvv/es3/k/fiP1AX/lE28Zvw3r9o7/rWzKnVCVveFGYflcJrRts7GUVflp7/y+qOv2kf/pv+i3/V2/ezjq7f9vT/deuFb1pbfzcx/klX97P6rk8Hrh6VTnfBCWe9DZcMkQ+zTn9UXf/jC/2fV164k1AxG125Vjmy0b2Y4Jco4YCAEGourn5+7WBnYCzP5QkA5HEarDzcM1KUPne2ON1k0HH5GJ0J01kyClXqRXXjRH54WLafqyDAlWLURWBQCKwIx5AItdpXKpMx2GI6V8zkiZlCHo3P8OLQKCy6D5/hw2PReFwaT0jjiZkCkCMAKN5nwyM+3lg9Guqez06cjvW/HO2ei/GbjfabiglothvdFMppEt6uKu2JDQ0RcYIhRX6Af2lkeEFQYBCKuRQKi1jskIOBSjJASTggyCyT+EqENkAeSOJuFPAV800SsQMGTYBMI+RrhAK9ROwrl2nEYpzHJ0QiUixBeXyEw0VYTJTNIvh8rUSilctVUplKLCZFIrVIpBEKNQKemsvSchhaDkPH9naIGKEQLxIVRGP8BFKUbYLLAg3V0Y6G5OCOwpTe8sLuqtK+htqxro7pkdHhizP9U2s9l6+1TF0rv7iR07+RNbpbvPL01NqLlKl76ZcexA0fhnRcLZw/qt/9uHT1eeH8w7yZ+/lzbxXMvZU3c2/h238YfvGz1PGbp5afFa+eZE0/SJ+4WzD/tHj1JGP2ScTI7YjRu6HDtyxN65amtfChW5Ejd9zdO5aOa9bubevArnFgJ3LjxcVf/Dnr+U+kQ2/p5146Lj05++CLiN4rguAcLDTLNyzTGZkTnlQcm342Or0qOKHcGVVsDsk3BGZr/TMJdypqT4ZsSbA5DjLGwMYY2BAF68JAdSCsCoAIjwy2ihV6KaiWyAmxVClVqCBUR6rNep1Dr7MZ9Da5BGHRBYF+4aWnKs+W1lZXNJSerplf3P74e3/54uMfP/3oJ8ef/OLk079avf68oWmsuKC2KCX/TEpGVWpKTXLcmejAbD9rjIGIINFYLZlo1GY6LfkBrnS7KViJJJr0xdFhmQHuQBJzomCEUZNk12X7mVKsumg9EW/WZQf7JTqtRqlYxeeSfC7OZvnKpH4kEe5rCFKTOj7XIhZGazXpDnuK1RarM4RgZABMROnNwVqDEUTUctBIaj02R0RomL8n0Gpy2i1utyPAzxlgNzn0hJ6ESRLESBBTQagGwbQIqoERAgBJBagGIEImV0qkhEhEiIUqiVAjFRoVEissd6CARwkHqvAIgzbJbssO8JTFhNWnJ3UU5QxUnJ46f3a5q/7qQMv+WNeD+ZHj1cmTtYmTldEXi8MnC0OvloZfLg28WOh9Md/z9srgO6tDJwu9L5f6Xi4OvFoYfLkwfDw/dDQ3/GR2+Onc6NH8yPOli8+Xhp8tDh/NjzydG3v6f3fxllFwxyS6YxLds0jv2xS3bYp9X/GOTrzjK9vSS69oRKukYBHnL6DcGYQzgTFHlewxJW8E4w1AnF6A3QfyehT8Zh6tgenVLmAPQ7JhUNbB5zTSvVuYXt186oiCM0PIVg3IFRN2zYRdM6JrBuyyFuvAkBpSW+MXUROXWxBbGB2RHx5XFplU6QnN97UnG2wpvs40oyvDEZBr88u2uDKMthSNIVqpDlOSQVqVw66z+9v8gwOjSyvrF6/tXb//+Pr9h9fv3du9f/vgwe39+7d2793eu3fv4MHDG48e7d69vbG3s7ZzfWN//8rBwcb+/urOzur29ZWtzbXtrc29ne393a3d7es7WyvLS5dGJ+7v3Xj96Onre299cvTssyePv/vw4Se375SHhlmoTDeLHyZUJAKqBLkqSq508GVqOhem0CEKDaUwcS8W6cMkvLxcQl5dmGerofjq2YzOIKLVLp1N9D1py/zxQv2vrjZ+MVPy/lDacW/Ki4tFH6x0nCwNjlUVF0dHpQcFh1vsegWoFPARNhtmMkE6FaT5gHQfiEmFmFSUTScEPK1CasFhEwIZAMAIwxYM9deoA7WkS4mYIZlBLjYoxGZYbsMhKwYaQamvQmwCZRZQZlZIzTKxTSF2I3I/JRSkxkK0ymANHkQiQUoglJBHa8AMK95XEHutvfR6e/F+Z9lBf931waarA017072vb115tr820X7ubGZiYVTombjYDJcrFCOiVdp0iz0/ILgwNikhOtHPGWK3hjrd8Q6/FFtAhi0kyxSUYQ1JD4zMtNiCZTwpyhOdSU6dbmwYqqroqK0ra+hxt14HRn8omv4nzvSfqfN/piz9D8rcn30u/5k28y+0ub+nzf8tefFHZe0ny+dvbab2XLGmTImxWQB+EhP3eUnlT2taft8+9PuO4R8193ze0vtJ5+jnHWNfdw3/enjiq4Gxp9Wtx+dH3yob7VZl1fCCyxmWcq5qNjj20emKu+mFG9boed+4fnf2ctVwXVoFwIalApTPloICIMU/Os7kRzIEcgpFSqFgVK9ACIjVqO0ymYRCUVBpOIcvodBgGsefVKe5/bI8rmyXI1KJ+cklQQgUo9O4YQRhsoXedL43S0DjCOl8Lo3H9ObSvbhMmpBFF3FofA6Vy/fhCuk8OZMvo/jUxsR/Z/Pas+HexZzE6Ri/uSjXWkLAWmLQTLSnyahM5VFHYoJu1J5pD3YFCpgJRn1ReFiCyZhsMYfgqEMqtokFARAcodaEqkg3DJtlMq2ArxUKLIDcBin0YoFZLnVhsAWUa4R8tVCgl8qMAKiTyUihUCWWkGIJwuXBHC7MZkNsNsbjkyIx8UZEiUQvl5shhR0GTFIRyaQqfby0LJpDyk7UI0V+urMRtvIg3wIrluOryDHKM31l+XasITFwqCxrrLZkqO7MaGPNdHfH+MDIxOT8yOW1jvG16uHVooGN05duVawf5y8eJYzdjR+7k3bpUerk/YL5Z2c23j69/Cz78r3cmfunlp5kT9/NuXzv3O63yq+8zJy+Xbp2XLxynHPpQeH8k8orb5/b/bB4/WX8+O34iTuZC09Tpu4nT97LW3qeu/Q8ff5x2uLT5MUnictP06+9rHz0/cu/+HPNu99Eb387584XZXe/1/n8Jy3779kLWvCQLEtUric2Pzy5OC6zMiG7OjbjbGhKmSfmtCUs3xyaZwjK1vpnqtzpaleqyplCOpIJW6LSFI0awjBtKKoOkCN2sUIvA1RykJSDJACrUaVepTbpdDad1mL0dUAAQafxrCZXSVF5RWl1Zfm5kpK65fXDj77/ixff/snRxz998ekvX3zyi9mNt6pr+4vzqgsScwtjEkpiYyriIksjA7M8tiitMpxE4g2qdLspz99ZEOjOcFrDSCxWr84PDUzz2P2VkFEudGJAvEWb6WdNthlijeokmz4nyJVo87VI+Rouk2DRcAb1jYuheoMfoVKxuWahOEKlTbE50+zueKM1hND6oapQnSlYbzKjSrUCMhIat8ka6gl029wWk8PPGRgSEB7oDrYYrCRMonIUUyCoAlYqIBJANBCmBlFCAeIyEJdDuBwiAFgFwioQIuVypVRCSiVqqVQllZASMSkSkSKxTqYwyQE7CPljyiCSDNdpEu2W7GC/woigiviotrzM4crixda6g4tdb10aejA9fDQ3crIydLLcf7LQ+3p54O2VwTeTV0uDL+cHThaGThaGn88PP5sfPpq/+Gxh9NniyPOlkePl0eOlseeLE0cLE0/mxh/PT/yfXbxtEt2zyh44FI+c4AMXfNcO7PtKtrWiLZ34mla0rhIsKXkLGHce5c7inEmcNapkjSo5Izh3EOH0QexekNML8C6ImXV0Si3Vq1PMG8PhcSXcrxC3cr2bWJQ2HqVHSp/ARItaaMOEb5iIRZ1yjETPg1A5qSuxB6XaQh2k22QIt3vS7f6ZJmeK3pposCXrrckqY7zOkmRypptd6VpTPEqEwniQUh1i0Pg59U4/a4C/J+JUWe3s2vXNWw8279y/cuPG5q2D63cOtu8cXL99sH375s7du/sP7u/eu7O+v7eys7N2cLB+4+bajVsrBzeWdw+Wd/ZXdnfXd/c29vbWd7Y3tjeX11Y31jeOHj558fDJq4cPv/38+WdHR1+/8857O7s5dqeJynQyBeEiOE6mDOUCFh+u1puFUmgwhYpS6DiFSXgxVD50FYUSBcmbowPr/PRpckazA37SkveDuabvXKx42pi8WWi/WmDaK/fcaYp553LN53sThxdbe88UtZWWVGTnhtrdiEAipjPFPlSxt4/Iy0vi4y2j+cho3mJvisiLIqVSxFQvKd0HYDFQHo+USA0Q5FDiTiVmRUAjKDMoJAaFxBeWmzHQBMk1EoFOKjQqpL4yiVEmdsKgHZTaAakHBwNINFCF+hOwnxIKwMFgAgglFTke/fjZnK2e6s3OyittpZs99b2leY2FGXevLnzyzrMPXh29PHr4+N6thfHx4fbOqtxT6SExp2LS80IT0gOiY4Lj3aGJJnesrzPO4p9uC8y1BeVZgnPNwTn2kMzAiAyHOxSSQiCXnxcVNd1Yf7GytKequuJct7t1Wzb+JXfmj4yZf/ZZ+pPX8p+85/8H/fKfmZf+mTn9t9ypb/yGPxvvfnrjzNz9hPo9Y+Q0V/HAL+jz02VfVdV/09r91x1Dv2gb+ri+99n5wUddc3fapt8bnvtq9uqTc30HRW0HOV39hrwKduhZbnCdIqhZ5d+md/YY7JOWgGVjxLQ+ut2VMVHeE2kK43qLhXxYKsLYNCGLwhZROGIKU+7NAmksrVDqRpS+AomSyZZ5eSmodIDGElK8pV4+viJZtM6YZrVmWC2hCOyWigMRMMZXbwcgBZUh8mEKvFlCOkdIF3CpPKY3n+HFY1AFDJqA5SNg+3B53hwBjS9lCqQUn/rE1O9sbj4d7F7OSZqJ8SxGO64k+m2lhdw8nXwlM2Y00nOrrnS/urTGqvfjMvKCA07HREVoNElmU7xBF4KAIQgYq1ElGg3RWrU/ilhlchWPj7E5aqHQIJVoRXyjXGKHATMg04qFGpFQK5HoFQqtVEoIBKRIrBSKYA4X5nBRHh/hcjG+QCkUojwewuEQfL5WJDTKxE5Y4QCkvnyWXcJLsxkaM+OGyzKnqvKWzpcs1BWOlyT3ZobUhRlO2cAco6zQiTclB46WZ03UFk2cK7ncfm55ZGhx6vLMzOL45fXe2e2Opdsd2y+ar7999srL8qtvFy4dn9l4fWb1ZeXay7bDb3fd/bRh751zW6/rt18Vz79VsfqkfOVxzdXjC7c+6rn7Seetb/fe+2z65CeXX3098uSL6dc/G3/109GXP13+9Pfrn/1h5du/X//sb1c++Zvl7/z11S/+4eoP/2Htq7/f+PE/rv3kn9e//pfFH/3T2tf/z9pP/nXn63+98eM/PfnZvxT3rxKBGdbInMCEoqj0suS8mrTCc0l5VdHppcEJp/xiTrljTjmjCm0RBZbQfEtIrjkox+CfbnCnauwJhDmKMIRiGn8At0tAvRQgFRAJIhoY06GEL6kyaTVmndZiMjpxTMug89WE/lRBSeWZmoryc8Vl9Wtb9z/6i18df+fr489+8fK735x85xdTS7cqq7pK8qoLEnLzo+NPx0SVx0YWRwVluCwRaiyUgOONmkyXJT/AlefvTHNYwtXKSC2ZHehJdlsDSMQMiGyQNM7im+XnSHGYEy26FJs+L8CRZje4AYGBS9MwfUiGj0kmduPKII3eo9QQLIGBL/VHNWEaU4zRHqYzO2DSAuB+KoO/zmTGVWoA0aFKPa7SKdW+aoPF1+6y+vk7A50Wl0HtS8IkCRMEjBMwRoIICSJqEFWDKAnAJIiREKkEMRxElSCqBBEcAHG5ggBAEgBVIEQCMCmHCBlMyhGtAjbIYL0E0IpkGqFEJ5H6yuQmhcIGQUEqIlKvzQvxH6goWelsW73QsjPQ9mJl+PX68Kul/peLfa+W+k8Wel8u9p3M9z2f7TmeHzieG3w2P3w0N/R0buRoYeRoYfjZ4vDx8uiLlYnjpclnixNP5yf+Sxfv22SP3dCTAPSRB77vAG+apNd1gg2SvaZkrxHcZZy7hHMWMPYCxpnHuZdJ7iTBGcOYFxHGEMwcgFl9EKcH4LZLWedY3tU+lAYOrUMhGsCAURLphwUdUmqLgNLApTTzvDrF9AGAPwSK+gBpBwzWgHAJoc/2dQWrbQbUbDKGme0JOnOsxhStNcVqTLGkIRrTRqrNiXprss6SpNRGAWgggATAeKCOdLt0Tj+zf4A74nRJ7czK9rXDe9du3tm8dWP79v7Onb2dO3t7t/f37t08uH/34MH9nXt31vb3Fq9fX9o/XL5xZ/HGvcWb9+du3Fu4cX/x5r2lw7uLB7fmdw/mtndnVzdW168+fPj44b0HJ48ev/f48dt3bv/w5ctHi0vJBqOZzvZwJdFyZZQEC2TLfSlMHYWh8mKofdhaOk/H4BsYfBOLZ+dw/fksPy4rSsTsj/W86D/3ordyNS+kySat1rEvpRhfDZ36cr3ty+2+D9d6Hky3r3XW91WVtZSXpUfFkgpEzODLOUKAy0MFQpVMqodAEwpZMMiKgVYctKByjZQPs2kggwrQqTKqD8BgEAK+SiLQSIUamUgjF2lkQo1cpJYJCRFXLxNZUcAKA0a5xCSXuBDIBsisCokLAfxw2I2BDhRwooAbB12oLIhUlMUEXjp/ZqOrdqGp5GJ5Rn1qlAeHAnTq7aX5t0+OHj99+OTk+Ojl64dHx/cfHN08eGtl/ur00OypjOKcxPyk1FPOqCzfgBS1M0HnSjX755r9c/WudFtwris0OyA83S8wikBIOYeb6O83dq5qpPRU75nKs9VdnpYtycR3WbPfUC//NW3h99TFP/jM/ol66V/pk/+NN/prbORn2cPfud5372Zm+55f1jpi31c7P88u/lFlw8/rO/6me+znTb3vnKo5yKvZaxzbvrg30Dw72T27ObS8UDYwn3phwll5ThBdx49sRuKayIhmjX+fPXA2JH7OEztrjB4zJzYFZJVEFxkRq4SH0mgiJl0iFWEClkxIE/IpLBGFibKEVgj1V6otchBhMAAmTeLjI/HykVPpCi+qnieOINUpvr5pRt9IHA4CZU6ZOJhUOhAYZDAE3nSBN1NA4whoPI4Pl+nNZ/kIGD4iBlXA8uGzvDn/4aKcQm1Jzfxk69rRYOdaQdJiov9KnONakud2Uez7HWff6zt/p75sv65sMDEySsT1CHiFkeEZgQFRem2Gy57pMCfoVLEqPMPsm2kzxWjVfhBolkhVPCHK5OEcnorP04j5BpnIVy4xyKRasUgt5BN8vlosJkVilMfHBUKMLwBZbJDFgTl8iMNDhQKlSARzOAo6DWExNEKukk1HfHzsMmGOn6U1N+lyQ8X2QOvuUNvuUMvtyc63LnU/mLrwcKJlr7N8piKpNdFZ7MZrIkwDRXHDJclDpWlTDaUrve1zfV3zY2NX1q5t3Xx84+TTg2/9ZPXlDxdOfrzyrb+aPvnxxLMvRt/69NKT729++Mu9z357/Tu/uvrBz699+PONd3+6+cHPtj78+f6n39z78g/3v/jDzc9/ff+L3z//+h8e/OAPh5/86tZ3f3Pzu7++8fk3d7/43b0vf3/7e7+9+dk3h5/86vCTvzr89Jutj362/q0fr3/44/l3vrz88ntTzz6dPvr00tNP5o4+m3nrg/Wnn1T2zFsj89zReWEpJQnZlemn6rOKG9KKauKzz4QnnwpJKApJOB0cfyog9pRfdKE7It8ZlmsNzrQGppnciVpLJGkIxtR+MO5QwAY5qAYREkLVMKZBlXpC5avVWvR6m8nkUquMHLYYAvHCguKaqoaKioayytZrh88++uLXJ5/8/NX3f/36+799/sHPxucPzlZ3lRXUnk4pOJ2QVp6UVJEYWxQZlOGxRuqU4Wos3qxLd1pz/V25Ae5UuzlMhUfpVNmB7hSPLdKoCdYT4QZ1mtuZFxSY4XakWo3pVt8iP3u+yxSngmJJOJpEI1V4gsWc5heQGx6dFx4XafREmwLi7CEx1sAEZ2ikxd+h9DUjWqfa7NRZdAhJyGENotRjag2iJhCCQEgVptYSOjWuUcIEAeEqlMBBFAdREkRJECEBmARgFYQSIIYqMESBwHIIUYAICOIwQsCoEkIIGCVglIBxAsJwAMcVmAogDBCpB3CdAtPKEZUE0MhAM4LbUNyBEwapzCAVRxmNaW5PtK+hIjb46fzA6/WRV2tDx4u9J4t9Jwu9L+Z7ns/1PJvrfbEw8GJ+6D+5+Oa//qFniyPPFkefLYw/W5g4mp988l+5eOSPvggmngUrH7ihmybJjoa3oWSuoLRllLaCMVcJ3hrJXyX5KyR/heQvagSzJGcKYY5BtIsQfQhmDcDcHoDdLKLW833quNRqjs9Zlk+9kNODAUOkvA/jtwPMcyKfKjaliu1Vx6HVC9nnxcJKkei0HKowu6uiUvIi0xOjsoIDU03maI0+XKUL0xgiVYYopSYS00SozImkMV6pi4bJMAAPgvAQGA9SYw6byurxdQe4wk4X184ub147uHPt8Ob2rcOtm9e3b2xvHW5dP9zeubm7e+tw7+7t7Tu3lvd2ZrevX76+P7VzY3zn9tjevf7N2/1bt4e27w5u3Rm4eti7sd+9vDW0eGVr7+az5yeP3nr88ujZ2w8fHR/e+MHr1wcTU9Gk2s4RhEjhOEQTJkLCREggT+HkiO1ciYsvd4tBlxhwiwB/CRAolTtYTD8eqybItVSRP5wSVqAUpSkYzcG+t9rL3p/tfDRQtd9aeLWxYKw0eagsc6GrqfdcdUVefrjLH5EAsEiBiRWkAjDjmJ9BH2Y1RTstCf72jFC/jDC/BD9zpFXrr0YdOGSQi1EWA2LQUQ5TKeSoZAKNXKRViLUKsQ6Q6EGpEVEYYYVeLtZLRRZQ7oBBq0JmlootgNSFAi4MtCFyKyS3I6ALh/xVSIrH0lWW119RVJ0Unu7URKjlTkBMcrgWXLk0c/nl65dH775z8/j48PjFwbOT9Rv3l7ZvrWzeXrlyI6+gKiGxMCq12BaVpQ9M0fmn+HrSDY5UvSPNGpBtD8pxBKZ7QlL9A2MIVC1kcQLNpu7K0oGSop7SiqqzPZ6mLdH4Z4yZX9Kmv2HMfEO7/GuvS3/vdemfqZN/Ixn5md/gjxr739+smtkMzp1D3auQ9cucyp9VNH9V2fzXHaNfN3a/ziy5lZA7n3CqJ7u+78Ja88h+Vv14wdmh9jPT7VEXGohTDbKUeml0Ox4z4UnfiM9fjUqbckUOGoLHrHHTUafrIosCdCGYRMdjARwOyGDKqDQRw0fA8eGJqFwhhQbTuTYA8UOVVjmgl4rz4yPj/d0KGk0tFFlkgEUoidNos8ymeAILkguDIalDInDDCqNcJPH24lAobIo315vJ8+EwvVhMbz6bKmLRJCyahE0Vsrx5XG+ugMqX0PkKL1pPXt739jZfXOzeLku7khlyNdWznxv2quXUu93Vx53ndmpLxrKTT1v0Rm9KJIkXx8XF2izJDuup8OCCAFeOw5Tmq86x+WaYDRE4apdI9AKhks2DaByYycE5LLWYp5UItGKhTiLWScWkkI9yOIRAgAuEMIeLcHkIlwewWAoWW8pgy1kcVCBQisUIlwPQqTDTR81n6QRMDyTJD3J0FKQOnckZLssZry6aOX9mpql8vatuq7/+cKTx+ULfO6tDDyZa5muyWhKdLcmewVPx3blRrRmhAyUp0+dKJxvOLg/1Xl9e2tnau/ngxa3j7+y//N7tj39+8OFPd97/6uCDHx2898X+29+79uyj1QfvXDv6cPXhuysP3r7y6P25G8+X776c2X88uX1/dv/J1Oa9iau3xjZuDSzuDK8cDC7t9C1s9c5fa59eaZtYbp9YbhlZaB6eb764cH54rrZvum7g8rmRucq+qcq+6ar+ybNdozU949Xd45XtIxWtIwVVF0ISC8OSTsVklCXlVaefOpdZci6tqCYpvzw+syQ8Li8iviAyoSgsrjA4Ot8/PMsdkuEMSnUEptj8Eg2WCFIXiKtcKG6DUQOEamBMg+BaBNeiSh2pNur1NoPBbjK59DornyeTSqCC/OJzdU3llefPnuvdv/fOx1/9/uSzX73+/m9ff/c3j9756uLl6xVnLxTnnj2dWlCWll2VmVGeHJcbGpDu74gxaiINqniLIcVuzvRz5gS405zWcC0RZ9ZnB3mSXJZIkybSoot3WrKDg4rCIrI9njSrKcNsOO2xFrstOWZ1iZ+1LNB1JjS4Ki6+NjWzpbCso7S2v/bCeMtI/7nelrKmlrKmuqLq/MS8jJiM3KTctJhUt8mFK3BcjpMQiYE4DimVMIFDSgIhSVSFQ0olhBEwroQwEsY1CKGGcBWEkCCiglAVjJMIoUJ6lF/qAAAgAElEQVRJAlUqYQSHYRyClTBKoBiBYgSiVMI4DikxEMdApRJQkgqclGNqQKkCcKUU1qGEv8kWanXGuP399b56mcIgk2uEYphKizWqbk92vFwderU29Hyh5+VS/6vlgZOF3uP53hcL/SeLgyeLQ88Xht7sox4tDD+dH3g6P/h0fvDJ3PDTudGjhf/r+eJJCHkcpHzkAm+bxTsazhWctoJ4L8HeSwhtBWesEewNkn9FI7iiEVzRCFdJ7oqSvYCxZxDWFMIaRdiDEKtTRqvnUmq4XnVCehWfUcll1Ai5tSJus4J3Aea3ocImSFgr41eIeGU8Timfd0YkKRJJcwE0T2fPdkfEuCIsej+V0qVS+ROEP4K6YdwPU4fi6ghIGQyrIyB1BKQKl+PBItAjAj0A6q/BHU6Nzc/ocVkD8vPPTF1eXbiyNbexPre+vLixuHx1cfnK/NL6wuLG0tKV1fWdzfWDnfnrW/O7+4Or185PLdZOr1VdvlY+vVU2tV0ytVUytVU2tVk+vXlm8krj9Nr1Ww9PXr375Mnzd168eu/o+eu793/8/vtX+gdDYMwjkEYjZDyqDRHDAXwgTIqGy5AwORImR8MAZSioDJSjHgng4Iu1PjQDlRoBKqJh0M2mJWFAf3bKbk/LWuPZ5sTQIocu04jHa6BIFdiYmzrT3d5VV1uUnh5gsWsgTIcobSqtEUV0gEQtFqhEHL2U58QVsTZNVrAtL8yREWCJtagDVbATkZtlQq2QC9B9cAHPiEIGGNAopHpIYUIhIwLqQTkpFqhEAjMEuJS4A0UMEpEFkDtx2IFBdgyyY5BTiTiVmJ9aGWUzxTvNsXbfQBIxK/gGCUMvZGgFPBVfbIDxiYtjJ++9f//1O4ev39l+/nLz2cu9l+9f2r09u3tvdGU3u6IpNLUoMrPUEZVhCUmxBafZ/FPNzhSzK9XoTHIEpnlCMoOjskIjU0nCIOaJjaS6rfJMd/nptrLKiooe1/ktweh36dPfMCd/z7v0N8zx33pN/Dev2T8x534P9v9Fatens32vFuJrp5TOSYn2wBj8WVbZz6rbftUy8IPa1qfJ2bfDY/ejk9fSS1tSKgryOypGbxTMPohrv5JZMlscP1CgKS0D0y46Tj/MbT8qOH89PGNU5eolnDMhmWPheS1heaejC0NcCVKBikVXsJgAjSH1pgoYdB6byhFRmQIKRcliuxSAWy7zgHKTXDDSUn24PONAwa4zpXcXF5LNpiyrJddiTCKRaFQWicn8QVGQEjBK+CIKhe9D5XpTeT4MPpXD9GGxqQIuXUz3FrJpEi5DTPfi8Hx4EqZY5M2RUyiT5ad/cHjl6WDjYU3Wzqmoq5n+j+syP+ivedhcethYPlGYURbgdAl4pLdXos1akZoaotOke5w1SfFFQX7pJm22WZvnMCbp1cEQ8MZFnMWD6ByQzkI5TJWIRwh4pJCvkYjeoKgUCAihEOZwASYLYnMRrgDm8BRMrojGkrHYMJcnYzBgNgvjMLUSrhUQR2ixiviQ2pSw0yG2U0HmMxGOuqSQ2tSI6tSI2tSwmqSghrSQkbLUrZ6qx7Pdx4v9N4YaRkoTa2JsZyOt1TH2ujhPZ05s/6n06cazC30dq1OTc5dmZ+ZXJ+bWL85d6Zte6Zlc6J2Y7xuf6R2d7h4e7xwc7xqe7Bya6Bya6B6a7BwY7xqc6Oi/2NE73NU30tU70t13sad/tGdgtH9wvLdvqKu7v7Orr6Orr7t7oLdnsKd7oLurv7troKtroKtzoKt7oKNroL1roL1rsL2ju7Ojq7Oju629s72jv7m9r7K2PSmzNDGzNCGrLPP0udwzjQVVrXG55eEphWl55eHRGWGRaSERqa6AWP/QZId/nDMgwekfb7JHOAMSjNZQtc6t9/VDcROM6mFM+8ZFVKnDSQOhNqq0Zq3OajDYDQY7ny8XCoGUlJyG+rbKqtb6ltEHL7/38Q9//873f/Pqu7/54Id/ePjul/3jG2VnWgszy/ISc4qS0stS00qS4rNCA+Kd5nBfdaiODNOroo26NLc9098VbzVGGtTJTmt2kF+yyxagxtwEFGHWJbvd2X5B2W5PutWcaTLkWnTZBjLfrK0IdJ52WStCgs8lpdSlZNak5jbknemobB/rmB7vnBm9MDncPj7cPn7+TEtLdcflkbnlyxsNVc0EpAaEiArVYRCBAhgO4EpQSUDEm5QQhoMoiSgJGCdhnIQwEsRIEFdBmBrGVCiuQnASRggIIiCAhCAChv+9f18ywkoCIghAqZRjKkCpBgkSwJUKVIsSNp1vqMsT4fELsFhsJGkAIZVEBjMZATiw3d/w7rXxl+sjL1YGni/2vFjsezHfc7LY/2Kh/3h+4Hj+3+6BO1oYPloYfr40/Gxx6Ghh+Ghh5Gh+/NnCxLPFqaeLU29QfLI49WR56sny1MOF8bfmRilH/uhDh+Kmr2BHxbqmpF/F6Vdx+lWCcYVgX1Wxr6q5VzW8K2ruBslbJzlXCM4VgruOsxdR1izKnkLZIzCrW04/x6WUUSllTMoZNrWcw6rgc8o4jGoB87ycXw+KK+XCU0JBoUhSIJLliWR5UvAUosrCtAFCGKMKJFSJmIOolE6LKdKgC8ExD4S4EGUAQgSDWBCsCgeUIVIsSIIESJAAEeIvBBw4ZHbp7P4mj9sakJtbMnl5ZWZ1Y2Bi8tLywvLV5bWt1Y2ttY2ttfXtjfXtq1cPdjZvHa4eHM4f3BxYv944v9m8fqvp2uO6q09qrh7VXTuuu/6iafdVy/7r1r2XAzsPd996fvzq3SdPj99//e5HJ6/ff/Tkh6/fnW1pC1DAHrE8EiEiAKWHK7NS+Q6G0M0R+fFEHr7EI5C5eDIrR2xk8vV0LulNwyjepBeNoHgTFK9gEC4ODk6xWtyAQsOkaxk0JdVHTKGEaFQjjQ0TnR0d5+rL8wvjQ8Jsai0hkaM8PsikymkUgEaB6V4401vD8TGJfAKVojSnJs2pS7Kpo/RYkBJwARKjmK/ksfSA3KPX+Om1dpXShCFaUK6SiTVyqVoq1smkFgSyo4gFAn1lUisMuQjMSWAuEnMTShepdBG4Q4n5KuQGudgISM2QzFch0oi4ahFXK5GqxSAqgS5c6Hn0+t3DF6/2Xr977eT16tHJwfufbJ98a+PJ68s3HuU19gRllYZllTgjUs3+cRZPnNWdaHMn2dxJJkec1S/JHZoWEp0dEZOp1liEPKkSQutOF/VUn2krrag40+XXvCeb/Ip9+Y+Mif/OGvsjf+rvqJf/5D3zd+zJrw3dH7T1fLxesbUekL+stO4Z3CcRSd/LK/vLhgvfr258lpnzOC3t3fy8j8orXp2/MF/WnJ9RG17SnzXzNHHiSfS5Lf+ortSglvGCyaPG5XvZzdPqwDHIOqMLWQnJmooqrHImRJCejLjCoMBUPpdg0UEGXU5jSL3pAiqdy/Rh8r18ZBSKWSgIhgA/mTAIkbkgYaAafLy5nBPqf3dp7rOH93uLiybPnjntsaZq0FhMGkvIy6P8m7ISzFJuiEF3Oj0zPTrWpNIqeNKk6CQMJGleHA5DRvPisXwEAqaY58MTM8V8L5aSQVtvrvrqxtrR0Plb9Tn75fE3KxKfthXdbz51q6V86WxRQ2x4IAhg3t5KBiPOZjuTEB9vM58KD6mKj873cybrVQlqNM1XHavC/QC5TSzW8QUYkwtQmQoqDWLSCAFXyecRAp5KJCAEfCWfjwsEKI8HstgAkwUwOSCLC7K4AIsrZXKFPjSQzUG5XITNAGheZkAYb9XlBzvq06PqU8NqEgJ7ihIvnSta66xd6W1aG2xb7W+ab6+aaS6bqMnvyI1qSQ+erMq6cbHprctdcw2FtQmesjBTpgXONKO1Me6u/KS+M/mDNRXLFwfnxi6ODQ2NjVwcHb44fvHi5Ojo1Ojw1MjA+HD/xNDA+NDw+ODQ+ODgmyYHBicHBqcGByYH+qf+rYHJ/oHJ/v6p/p7Jvq7Jvq6J3s6pnu6pnu7J7q6Jrs7J7u6J7q6J7q6xrs6LHV0jHZ3DFy5cvNA6dqFluLVpqL2tv6Ozo7Wzob4tJ/dMWnZpRkFVflnj6ZoLJXWdyUXVUemnkzKL6xs6OzqGTxXXBIcm6o3+ar3baA6x2MM9AfFmW5jZFqbRudUah1plQzEDhGkhVA2hagTXYoT+jYsGo9NkdPr6OoQikM0WBwZGVlScr2vobu+dvfnk4+MPvz768OsnH/z06KOvr9163dA+kZ9fm5lUmBadlhYRlxERmRoSHOWwhBp1/hqlH4l5SDRApYwwaCN99cFqZaAKD9WpIozaIB1pRwELLHeTWIhGF6k3xugMUSoiXq1M16vStcpco6bEbS1yWCvDwhtS0muTMyvj06vSiiqyKhsrurvOX+xtGuusH+o4119f2nyhtufS4Pzm0u7AhRGLzqkQoTisJZU6JUziAP4fKL5xUQlhb1x8Q6MKwlWQUg3jGgTXIJgKglUwREIACQEqGHwTAcMqCCZglAAR5RtKAZxQYCSAqyAlAWGoAsJBWIPjFq3WptNa1CoDiupAUCWTQ2yWHRQvtZS9tznxYnXoxcrA88XeF4t9x/M9Lxb6/sPFo7mB/3Dx2eLQ/6+Lj5cm/83FmwbuDknbgCmrAGUVpGxg3lcJ6raatavj7xn4uwbhdb1wS8u/quJuEOwrGPMqzrqCMVdQ5qKSs0DyLxPCAYhdx6SUUCglVEoZ07uETitmMso47FImo4TDLBYIC0TSXBmUDShTZWi8EEqRK7OUvulqaxiqN8oItVyjxW0Oc7ifM85qjFAT/gjqQpX+CBkM4sEAHixDAkSQnwwLwgwxuDFOhgcgkMmmMvsZ3R57UE5e6ezy5tLmblv/4OXVleXNjdXNtbWttbWttbXNK2tbmyvXt1f3dxcPDqeuH3StXm9bv9l18KLj1rdabn7YdPvjptufNN3+pPn2x403Pzy/9+7wwYv7Jx+8fPtbz5+/+vj9jz9/78PPTl59+fLtvrJyu0DsFsmCZJCfQGGm8fUUpo5C11OoZh+GjcGzs4VmBl9P5ai9WYQXU+XD0TAEJI2HUVgIhQF7MUEvhtybKaT4iCk+EgpVTqFDdE5lZt7K2NRga3tnQ+O5svL8xOQgk1ktksB0OsKkaoRMNy6Ls6hSXboUGxlvhOMMYLIJTbcRKVZVnB4PJSAPKDVLBCo+VykUqmUyrVyukkmVEhEuFRNyqUoq0QEKM4paMcyKolYEceK4m1Q61UqnSukgcSuGGkBAK5USYpGSz0c4LI1EbFfiDqVSJ5eTYjEpAawqo5b0rWlovXF0cu3J89Wnx4tPj8du3r9072jjxfsbz99deHCc29bvl10clX/GLyLF4oo02yNsjhiHO97hSTQ5YkzOWFtAfGBkWkRclq/ZIxaBkAwuzcjqqyjvLDlbU94VeH5HMvYFffIP1LF/5Ez+iT3+dz5jf+RM/gYe+iRt4L3J2rfWIjq3DNG3Da5Pk7N+WlL2VWnpL1tbf9Ta8r3Guq97mn/X1/rPUxf/ODd/1DbQmFsVm10fcPZy5syr4pWP4pp3Ek9f6qpf7kuub0D8RyDXqiFq3Zl2OaRgOKk8Xhtkwm3+/glqfRCPS4h4BN1HQvHiULzZXlQm1YfKplBwBiMYgSIx0CNmByMiD8hPsJBbY72VSdEf3bnx2YO77+9vX6qryHcYSgMsyVo4UQudT43sK8mN9lVdbGqYGx5enpg6f7bapjNtLG1Eh8XRvTk0by6DKqB7cQVMsYwj41N5VAol0lfz7trUl7vz97srtipStssSbtdl3mnMP2w8vVSZ35IcHU6gSgZd7uUNMZjxDmdFfGxJZEhjRkpJWGCSryZSiYRAihgCC0Nhl0xiFgm1fD7GZANUhtyHCnOYhFigFPExARcXclEeBxcIMD4f5nDfuKhgsN8kZ7KlTLaIShdTfcRe3nIqBWN5uxBJTpCtKim8JTe+qzBpuDxr5cLZqz216z11V4fbdy8NHFwe3J/qvXGp5978wIOFgZ2hxqnavL5TiYMlyVd7araHzrfnRBf46YIBZhTKybMT9YmhHQVp4/Xlc93Ny8Pds30XZvovzA12zg91LQx1LQx2zPa1z/Z3zvT3vOlyX/flvu6Znq6Znq6Zns6Z7o6Z7o7LXe2XOtunO9unO9smLzRNXmiYvNA40dYw1tow1lI/1lI/1tow1np+tPnfa2oabWq82Ngw1tIw2lQ3dL7mYntrf2tbZ3Nbe3PHqaLK7PzypKzS4qq2snPd5Q29uWca69qHD+4++/LLn/3613/86de/mV/asjvD9CZ/vSlAa/Aj1E6db4A7IN5kCUJxk0rjgFE9gutg7M1Wqg4jjKTGotHbDSa3ztepN7oAWM1gS2FU53RHBIWlJKSdqTp/saV/qXVkrWl4pXVktbxxOC2vJjHxVHRoSoQnKtjqF2S2+xuNdhVpJ3ELCloRyIKAFhh0oLATRx0o5MRgOwKYQbkJlJkguQmWmyC5BQCdEOoGYJdMHgDIwjEoCoMSVViOxTfLai4OCqqKS6yITSmLTalIza8urG2u6bvQONLfMtF9frilsrMqr666oK6hpPFCbdfZwmqL2g5LlRikwVGVEib/zT9E+R8Wvnn8z3MSIdSoUoPgWgTTwLAGhtQQqIYADQy+SY1AaghUQbAKhEkAIRUwASIkgCpBhIAxAkZxEMQAQAlBSggk37wCASpATsikIIelFbEGytLe3Zw8Xhl4sTJ0vDTwf3TxaG7gjYtHC4NHC4P/7uLYs8X/3cXHS5P/y8Vtpfc1lLIBUa4glG2CeqBl3fDlHvryD3x5N42iW2bpLavk0CI5MEn2DaJ9reBQJzwwSHZ9JbsWYNeObDmUi0a4S8aq8KEUUyhlVK9Sqk8JjVFMZZ2ms3PorFQaL4ktjeXDESI8BtSlqOw5pqBUnTte64z19Y+0BAdZQtzmEH9HlMcebdKFqAg/gvBXqYNxVSikDJTAfhLITwh6FMoQjS3Z6MnG9TEY5jCRZpfR47AHZeSemd3YW7p+61xX38zGlZWd68ubVxevbSxe21je3Fra2lm6vruyf7hweHvwym79zNWqmd2qlfvFSw/y5h7kLjzOW35WuHxUuPLk1Mqj04tvtW/cv/H4nYePTh49ePbBq/c/efX+l+9868uXrxvScwwsnkMgtvNERjpPQ2GqKQw1herrzTDTOFYGz0TnaX2YSgodo1AxCo3wZqtoPNSbg3ixlTQhSuWLKXS+F53nxRD5cMTeHAGFoZXjnTXNS2MzU/0Xx3sHhjs62qurS1LTMoJC0v38MwPdeWHukriQuvTohsyomqTAimhHcYgxz63JcWpTzUSsDg0j4QBYYZOL9RIRxucDTBbIYgEcNsTlKOVSPQrrINAXgS1K3IJhvhDkCwAWBDWhsB5S6CCFBpCRUgkqFIAcDsjhqOVyQiLVKhR2ldqtNZgxgpAojIS+KK80MTWvoKJu7fbDzeevFx49m3nwbPbBi6Gd25M3H60fvbP79ncappZdmadCs4v9I9NtnlirK8bhibV74u2eRJMzRm+PMrpjXKGJkfFZDlcYIMcRCVYYm9RXXNZbUtFQ3hJaPa/ofMnr+0o49BvR8K8FfT+RD/2E7PsspONZ/9jb89nz256qHXXIHb3j44SkX54t/0Nr4z+NDv79pYn/Pjf2d7Mjfxy+8LvOxq/b2143dgwVVhUXnQ/N7/arnEkdfVRx9cMzl5+mnBpI88+r0EfPBeRsRZaNmNN6gws7Umt85b4mndsVkAARTi4HlwnVTKrE25vn5cOh+DC8vH2YFIpWIIjRaaKUqF3I9AB8t4LXmpfcX1FUlRL70/de/e7zb3//6K2apKjCAHNFmLPIz5iog6rig6fPV671d2yMD6dGhi5PTe5ubAQ53AvTc+FBkT5edKoXm8eSsGl8NpXDo3GZ3gxfVDVwtvS99enj6c77PVW3W4pvNhTsVGVtns2+UlM4UpCWZTUQNG85hSKjeCNsdoRBVxjkKQ7xb8tKzfPYQxCFWyJyS0UhCBQAAVaxWC8QqHk8nM1FmEyYyVCK+BqFVCUV4UIezGMDLCbK46F8PsLjwVweyOIoGGwZjSmjMeV0lpzBltBoIh9vKdUHoFIIDi2YBEui/ZuyY3tOp16syJlvKTscb78z3Xk41bk/3XtweeDO/MidheHdiQtX+s9tDTbsjbbcGG/bGWqcOlfYnBXRW5yy0XNua6DpYllaWbBvkk5a4FZ35MY1pkdM1J7aG++5NtyxMXxhZaBtobd5oadprrdpprv5UmfLVGfbdFf79JvxTZ3tkx2tkx2tU51tU51t0x1t053t050XpjpapjubL3e3Xu5un+5snepsvdzTPtvXOdPbOdPTM9PTM9vXN9c3MN8/uDAwsDDYPzvQMzvYtzg+MT0yNj02NTUxW1ndnJl3Jq+ktqi8saK+51zb8PzGzdcf/eCHX//ul7/8288/++reWy8mL61l5JTFJRVExeeShgChQgdgFv/Q1IsTq/3DC/EpRTqjH4LrUaUeI/RK0kiqrRq9Q+fr9DV5DCaPr8mDKU1sLsDhgTKFSiLXihUmQOnBfcO0zgRTcHp8Xm1pXV92QX1sbH5UeFpkQHSgNcBjdHpMdqdObyWUvghoRBATAhtB0IxANhy146iTwGwY6AtI9XKJCQHMGGiA5CYQtEKIDYDMUqlFIrJLxU6pyCkWumUSj0IRRqjizNZkpyczKLwwPu1sYU3D2QsttT0DbaODzRebSpqKE09lh6anByXHu6PDbSEGRK8C1TrCl8TUBESSCPEGxf+Nxv/sogol1RipwQgdimsRTIugWgTRorAWgf5XMKSBIfUbGhWIGkTVEEYAMAHCBIwQEKSEIBJBlJCCgBQqUKECFW9chLkcJcenIT3k9dXx58sDz5cH37h4stj3YqHveL7veL7/+Vz/GxfffHHz5nzxv1ovPl6YfLQ48Whx4uHC+IP5McomStnCvfbU1JsG9lt28WOX7Ilb/sileOwGnnrgZ4H4cbDyeSj5PET1PJh8Eao+CdMeh+mehuqehBkeRprvhVsOQ0xLZrxTwqmlU6up1Bo66zxP0iyCT9NF8RRGOIUbxYLCROpAmSFWH1gQklYYkppkCQtTu0K1nhBzcKg9MtwTF+yKdZrD9eoAFe7RqoO0+jCcDJEjHjHokUD+AsAlhP1hTbTSlKRQhaGY06xz2UwBZltIUnb55Oru5c0bZzsGLi6tX762NXd1e3FrZ/n63tL1w4Xrt+a2b8zt3p7eud2+tFU9fbV6/mbV2uPS1aeFy08LV4+LN16UXjkuv/L87LWjumtPh3aPbj999/5bxw/uPX319OXJvScfPz5+Z/9WYVC4hsa2coQGOkvjxSAoVI0PW0flOPhyK0fiS+OpKHQlhar0opI+DJUPU0Vlq+kcksYlaDyCzkeoXJkXQ+BF43j7iLzZMpqQRfExYbrOqpaOmpbW6oYL5873tbZevNBxsbllsObcYFV1++n887kpdelx1cnhlXEBZyKd5RHW8jDz6UBjrluXaiJi9VikBg9RIi5A8T8J+8vnuK4s7BtuYTOfPgx9mkHqFjMzM1kMFrNkMTOYxGZ2zI7ZIlsyQxxw0MFJJjTBCfPE/XzwzH2/bz0fnqqrdq0/YFf99lVrXWs7wrAGkJI8PsHnozwuyGKCXDYpFesITI3BagRWgTJKLMJ4XIzLRfg8mM9FBDxEwEOFAkIsJiUSSiKhAZkSRLQobqLV7loHZ5WBFMP+3iG7Dp0am9tf3Nq77fj5Q2v3py4sT56+unPp9sKl9YXz1/dcuXVw+f7A3hP+mSV+SXluAYlmj2gnzxgnr1iTZ4zJM8bgEalyDdG4h5p9wgMikrx8wnGYxkVYun/EcFFFT05BbW5JTEmvc8tph47bxvZHuo77jt233DYt+W88Utd0bFvVzqnA+r2mtAsesS8mZL6Znf3hxqLvWup/6G3/fmTwy5Hed1vr3qksvpsUfyst63bNpu3FNTX5dZm5LcEbOp1zB1JGzzYefVSz/WLexv7ejf07SwfHY2pafPLHs7vTPFJ41iKREHP3i6Z1nlwWIuORYhbM50D2bDHDns2wtWdb2+hlYJheF0iRDmKeEyjwwsTNaTF5Qd61aQlvrC3dOnPs4aWzqX5u8c6asii/bB/HaANZEOI501Z3ee98eVqSApRsHui5uXS1LC+/a1O7h5MH04bNtOXb2/B4TBHHlitg8iP8wg/M7Hh+bqonPWokK2pvdfbR+tznanN2l6QdqMqfzE7ONOkVVgyEwUAYDJjBUPLZxeGBDbGhuR7mstCAJEe9FwiY+XyTUOAGgs6gzCASq3l8BZ+n4PNoHofisWmJUA3LlDIJJRY+uyG4kC+XSCixmBCKUa4QZnEhe7bMjgUy2TImU2xjDdrZUjw2aMMgWTbxrvr61IjW7JjR8szpxsKDA/XX921+5fz+t1dPvn399JurJ59cP/X+zbMfrJ95/eqhh6cWlnePHhtr3t1Vsburclt9QUWMb1m073hl9pXZoXObO1qSA5NNWFmwc02ER1dm5K72yqNDbUdGOg+MdO4e7Nw93LN7bHDn2MDOiZFdk+O7No/v3jyxZ8vknq2b92zdunf79kNzc4fm5g/PLxxe2HFkYcfRnbuO7Nh1fM/e0wf2nT20/+yhg6cOHjh18MDpw4fOHj36/LFj546fOHf85Pnjp84fP3PhxNmLJ8+eP3H2+ZNnzp+9cPH5K6dOnn/+/NKZ88v9I9s3FFbnbqxPz6vKK20amFi4/ejt5fWXDh+/tHvfybaOkYwNZb7BCa4+Ub4hKXrnEA6gthcpHDwim3u2nb5099qdt4Y27/f0j8NIHUUb5EoHhcqs0rhodG5avbvBwcvk5Gdy8pMrzGwuLBARRkcf34D4iNiC4OiC0IRil8AUWOfj4BOfV9EZGJaJEyaT0cfHNcjb2StZk34AACAASURBVM/T5OVucnfWOzqrNQ4kaSQIB5IwoKgDjpspykQQJhJ3oggDCmsgQI/BBgLRIKAOgY0oZkRRPQTqZIBWKtaIhCoBXy3kq4V8tUiskQA6ADQiuFmu8TJ7B/tGxIUk5CbkliQVFkRmlkVnF4WkbvCNSXQNSfAI9dE4KQFcAZNKjFbitJL4/+AijdIKTKnElWqSVhNyDUFrCbmWlGspSksQWgJ/Jh2OazFMg+IaFFchhAajtLhcAWNyCKVhlIYROYrIMUyF48/MpQKGVAikhEFKJCQ5VnlBpqUdg6s7hpfm+pbn+1bmeq8t9K3O9q7O9K5M/18u/o+O/79c/N++m//XPOrFmbGLM2OMMwb2BSfhkgd43Q+7GUjdDJTfCJTfDFbcDlHdDlHdCVXfDdfejdDfidDfjjDcCDeshxlWgvWXA9UX/JXP+6tOeKkPu6n2OKlm9PQYgbXxRS1c8SSl2+cROukUXAwaQmwhTxvUS6TzpTwjXaLTgrPifRIDDP5eSvcAo1+4e3iYZ1SIV7Sfa7ir0V+n9FDRHhqVt0rlh5OeAOIqRTxFsDtX6syUmDmgmwDzFqAeCOFq0HkaHf0MzsGxGypHFp6b2HeqemhL3+ye8T2Htx04Nv/c2R0nzs8+d2774XOb958a33+if8+x2u37qmeOtx651n76YevZVxrPvtJ87tW2i691XX615+JLfRcfDl+8t3Dl7qVr9y9dur506frNxRsrpy48vLR0eee+KL1JzrB1YPENTK6BydfYcU18wCwAnUSIgSNT2fBoK6bKmu3AEbtJYXcAcRHLTAKJgSNQ23FIhi1qZQPb2oH29oA9U2LDFFuzhAy2l9q1KDEnzCMwxMM/wi8gMTy8ICmpZsOG+szsmpTUmpSEiqTIstiQkkjv3ECnDE9tuhu9wVOd5+uQ6a5PdFRF6uhgNe1HUa4IakYxAwwrRGKcx4NZLMDeTsqyh3gcTCSAeByQy4Z4HJjLlrHsAXs7kMuGBDxIwIOFfFwskstkShhWI6gChNUIaSCUZoXBTWd2UZspgAwJT3zuyo1zd1/ddvLyruU7h+883rV6f++1F07de2vl9X/efOvzO+98/vCDL8/ffT21vNU7Osc5INXBI97kmeDolWD0jjd6x2s9o2i3EKVrkN4zyC88ITAwikaVOB+O8wjpKanZtCGrLietqLy+sHtvSc+FotbLOR3Ppzftj0roKU/pP9lxYCKibMA5eVQfdjFiw/s1rZ+1tP6rsf7H9pavW1o+qmt6vbJmPSPzTnLqi6kb3iitv5BXNZxb0VnXUVlSn1PY7Jdc75rWXTBxqe3Q/bqtp+u7Fro3bS9LaKiOay6PqlUK9FxrkS2Dh1B6hDSIuCgmoEA2ImADdmyxFZvPYLE59myFVOZGyF0gRCcRG0CxJwaUhQW0ZCRvb208v3dHRXrSzXMncyID86L8JxpLXRBelCNdHh+2f7h312CPFgYDXM39LQ27prfOTk6ODwy5mV1srexY9jwbKxbHjmfDsHU1Oh/dfejm5aXbJ45Nl+dXeJlq/ZxGUyP2VeTMFaT1xIbGU7iCwYAZDBmDkeBsHq6p6MnPXl6Yen60tyUurMDbNUZDewASBx7fQSByFEsdJFK9WKIRClRCgUYi0Ih4cgGbEHLlgFguEcolIlzAhzlsUiRUAFK5REIIRChXgLB5MIsLMTkye5bU1g5mMQFrhsyagdhauWJAWWxQ64a4rvzEXV0Vp7d0XJwbXDu47dbRmQendryxeOi9tRNPVo+9dGHP4/N737hy6PH5vY/P733t4v5bR6YO9NWOVmRN1OTWp4Rm+RibU0JPjLXtbisvD3POcKZqItxqItz7c+L2d9UdGe44tmX49Oz2S/v3L588vXz23PK5C8sXLqxcvLhy8crq5aurl69eu7x07erK2tK1taXra8vr11durK3cXFu+tbZy6/rqreur69dW11dX1pZW1pdW1peW15aW168urV9dWr+ydOPK0s0ri7cuX71x6eqN81duXFi6fXHl3sWlu2ev3Dy/fO/c4p3J2QOJWSXJG0pLazsOn7z66NV/XFq80z84Vd3QnZJVGpOcH5da7BOSonMJVTuHKcwhSucwSO1jDkiZOXTlwOmbp66+uH3Ped+wNJwyyhUOcqUjrTQr1c4anZtW76HRuTuYfJxdg3UGT64AE4qp8Mj0ypqe2qaRrPzm8obhTX0zG5uGskpb0wsaQ6Oz3d0jXMwBRrWbHNPKMZVB7WjSm0wqnQZFVQiiQVAlCKpAUAvDKhmgBAANBKlkgFwipKQiuUxCARJCKialEjkgkQNSChBTUhEpFlNisVwikUskcrGYEAoxvgDl8mGuQMjiSfhSWCCjBLBeQoQondrSSsaLGsaK6sZLm7bUtm+MTdWBGMYXqzFSSylUBK3E5Qrs/4+IcpSQo6QcISnkv4M5coRWYgoFTqsIpYakNaRCQ8o1BKklcB1J6EhChxNaHNdipBYjNSipw+U6QqFCSCWCKxBMDiEkjMgRRI0TagJ/xkU1jGhQRAlISJZVnJk6s7l1bffY4mzvyo7+lfm+azv6r831rc70rkz3rkz3Lk33Lf1f19i/NPt/+otji9NjV6fHr0yPX/4/XJz5LxQvzY4zbgTgd0LoB+Hq+2Hq20HUuj+xHkBe98UXPeFFd/CyK3DeSXzWJD7jIDrlKDlqFB02ivYbhLu0/J1q3oJGMKMQbKME22lwSoFvJYlBCTgCELu0rkc9w3d4x3eZInJxjxCB3k1o8CC8Q5zjov0yAl1j3XX+HjrfENeIaO/YEI8of9dwb3OIi8HfqPLSKD2VtCdJeiCYuwz1kMAeHKmzndBkJXCwlTrxcW9EE0JpA9Rab70pSOcaHpdX3z1ztGfhWO3EQsfM/q7Z/d0z+7pn9ndN72/burdpYlfd2HzdxEL52Hxu/3Tptuc2HV1rOflg05kXG0+92PL8K71XXx+88rj/3N2+U9e6j1zcfuLqlWsPLp5fXbmyfm/1zrVTlx5eWj65dS5UbdDac90lsAeAeYG4SQC4SBBHEaxhA2oWoGFJDFypkwj0ADAvGeqPkIEY5QMj7hKpI09o5PCNHIGeK0CZtpC9LWhrJ7SykVnzDADtrnA04movo5OfydlDr/NUqyNdXHPDIktj46uS4iqTIstjQ4ojfHIDnLO89Jme6vwAU2WUT2moV5aXU5RRE0DLvUi5G045YbgjiuhkMlokwnk8hMt5hkMJ005kZyO2twXYLJjHRQQ8RMjHpGIckOCAhJBJKRmggCEliqpxQk8qNBhlJNTOakc3vYub3tVB4bihoOrQlVun7r52/PYrh26+ePDmS0duvnzsxuNz999eefHd1YfvrD54sv7ik6OX7mRXdIQklXqEFxg80wyeyQbvFINvqt4niXaLIJyCKJcAtVuAf3hiRESCjtLRIizcPailrK65KLe5IL48J7U8r6ImrakutnljbEVtWkVreMHBrJbFvLatHrGbHAPrtd6zvnEXknJeb2z6tr//u7aOf5RUPUrJv5mYvZaU/UJG4UdVbf9oHmw3+BYFJY71jo50dZfllcXHlQVEN3inD2QPnq7dv1YyfTq5eWtcTk90eL0KCBAwSJCJi5gyDh8EYAXAxzA+CbIRPhOwZYmteWIGk21vx5axhQRHTHPFKqlMC8kcRIIwmurK3TDf07mlo9XP0XDl+OGumtLe2o1XDu0siQ9N9XPLDvE/Mz8z0lAjsbHKS0noqKuMDQ3asX37wtSsq8nFzpppb8th2fHY9nw7W/uKgvJbS+sHZ3fuHxk60tM6U5rXGRta4W0qdtHVBXikKskQmaQyKGgoP7c1JfHlc2csP33z4+MH7184sTjZN5AeV+TtHKeWu4mEBi5Xy+Fp+SKDWOYogxxA0BGSmWCZAyBSiDgIj4mL+JRYQIlFuIAPsVmkSKAApJRYhHJ4EIsLs3kwm4ewuZA9C7S3Q1j2EgZDJeaEOqrzI3wb02M685I21xacmOxY3j1+ZdfoxfmhE5s7jk+2Lu4cfHRm7q2rhx6d2bG+f2Jt/8SD47MPT8zde27m5qFtt45MX9kxNt1SOl6dsykrKj/AqTE5dGtNbveGyGx3Zb6nuiLYqTLUtSkheKAoa1tz3e6Rkef3H7l2YeX29Xu31u+vr99eX7+zfuPe2o17azfur998uHbz4bX1B9dvPLx+89G1my+t3Xp57fYra3cer997vH735dU7Ly3ffnH57stLd15evP3i1VuPlu8+Xr73ePnuq0t3X1+68/rindcX77x+9e6bVx+8c/nukyt33ly6/2Tx3lvL9986tXh3Y0N3zsaGHQdO/ePT72/ff21kfK69cyy7oCY5uzwppyomrTQ6rcw3MlvnGWf2T3MKTNe4xWL6oNDkyvqe+b5tz7UO7wmJL5CrXBQqJ7nCRNGOCqWTVududPB2MPk6mHxMZn+TU6AUVPNFVET0hraOyerG4Yj4wrTc+vLGocKa3uzStqyi5sLS1tq63tZNQy2NfSWFtfExaT5eIWZHNw2pwCUAIQWUMErLYBoAFFLgGedoqYSWSuRSCSmVUIBUDgGETIIBIlQqwgARJhWjgJiAAFwmhYRCVCJGpWJMIiZlgByUEVKJlM+HJVJUIIHtOTRTEETqBrJLp8ubZsubdzV0Hukb7ykq81aq1TKZFse1lFyN0ypMrkQpGiP/Dxef5RdJmCIhkgBJEiJJmJTDlBylaVyhIBRKQqEk5GqcUmGEliCfSYMTWoz6r1BKg9BqlNLilBanVRipRHE1QWoJSosTGhRXI4gew/QorgIAzJ7hTwGH+qpv7p9cnO29vmvw2kL/6mzftbnelZnelemelemexenexene/3UZB5bmhpbnhpdnR5ZmRq9OjV7ePnp5evzys+bi7OTF6bEL06P/5eJ1X/KaN77sgV1ykp0xCE5ouSe0nKMq1n7Kbi9uswthzIOMGYAxLWVslzA2SxiTAGMcYIwCjBGAMSyzGgKsB6W2IwB7RMobEvKGRZItsHwa049DuhaBspv26jNHV6iDUyifWF1YpEtCoHOsSRvkqAtyd4oI8IwN8YwP9YwP94r3Noc5GQIMah8l5a6Qe5OUL4T5ylBfHuBpJ3GzFrsyUR+hKhQ1J6i8MxTmKJU+QGsKUZjDInMaaif31247VDK6o2LzvrKJPfkDszk92/N6p/N7ZnK6p7K6t6V1bU5on0zo2Lpx5mTXmbu9F17uvvh4cPH1nnMvth1bb9p7sW76aNnQfGHH+PDUgXt337xz7dG9aw8frt6/durKvfOrU+0DHrhCx5W4goQrhDvLUD1fouNLaJYItxUQ9gKaLdLwxAaBVM8X6bh8B77QVSrzAGEPEHGToWYhqOdI9DwpxeIAtrYkRwjYcGS2XMRepIfk2dFJzSXldTn5JUnJSb5+IQ6OkWbnTP+AxrSk5syEuuTI6vjQqij/6ijf+vjAltTwltSIqij/TE+nCL3Slya8KMJLQZsxxIRAJgTSAgAlFOACHsRhSVj2AIclZTNlHDbM56MiESGWyAEZKQNIEJBDIA1DShhWIYgaxTUY4UApHEiFA67w0jt56Zz8Te5RPiGFBZUNXeOV7cM1XSMVbX3lrT3Vrb1lDe0lNZvKalrLqlsLy5rzy1ryKlpT82pS8hsjk6vc/LMdPFMMXil6rxSNRyLtEk2aw3CHAI1TSEBISmx0tqPag5apQlz86/KKG/Iy2opTmvJS67Oym+NzumPyW8PTTjT0rDWPrJW0PR+Zu90UVI3o09myRtJwOCb5pcbmd5qb76amXfIPvugbvBoZ/3BDwQd1LZ93j1zNLC6Q0O2xG3b2TSyMTm6qaMjPqIqNrfSNqYsoncidPF2ysJi75Vx61xG/tD4uEGhvq4dEBlSmBUAVhGmkAlzKQQEOKuKiLA5ox5HasIS2tlyuNUdizUPthUohaJAhKi6PsGI4Q1Csh2eA2UxJZJsqq8pz89traq6dPXPt9MmmwsIYT48L+/cN1jfwGIyCtOThzjYKAmsrKuam5k1GFw5TxLITs+xFdrZsEqH3zO5du3xt7/b52a7ObdUbx4oyt5bldafH1ob77qgvPTvcuTo98f29NctHb1vefcXyyRPLB4//fOXmK3s2H6rNbwhyyzVpE1UKL7FEa8tS2rMcJYAzjLqgsDMMuSKwO4q5gJBWJES5HIzPJYVCuVhMCAUIh4PyeKRQjPEFEIsN2LEgFhfh8BE2H2GySI49yGCYEGlHyYb2wozq5PC2nMSJmoIdXdVHRlqPT7Qfn+w4s73n5Jau45vbDg3VndrSem3f+J3nppZ3j5yb7lrdO37ryNT6wa13j8/dPDy1dmj72qGp/QONIxWZPblx1dE+JSGuHRuiK8I9EoxIWbC5NsK1Jty5PNi5Ijqge2PRzontN689uP/g7dv3ntx+4a2bD99ce/j6jRffvPXKOzdffnLjxTfvv/rug1ffu//qe/dfe+/B6+/df+P9h29+8PDNDx6+8f6919698+rbd1595/ar79x4+a31l9688crb6688ufHyk/XH79189f1br31w87UPbr7x4a0n/7zx1oe3nvzzztuf3H7y8YN3P3v0/mfXH7119tqd1z/68u7jd7ftPNLaN9k3Nptbvik+pyY4qdgjLMM9NMPgGaN1jkBV3hDtoXEON3vH4RofrXOY2TvOOyTT4BqhNvio9B5y2qxQOWm0Lnqdq5PJy8M1wMnsY9R7OJkDYFgnEMnjk4vbu7c1dWyJTytPzamtahxu6tzSMzRfv2m4qLSlqKihp3vy1Imr589fP3To7MKOw42NnSpKBQnElAxUwqgKRpQQpIIgFQSqIFAJAgoIUCKgAgEVKKREIQUKySEZKZOSMikFAgQEkLCMhGUEBBKgDAOluExCgFJCJkXEQlgsIgCAkAKUWKwSiAIUqqbElI6k9L6kzKG07M3F5Z1ZeYE6oxaBVQSqIkgNQaswuQKTy1GKROQkSlOYAkdoDJLjMEVAcgKiSJCkIJKE5RSmkGM0jdE09izIQShQXIViagxX44QaJ1QoqUEpLSbXYrQWJbUoqcfleoLW4oQGw/UUpScpA0HoMFyHYQYc12O4Ugpg9jauCH97Y97Ng5PLC73X5nvW5rrW53rWZrtXp7tXpnuWp/qWpnoXt/cuTfUtTfUtzfQvzw4szQ4uzQ4vzYwsTo9emR69MjNxdW7y6vzmy7OTF2fGL8yMXZgdvTg7xjiu4B4hmftR2z2Q1R7YejdstQtm7EKsd6G2u2CbHbDtDtR+F87cidkvIPYzkO0UYjeFMbeh7EmENQrZD8vsB0U2/QLGqNi+n2Pbz+WNAeiIlOoVUoOAZox07sZcqkFzpdK/3DUh2ystxiPZ1zXB1zctMDQ7ICgzwCc1xDvF1ynK2RDkbArRa/0Jwl1BB9CKEBniL4b8OIAfBw7k4CGwKUXhk6cJKlYF5pOmaFoboDAEKZ2jEko6G7cebZ4/U7b1aNX82brdFysXni+fO12z81z9wvnahefr91yoP3CxfOeZsoUzLUdWBy88HLzwQv+5h32n75ZPnYxvHg/b2BaZVx+RVhqfXt7cOLR/7tjRheOn955dPb1y/+rt19YebWkf0kowxJpLs8UUU4DZcDFbLmLNBhlMmRVTZmMP2tiDVrYgwxpiWKHW1piVDWXDpO04lA2LtuUp7EW0nUjBFhO2QtCag9mLZXZ8oS2Lb8dypJSbiivaN1aWJaQURsXmh0em+fpGOzvFOJnyg/2a0uK689LaMxOakyNbUyLbUqKaE8IqwrwzPYzhWtKXgr1I2FOOeilxFwJ2xREXHNHLpAohnxTxcQEf4nMhPg/k8WCBEJcAuBQgxKBcCstlkByU0RCkgBEVjKoRTI1gGgRzIOSuSq2JUAQYnXw1DuFmt5youOrC8rrqluqqprqqhobquqaamk3V1S01VZtqq5vrajY1NNbXNlTVNlU3tBWW1iekl8Ykl4XHlPiG5rj6Z5h8kjVucaRjGG4MhlW+Dq5RgcEZcTEFJn0ALtP6mzxbcja05mY056TVZqbWZaQ1JKY0RsQNxWXc6t2yEJYx7x17PGLDgmtEK6hLZFhnsniH4pNvV1afjo7e7+a0GBl+Pz31cV7uh/V13w6PvlBdO+nmvT007mJj9+me8bneic6m7oIN5SlJxbHJFcGp9WGlo9kjp8t23CqaXU/qPqGNqLOVeUgRNwQ2Q5BOBqoAqULIw4UcTMjDuByIxZYx2TJbGz7Lmie2E4J2ApoLmGR4gMYQ6eLiiBFiK1uJPUdow5WwxKAAVlHqML/QjJhkV52jo1zZUV6dGBBkx2DEh4R2NTaREGI2mCvKajUas52tyN5OyrSTMBjMuPDktSvrzx89Oz85tbmlebK6eKgkqz4xvCTUe3nXlv+8+5Ll2w8tH7/+zvP7H+3f+vXaqT8eXLY8uvLH2vEne4YX8qIz5OIkQpaiUnoLJGqGrYknCqDlQWqFN4W6wFI3UOYBYS5iWMcTk1weyuHiPP6zvTYolwezeQhHALN5MnsWYMcCmTyYLYRYfITJhG1t5CzWRH3JCxeO9m/cUBYT2JqdMFaVP9NWPttaNtNSenCo+cz2/tPbep8bb9s/WLejq3xff+252b6VfRNXd41emB24OD+0um/zjSPTa4e2Xzuwdf3w1LUDW89P9+1p39ifHV0c7JLl7VAW6Zvt65DjpWqOcxvLCWmIcEw2Itn+Hj11zbeuP3r1za/uvvzJ7cef3Hrtk1tvfnrr7c9uv/Pp3Xc+fvDexy9/8Nkr73/2+P1PHv/jk1c//OTxR58+/uenr//zsycf/+udT75859Mv3/v86/f+9c27n3/99mdfvfP51+988c17X337j2++/+i7Hz/6948ffvvD+99+9/a3/37/hx/++fMv//jhp49+/PnTX377+Jc/vv3b8tVflvVX37lw88Gjt98/v/5gaGpvemmzZ0wO6hCo9451D0lXmoIgyokrklszITGoUes9HZwDzG4hCp2n2uinNQVqHAMUWk+Vxl2rd9dqXBz1rs5GV2eDq4uDh9nBy8XsT+BGQKZLTi3PL27NzG/MKW6pbBxq6dzS0rl5fufxXbuOHzjw/OTkzo720QMHzl66cuv6zZfuPHxjYHirHFNAArEaw5UIqsZQNYpqcUyLI2oUVKEyFSZT4aASB2kMksMyBQzRoEwuk8llMhoCaRgiZQAFAgoEUiAQjUByGCRBgJBJcamYAmSEBEBFIhqSkmJeoFG9KTO5KyOlPzl5KCllOD2zK2NDmINJAclUCrmKlGtwWoPTSkxBoTSG0DimwnE1AqtgSIlANAbTJExTkJyUkSREU6hSjtByWC5HKQohKBSjUISGEQWCKlFMieIKhFAici2m0OFKPU7pUUKPkQac1GOYFkX1OGYgCCOO6TFUhyAGHNOhmBIAMY69TmrXlh+zum90ZUf30vaWtem2W/Nd6zOd12e6VqZ7V6b6l7f3L2/rW9rWu7Std3mmb2mmb3G6f/FZ0n9mdGl27Ors+LNvFy/Njl+em7g4N3FhfvTC/CjjAMI4hFkdJW2P0ayTau5pHf+MXnhaLzylF541Ss6agOfN0Hln5LwzfM4ZPuMInDQDJ8zgc2b0oAnZrQfm1OKtBHdUZjcisWuzY7TY2fdJ4CFEPYDohnBDMx/LZ/AL7JEK2LmI8s13iCwOysuPrchOqcvObktKq49PqklJrQsNyXV2inIyhxsMwTTtK5f7Y6iPSOomBLzFUABIRaDaBK1Xrilko2NYmT6wQGmOoRTelMKbNoZ4xxRmVA9Ujx5omj3VvPNiy77FTXuvbNpzufPQat+R6wPPXR88sT5y5tbY2bujJ2+Pnbo7fvre2Inbk6fubT/3sHz0gGdSmdY7wdk3MSgoLTm2KD+lPDkoLcwlPMgclByUWJ9bNdrcWxSXpeCCoBUHteZBVkyQYQ8xmBCDCTDsAIYtYGUHWtmADGsZgwEyGBCDgTKsMCsb0spebs3CGXa0HV/LAnBrLmrFw21FgDUHYYlFNhxbBsPHYG4sKMmLjosyu7oihBmAvCkyzMEQ42yKNGqy/dzrk6JbMuKbU2IaEsKqIwMKfF3iDYpwLelPQ14k6E5C7jTqqSI8adydQJxQyAgDGkBCS4SESIiJBJhQhIpEuEQql8FyACYlsFyKyEFYDoJyUCYHQQUIKyFECSFqBHMkaQdC7kKr3FVab40hwtm9JCm1o7q+o7GlvaG5q6Gxu6Gut6Gmt76qt766p6G6u6G6u7mhvbFxU31TY31zeXltZnZJQlpRbEphdHJhSHyOR2iSwTNC6RyIaN0g2snsGRYQkhAdk+Hi5IeCci+DY0N6ak9RXlN2Rv2GjLr0tNrEpJqw6H1lDRfrusogbZfKbcE3bs49vA3RVUnwTBZvzMVryt17t5fP3by8d2trv+nq+ql/4NfR8Q9a23f7Bs34hS5WNF2saDnbOrTQO9Hb0le9sS47vTgxuTA6rSo4uzW8YnPm4Kmi7YsVs8uZ7btNoYUy3EPAUwBiJSRTyaRKsYAUcXEhF+WzIBYTsLMTWVtz7W15XFse34qlFMMBWscgB1NebGxjYYmzQuuhc9JgSoPcCIkwjcIgsBdzGGxUCJISCBOKJbb2UiYbFopoFBUweRxbjlSC8rmgnZ2Iw4WsrQWgVL4wtefG0q19M3umRzaPNzeNVRaNVeZvyozrzkt5dGb/D6+s//neC0/fvffac1PPteQfrc9aG6n99Pi2L09PXR8o74t0SiV4MSAvCgG9uEIPodQXxiM0mkijNlBFeqCgq0zqIgUdeFIFS0hyeBibg3G4zzaDI2wuwuFhXD7IZIut7SQ29iCTAzK5oD0HYdrLGIxYV4f3b165fnihOjGkPjWiMT2qMz9psq5wqqV0R1f10bG2k1u6j461HR5pOTjUvKOzara1dF9//YW5BBgFigAAIABJREFU4ZV9W87NDJze1nN5x+jy3s2r+7cu7928tGdy9cC2O0dnbu3ffLy/bqAwMd5JEeNAZ/s5ZrrKi32UzeGO3UleWWYiQkvVFxRfOrf67j9+fOufP7/y4Q+vfvrzW9/8+e6Pf7z7/S/v/fDLhz/9/slPv33+029f/vTbV7/8/tVvv3/x+x9f/v7H17/+8e1vf3z/x18//efvn59afrFYfn5q+fFvy09/P/3JYvnJYvnhqeX7v5/+YLH8arH8arH8aHn6w1PLD39bvvvr6ff/efrdn//518+/ffHjz2989K/1R6+/+69v/rRYfnpqWbn7cnpxnUdkhmtYWmhioU9YmhQzsgUkX4izOTBPgKGEUWv0cnINUuq91A6+RtcQo0uQQutOKkwwpiYInYo2mvTOZqOri8nDzcnX1dkfR/WATJOWUb6xojM2paSgvL2la0t98+CGnOqCgtramo6JsfnhoanysuamloHJLbv2HTx7/PRiR9cwjStgoURLkGoM1+K4Fsd0BKbFYS0GqTCZGoeUxH+5SCOgAoGUIKSQyRQymQIClRBEgQANgkoEpiGQAmWkTEoAUlIGUKCMloGUFCSlUhqSUFJuqJOuqyBzOH/DeFbGWGraRFb2QHZOrLOLAgRoElOTpBaXawhaiSsolMZQBY6qcVwLoxoIVj+bjMEgJQ4qMIDGZXICoglITkAkCeMUQshhVA6jNIwoEISGUBrClAiuQkgNQmtQSoeROow0EnIHktbjuAZBtCiqw1AtimoQRIPAehTXo7hKBhE8Fs2zqkj0v7JzcHm+e2WmdX2u/cZ029pU+/XpntXpvuWp/qWpweWpweVtvUvbelem+pem+5amB5ZmhpamR5ZmxhZnxhdnJq7OTlydm7wyN3l1fvLy/OSl+bFLc2OMS0buoll4zR1Y84LWvZB1L2TdB73mBS97QKs+2DVf/JoPvupLXPMl1/ypVV9k0Qu87AFd8ESf98ZPehHPuWH7TfC8BhhDuPV2jAor60a+ZBMgb5LSpRxxoS2nyF5YwobymHiiLZbI02fSQcmG6DTfnPzkpg2Z7XlFgxWN05kF3Z6+6WZTuMEQpFL6kYQnKDUL+UaJ2JmigtW6GJ1jorNXtpt/gZNfvsEjU64JRBEzgTtLZAamQAGpvRMKWlomD40eWJp87vr4kdXJ567PnL039/y9qdO3pk7emDlxc/b4re1H1rYdWtt6cG1y3+rWg2tbDqwWNG4x+abpnaICAzKSogpy4zamh2T7aPzMqJOcR4kYfAmDR/NgkgPA1jzUigczWBDDDmYwUSs2bs2BrVggwxZm2KFWdpiVHWZlg1vZkFbWtLUtZW0rt7LT2HGVtmyVHdfAlmhZYsyKA1lzJAym2IYtteO5KA2VGwr6aptqMnOygsNinFyDVGpPHPWWExGOhnCjNlBJRjtqisL8K2JCs7ydYx2UEVoykIb9adhXjnhRsDuNuClwTxXprZZ7UJgzhjgTiAlDNDKpXCQiJSJKKiUlEgoAFSCiAFFahihkCP1/uShTgJASeuYacQeSNuKUu1rnolC7q7URbp61eYX9zc09zQ3djXU9jbW9DTW9dZW9teW9teX9DVXdtVVdtTWdtbWtVbUt1fX15bUbiyuzC8qTs4viM/JjM/JCk7LcQmI0bj6EwRlW6hzcvXwCQ+ISUwMCg0FAZiTJyqTEjoLc2ozU5rycqrTU0pi4hviUsczCFq+wPFBdTThOeEb06j2nfKMOxWU1Ubp2pbFHaTgZk/hxz/CnnX1f9w7/sXnmw03dx4JjdniFXM6rvFTSdDiz4nht98HR7SNdwy3VzcXZpalJ+SkZFbE5TT5pDUHFA9m9+2u3ne3bcXlj42azc6SAQ4j4BCRVIFIlKKSkXEzMRgRMkGMvtbcT2thwbG3Zttb2tgxrR4UmLyFFC0JaEOqqrgt08fA1u/uYvfxcA0w6l5rSBo1cL+MDxRkFCcFR9gyGt4M5JSLa183DUWuU8gEbBtPWhsflgGw2aM8U2VgLMlML7q2/cP7Y+Znx6S39Y2PNTSOVxa1Z8XMtVW9cPv7GxSPvLR39/sFlyzu3//POjU8u7znXVbSnNG5loGJ9pPK52pQrA+Un24ozNbAH08qLL/CVyEJIKtagizZqg1SUBwo6AWIHkUTNFlL2HILNwThsgssluDyUzUFYbIzDJfgCiMkSMqwk1nYgkwPas0F7NmRro+DYb99U+u3rdw+NdVTEBWyM8mnOiBoozZyoLdjRXbN/qOnAYNPOruq5tvK9ffUHB5v39tbv6a3b199wYLDp8EjL6a29Z6f6T23tOTvVf3F+9OquiSs7x6/umri2f8udg1vvHNhysK+uNSs2ykgFK2XpTvJ8d3mRG1Ef7FjkrQtT48VJCRdPX3z3g6/f/vj7tz7/6a2vfn3r21/f++m3T//8z9cWy3cWy08Wy68Wyx8Wy+8Wy+8Wy68Wyy8Wy2//0+8Wy28Wy6/PzqeWn58+fQbCn/9++sNf//nh76c//f30178tv/1t+e1vy+//sfz8598//v73V9//+v7HX7z/8RePn3zwyZff/+u7X97555f/+Oybj7/8fvnuiysPXtq882hY/Ibo5HxS5WRtK2FxIC4PYbJBKaiWK131Jn+F3kdp9FPoPHVOfvkb6+qaenIKqvKLqkLD4x2MbmaTp8nRw9HB0809WK11IyiHrJyKts6J5vax5vaxiprO3Lzq9PSSpITcuNjM+NispMSczIySuvqu9o7R6trOppbBxsYuvdKAS0EtQSpRVIOhGgzWEYgWh7UEosUhNQGrCVhFwkocViCQCkGUMKyEICUEqSBYBcEKGFLAkBKBaQiiZMAzPeunKMD/QlQJSeVSbqSrcaAkd7IkdzIrfSQlaTwzcyQ3N8PHRw/LNCSmI0k9QesI5TMu4qgCR7U4rodRLYzqYESLwFoU0aKgGgEUiIzGQDkGUhhI4CBGQBgFoXIQoWFUDiFyGSKXIUoIV8GEEiRUEKFGSDVK6gm5gaR1OKlBMS32X2lQVIOiBpQ04pQGQmkRH2cyMgMcL84NrOzoX53puDnfdWO24/pUx7Xp3pXZ/qWZgaXpwaXpwaWp/pVnmu5fnhlanh5Znh5bmh5fnJlYnJlYnJ28Ojt5dW7yyuzE5ZnxizMjF6aHGTc9pbd9ZHf9oNu+0C0v2bqHdM1TuuYFrHmDa77QdR9w1VO27AGseINrfvCaj3TFS3DVU3zJC7jogzzvix73RA67owdc8HGKV2HHyGUwCu05+Uwgw1aUxLDOsrMtYvEKbQRFDHGBLVzM1hZJ3NMAz0xtXEFwWXZ8U27+QEndTEJuj6f/BmdzpFHnr1V4KzBXAjIRgIMCcfFxjgv2Tvf3Sg/0zvJ2TzObE1XKUBRygiUqCtajgJbPJTHCOTw6Py2noaCyr3LT5sq2LaWbJjY2TeTXD+XVDhbUDZXUDBdXD+eW9eZs7N1Q3JuW35Ve2B2f1RIaVx4cWZSaUp2bVpubUJYfWRTvnuit8PFV+fmqvDViFWIrBRhc2IqHWvNRBhthMFErFmHNoWx5tC2PtOFgDHucwSStmHJrFm3NVFgz1TZ2Glt7I4vryOEZmDxXMegNYc4CmZ4lom15IIMJWrF4DGsHUllXVDbS0jVQ3zJQ29BaUFybllGfmtKYnlISHZHg7hxpMgRpFAEqKtJBHe9siNArfEnYEwW8MKkHInVFADMkMUISAwI4IDIXCnXBQCcUdKMwd5p0xGAtDGpgSA3998GolEE0AMmloEIG0TJQLgPkMoAGASUEqmBEg2JaDHeQK5xVGi+jydtgclPrI7z8WiqqepvqOms3dtSWdNaWdtWWdlZv7Kre2FVd2l1T0VFZ1llZ2VVV3VFV21ld31pZU7GxOq+oKiO3Ij23LLOwMiW3LDAmVe/mR+icEKXR6OrlHxKZkp4dFhrJY/OlTE5eVNRYQ313RXlPdXVvdVVPaUXbhrwS39BUypgsU5apXMZCkrZFpp8tbbxQ2TwRHNXj4jUfET8VED4fEPVm++CnY9OvNHYfCE3c7Bp4JDH3+cK6Q5nlo0HJs3nVz22ZH+8daa9prswry0rKyUgrTM+rjcysDcqsiyzsKOvbMbH7Qu2mCYPWG+ATEj4mE1GoVAGL5CAHk7Jgkb2May9m2gntbLk2NiyGlS2DwXB1cq4sLkmPisqKji7N3ECDaGxwRG5arqPWWU0bOlv6VJSWx+SX55c1ltbqCWVdcVlpblFMWExKXKqK0rHshXwuZM+UMBgsLgdITsw9d2ZxfenW8b1Htw9vGW7tGqyrGywrOjza/c/bS5aP37x7YNuFiZYfH16wvL1mefua5c3lH++cePvQ6PpE7cGqpDMdeb8/OPPHoysrmzsbQr39xQJXDjtaoUjQa6N1yiAF6YGCJplYJxTJ2Tzcno2z2CSHQwv4tICPc7gYk42zOXKhEONwpNbWoK09yuLA9iyYyQIYDBMouXFs/vu37u0ZaCyN8dkY7d2QFjZemzffWbXQWbWzu3ZPX8NCR9X2ppKZlvId3dXzHZU7u6v39Nfv7K6e76w8OLzp1Lae01N9p7b1HN/SdXJr99npgfNzwxfnh67OD6ztHru2Z/POrtricO80N10EDeS40jWBDvUh5qYYn1Q3faKP+76Z+Vcfv/3ux1+/9em3b3z+7yff/PT2v39+46vv3/n2509+/v2LX/78+ue/vv/1759+s/zyp+XXp/8D5NP/1r8+tfz899Nf/n7621PLz08tP/399Me//vrxr//88tTym8Xyi8Xyu8Xyt8VisVj+tlh++8vy65+WH377+4tvf/rh1z8++eq7f33z40dffPvpt99/9u333/76558Wi8VieevDz4a37UrPLSMVjkwOaM8EWBzIjglIQRWMOZAqD4XeV+UQiClclHr3sS07Hr3y7ur6C/dffPL85bXA0ARK4ejsFujhFerjF+XjH+3rH5OaVhgVnR4UlLCxtKm2pqOwoDozvSgtOS8lMTs1KSc9JT8rvagwv6qxvrupqa9500Bdbbuj1oGGEKNcocNJA0HocdRIoEYSNVKokYB1JKwjES2FqElYhUEaFNEi/5UGgdUIrEJgJQIpIFAJg4r/iYZBBQyqQFALwWoQVMnECjEn1s1hcGPueMGGkbSkoaT4sfS0sdyc4tBgFwJxoHAHSu5AKQ2kSkOoaFRBYioS15OkESMcUMIRwRxQ1AFFHRHYAINaSKZCZDQqo1FQjoIkBmI4iBMyjIIIEkJJACYBhAYJBUTSMlwhI5UwRUO4CiY0KKXBSS1O6ElKT1I6gtThpBbD9ThlIORaBFdKxJANI8qsOLWla2XH4OK2tuvTHWszHavTnaszvcuz/UuzA4szg4szg4sz/cvT/cvTgyv/heLo8vTYyszE8uzk0vT41enxxdnJxdnJq3MTV2bHr8yOXZ4dY6y7i256im55SW96Sm56Sm54Sm54SW76ym75gbf8wBs+sjVv4LqP7IY/dCcYuRMI3gmU3AwG14OR5WDsgh981E160A085IFvUYmqONYbGIwsW2aqjTCKwUqwsU21s8pgMIqtWC1ctF+iHcc8tuliJl0zB/1LOqMbalPaSnL6swtHIlJa/APzfZxinNT+jrSni8LTzyEgzCU03CUsNyq3PLWiNK2qKLkyPaIo3CfD3RihJV3loEoBqRWwVo07eDgGhfjGG9VeDjpfD7doX7/EwJC08JjciPj8yMTC8Li8yOi8lNTK1PTqlLSq+OSKmMSKxIz69LzWgvK+0sqBqor+vPTazMii7LC8UGOYE2j2JNwDVb4usKOKjaNWAtiKgzDYMMMeYTBJK47Cjqew5SlsuApbrsKao7DmKK1YSiumkmGnsbLX29gb7ZgubL6HQOItkYVghJcE0NkxNTYsyoqFMJgyK3uULdgQlzTU2tlRVd9UVNZRWjFUUz9cXTNSWTFWXdlXWlifkbwhyDfO1TFYpwxSk2FaOlRDB9C4FyZzkQnMEr5ByFXzWUoeSyHgKkU8tYirFnC0Yp4JAVwI1EwgjjjqQGAGDNXAkFoGKmUyuURKiaSURCqXSmmZVC6T0iCghEENiupw3EASZqXax+Tk7+we4uHj5+SeEZc80NY10No00Fw+2FI+1FY12l4/2tk83t020d0x1tUx3t25tX9g++DI9sHR6aHRsa7eppqWwqL6zNyarPzqzPya6JQCz8A4R/dgpdFLZfBwdPEPDIlNSs4OD48nMKWR1vZW153ft+/Mnr1HF+b3bd26ua2zKiUjxdU7SmFIUZmLzT7dESmnN/We3tS7u6iyysljPCF1Pit/NCJ+Ki5jubnvbHnj9sj0Pq+IqdishfSSrQm5vaHJxTqP5ojkw1vmtg6O9za2N5XWFKXnZiZtyEgvSs+tisuqCE0tTciryyps8PKOknAxRERKhbhEREASOSwkYS4OshCJPcC1EdpZcextOLa2bIa1LYPBcHIyZ2akleXlddXV+zg6c6ztYsOiWxva4qOTVbShorTeqDFbM6x93Hy7mjpqistrN1YYNAYSU7o5e0MykssBWWwZg8HVal26OsbWVu+/9OC14wdOTI9tmRqeGN7U3l9TPVxd8fKl05Z/Pvnr7UcfXDm8tLX1HxcXvr22/5f1g3/cO255fNHy8oXvrh1Y29KwsqX2txfPWt65YXn33odXjg9lJnnxODEUkWLQxWoUwQrKC4dNMqlaKCTYHITJxFlMOY+rkYg1ErGczyXYbILDVYpEtECIslgok4mzuRiLA7NYYgbDg4LfuXHmp7fvjdXmpvvo69NC+jamTreWLnRVTm0q3dpYMttWOddWOdVcOtVcun1T6VxHxXxn5Wx7+UJX1Z7++oWuqp09NUfG205s7T62ufPwWOuz+sxU7/np7qvzA5cXRk5s7tneWFYY4J7hpIkgRbnO8oYwl6YY3/wA5wAttTEz/cSR5z769Mt///70Xz//8e7X/3798y/f+OKbN7/49s3Pvnn/i+8//NcPn375y5ff/PbNj3/+8PvTn/+y/PrU8qvF8vv/fOQPf/7nu9/++P6Pv77+9dePvv7mjQ8/euXddx+/+/5rH/zjjQ8+fPHNJ3dfevWFV588fPXJg1eevPn+p598+9Nn3/364Vf/fu+Lbz/65odv//jPM5f52U+/PPn8q89/+O27P//+/sdfZnYfBFGVrZ2IK0SlMoVYQtMqd5xygggnXOVJqrwxhQuldExKy5/dcWT3gVOXlu9eWLoXk1xodAkOicwIDEsxOfvTChNKaBUKB5EQlUmppITsyrKGksLK7PSCDWn56UkbslLz0pKzkxKy0pJzi/KrqipbGup7qsqbtJSKBGSOtNJRTjspaEeKMJKoA4WYFZgjhThQiAOFGuW4jkK1BKxFET2GGnBUj6E6FNEgsAZH1CishEEVAmkwRIMhagx5lpRXg5AeRrSgTA2I1CJugrvjQHH24IbUodSEkZSE8cy0sdwNNdGRfgrKiUCcadpJoXGUa/SkWoWraFwtJw1yylGucCZpF5x0wQgXDHdBUGcINsGQHoG0KKRBIBUCKVFIjkJyFKQIkMJBHAMwDMAogJDLSEpGymWkHCRJAKNkGA3hChhXo4SekuspuY6k9DilxQgtRulwuRrBlVIJZMPwU6D7ehuu7Rq9vLV9eWvb9emO1enOlZmepZm+xZn+qzODV2cHFmeehTSGlmaGl6dHlmdGV2bGl2cnlmYnl2Y3L89tXp7bvDQ3uTg/cWV27Mrs2JW5UcZ1N9Gau/CGh+S2t+yeP3w/AL0fiNwPxl8IIx+GUg/C5C+E048iFC9GKh9F0i9GYI8ikYfR5J0o6loEeSkQPeElO+IBHvEi5p3QVoiTb2+VbseMt+FHWXNjrG2TrBn5drYtAukEqJoG9bsJj+PmuOe8sxf8C8dCynoSGmtTW9Oia6LCysJ9Mn3VgU6Q2QkyBms8isKSm9IKauIzmtPy+0rqBsqaukqa67NrixM3poZk+Tj4aRClEqQVIG2iDCEuQQn+cT5GXyPu6O8cmhqTU5JbU1XWUlRQl5ZenJiUl56xsai4cWNpy8bStqLS9uKK7srmsdL6oYpNY+X1QxU1/aXFbZWFrWUZtQHaYKPI6Im4+Ms9zRIdaS2T2wI0U0zZ8AkrDmXDVdsLtSyR2pavtuUb7EUOLLGRKXSwExhsuAYbjsmO68zke4skXgKxt1ASDME+YonZzl5vbUUzGATDFrdigwymq1zbXFrVXtNQW1i6qaS8pWhje9HGwcrK0Zrq7uLClpyM9oINDZnJmX5uoXo6wqCIdlCFqskgJRasxH1xyAMBnECxIyB0kAmNMpFBJlQJ2So+SyPkqIUcjZinBYR6UKqDAC0k04CAFgQ1EKgEAFospSVShVSqACQ0IFbIJCoI0CKwFsf0BGlWabwczQGuHlGBockxiZ3NnQvT87umth6eHz+8MHFk59aje2ae27/z2MH9xw4dPnLw0PEjx0+dOHPy2OlTJ86ePX3uwL4jXV2jRSUthaXtadnVuSUto5v3Hjt7/eS5tbOXbp6/cuvo8UsXL6/dvvXS3bsvr6/df3T7hY/efPLvjz/59uNPvvronx8/efuthy++vHbr4aXFly+vvHJu8cFzZ+4ePPHKiedfP3tpfefeC1u2PTp24u6BQxcmtx/rGZ6v3tSZmN0YnjyUWTqaXd6TVtgSlxmrcHTiAIG0bmFk89zk1HBHX2tlfXl2UXZCelp8ekpKdlJqfmJGkV9oAoyqOSypiAlgYkosIgQSQiohASEB8XCQg0rsAa61wJ7BZtnx7O3Y1jZ2DAbD4GAIDglwM5tbauq8Ta5sW2ZidGL+hsLEuNSQwKjQ4BgHowuDwaBxZUNVw1j//8PWW0Y3lYV/22naxt2Tc+KeppEmTZO6K6VQ2lJ3V1oohXpL3ZVS3JnBbXAGhgEGhxnc3X2mQC3J+4Hn/zzvs973Xr8Pe+29zudrXfe9zzktAV4BdlAEmQzSaTwCjoVE0uBwsr9vxO6dR8+d/fvowZO7tuxeObiis765o7ahbVHlgtTU6uyMPSP9947t+3rlhPXu2bG/dj7Z2X9rXcOjX1pf7en9/sday+Ud1r/3fb+448uZTVM39lluH7beOWG9/sfZZV1zxBwfMm6mkBfK5/ryOK5spopGFeJxABLJgMPZKIQQj5FTSFIygY9BcZAIPgYjIRIkRCIfhwWRCBCF4qAxTDiCAIEEqLhP/tp9/9SOxakz4n1U8+MC24oS+sozusvS+hfmdBSnthcmdxSldBan95ZldhSnDlcWjFQV9pRl9JVnL6suHliY01Gc0l2aMVpTvKFt8YbWRasaylbWl65vXrCjp3JHz6JfOhfvHmz+tbN+QWRIsqs2iEsOZuMyTYocL22Kt85XwXWRcBMjI4b7By5d+efbtPW/qemX/35//X3i+b/f7776+OD1lwcvPt1/9vHesw8PXnx89Prr03f/vvr67c3Y94/fJ/6dMo+ZrZ8npr6MT49NWz5PTX8YH387Nvby369PPny68eTZ+eu3jl24dPTS1XN3H1x69PTc3YcXHz698vTl2QdPbr779Gp88tG3yUffp95Zre+t1hfm6X/ef733Yey92TJpta7Z/huFKYLYEzEkLp7Iw+A5UoW7WGZicbQAX88VmYRyV7HUSaZ01hv9nYwBTq6hHkGxIVFZATNTdW7hEkcPsYNR4WgUilSOSoPKwdnJ0SUhOrU4rywvsyA1Li0hKjF2dnz8nMSY2bG5mUWNte0Ly+qS4nLi52Ylx2YKWTyAQHLg8hz5PCehQMPnqLiAmgdohWw1n6UWsNR8QMUHlDyWgsOSAywFAChBUAEAP9EoA1hyEJABTCnAkoIsKfizGcuUMBlSOl3JYMppVBkVryBjo0xOS9Liq6PCG+eEt8fN6UyY254UvyAiPEgucWazDEKhs1jmJJQ58qQyjlTMlgn5SqFAI5I4C8QGrtDAFhhAnguLbWAATgyWmslSMVlKBkPOZMiZjP8BJFXAoglAKg+g8gAKF6BwORQ+m8IDyCBABkAKyKGBXBqTTwdEAEfC5krZPCnIlQAcCcCVgnwJiyui0gA4VMcgdBennVzVeaiv6mjvot8Hq470Vx7qrzrQX3tgsP7AYMOBwfr/zcWDg0sODTQfGmo9PNh2aKjt0FDbgYHW3/pbfhto/W2w9cBQ26GR9iOjnUdXdkLOeXPP+XDO+/IvBwqvhUiuhUiuBIkuBYkuB0suB0suh8quhSmuzVBcDpFdDBReCGCfDQBO+QFHfZj7Pei73Rg73JlbXFmbXDlrTMJ6ISkNDZ1pAw20gQVBkSEQaLQdNB+DqaMwBpniFQz5Wqbjeq7LaqFnv9S3WRXW7JtW7p8eqZ45QxUeLPNzxktltjQHO3IwW1ERNqc3I2fJ3LjqyKjm5NSGlPTF8WlFkQkZYXNjfCK8VUYFKJIy+Uq22EOhCzV4RZgCfR2MRoEmPihqYXbZgtz5mXEZsbPj05KyC/PLCgvL8/LnZ2SVZOYuyC2qzCutL6xoLVzcNr+xt7Sms3RR+7zSJQvnt+SnlptEno44Bz1JpScrZQguCCEpsRwlDpAiqTIkRYGmOOJojhiqAkF0RJJ1GLoLnuGCYxgwVGcUxYgme+CpPmRmAB3wJlN9KFQTDmdEo4t8fBpiov1AUI7ECeEELpLg72TMS0gpSMlYkFc0PzNvYUZOVU5eQ35+Q052ZVpSeWLMgoToBfGzCyIC4j2cghV8Lz7Ti8fwE7NDlaJwlTRQLvAWc71EHA8xx1UAGLlMPUhz5jC0TKoUj+ai7PkYuACH5uNQfCxGgMdJKRQHJkvOYEhpNCmNLqJRBBSikEIUUIgiKklMp8gAhhQEFDyeSix2dXIO8g3ISs1ZMbJmx6+7d/6yec+W1Xt+Wb3rlw07t27atv3XbTt3bd21f8vOA7/sOrR+x2+oz6UfAAAgAElEQVSjG3es/HX3+t0H+ldvrmjoyiiozMiv7BvZfPXmo09fx/4dt/6wWKet1gmz9eGTNx8+f7P+/9a02Wo2Wy0Wq9VqtVitFqt10mL9Pmn59O/Eh8/T779MfPhk/vrZ8uXT5OfPY2/efnzy8tWN+/fPXb956vKNPy5eOHjq9O4j+1dvbi5ZmBgUHh88s7O+dbBzoKmyfl5GXlZsSvyMObOCZkSERMycERmXkBo+Mwpg8NFwIgPHpBJADAlEUtgYEkgkgBQcSMWAJDgVCyWgbPFoON7eFmljYweBQOQKhcGgB2j0ktyCGYGhOBQ2KTbZx9Nf5eCUmZ6nVrlwQJGdDRyPJs+eGZWVksWgsGwgcAyaDoORcDiWnT3Ryyts144jF89d37vr0MbVm1cPrVjeO9zT0NJWWb2krKy2oHB+UmJdVtq2npbru9e/PrHtx7ldr/cP31pbe39T45PtrZ+Pj05d3GL9Z6/1zkHr3QPW+4cs9w5b7h77fmHfve0r5gcY3XH2AQxyAMjwZjNNIENFpwgJWBYawUTCOBiEiIiVU4gSIo6HRnCQcBEeKyUR5RSylERkIxEAEsnF4hj2MKodtDQu+OHpHYfWdCxKCU0PNZQnBHWUJHSVpvQvzBpclNdRnNpelNI9L72zMK01L7k5L6G1IKm9MKWjKLV3fvZgRf5gRV7v/KyW/MSW/MTBirzVjQtGa+YtrSxc2VC6vrXs166KLZ2LtvU27BlsW109P9GkCRMDQRxChIQRpxUlearTgtzCXJQejpIwH6/cjMzhoZGz5y4+f/fxw4+JL9OWL5Pmd2OW118mnr7778HLT3dffLzz6uO9159vv3x/48mr649f3nz25tazNzeevLz36sPzz2Mvvn5/8e/3V2M/3vyYejdufv1t8tnXb4///ffJxPdXZvNz8/SD798f/hh/ND5+8+vYnbHJG1++3/luPvPy85H7L86+/nrl8/jNMeud/yyPv1ufT1jrB9YTuSqIPRlN5CPxHFsYVSI3yRzc6UwHPFlMYSg4fK1cZtDpvY3uwW6+s/3CkqKSy+KyF7sHJYgcfflyN6HcVaPzMpkC4mLSinJKMxIzi3NKyosXFmUXZSZlxs+JT4hKSIpJjo6IKcgqXjawctPa7RvX7FyxdFP1ggaVSM6n0hz5fBWP6yTkOQl5BgnfIObqxWy9ENQKAK0A1AjZaj7gyGEqAIYSBB3ZbCUIKlgsGYspB1gObFDJZitAQAowfyqjBGTJQUBBZ6iYDCWdoqASVHTCXHfnxvSERZFhtZHhnUmxXSkJHSmJlVGRkU4qdwHHTSI1SRUGkVwtkCq4UilPJhU4SkROMplRLDUJJCa+yMQVuAI8E5NtYIA6BtuJCWqYgIoBODKYSjpDQWfI6TQJgy4FGGImXUSnCugUAUATsagCJonNJAEABWTT2CCVxaYyuTSWkMWRsHkyNl8K8qRsvpwjlLOFUjoLhNsr8Mia5KgTK7oO99Ue7a08NlB1pLfqUF/1gf7a3wbqfhuo+22g9uBA3cGBuoNDDQcHmw4NtfzMwaHWg4OtB5e2HRnt/H1V75mNSy/vWHXr0ObHJ3e+PLsXcjFAfsFfcsFfdiFAejFAejFAes5PfMZXeNpb8KcX/6QX74Q7+5grcNTIPGJkHHKh7dMTd2hx2/Wk3SbGLjfWViNjvTNtrZ6x0V3c4wikIW1nQSChULsgiH0YxCYRDp9Poi6hsPoonJUM8TqmdA1dtpzhMAho+6Se/S4RHR4xVS6RC5xnFWhDowG1hy3Zx46cJXfqjYxelZ42FB/dHhXRlRjTmhRXFRNdPDMiPShsrk+gj8ZZweErOUKDWOmj0ofq3EKcjOE610S/GQuSsxdnFqZExMzyD4kJn50wJzY2Oi52bmJiYlpSckZSSk5GzryU7NKM4kU5C+oy59fGZZdFxucmp5TkZpZHBsa78E0mhkGHd1QihFJ7thQOqHFcZ4pAR+FpiKAGz1Tj6VocVYuj6fEMI55pxDHcCYAPme1P4wXSeEF0ThANDKAwfQiUQCpTZw+LEovvHtj37/VraysWBQhkSjxdSWMHGzxS5sTFhs9JioxNj47Pi0suz8iqyc2tzsxYlJqwIClmQcKceVEh+eG+GQGu0QalJ4eqxsGMDHyonDfHSR7lrIx0doxwUoSppcEOQl8px1vK9ZYLPcQ8HUiT4NE8pB0XYcdB2oEIey4awUUhBDicnE5TASwnLkcn4Km5gJxBFVHwYgpBTCfJmDQxky5js/VKR5PeEB8dPzy4fPeug7t3H9y5bceBPTsP7tu9Z8+ubTt3bdm1d3jdrxv2HT904fb+C3fWHznfvmlv+dCarJa+yNKahLKqvpUbz1+/8/nbjwmrddJqnbBav09PT1osk2bLtx8/xqcmzFazxTo1ZZ6YnJqcmrZOm61mq9Xyk4VWq8VqnZqanhqftEyb/w8jp3+e/lz9v+rnI9NW86TFPG7+8fnHv5++vnvx5vn9J6eO/dnU0NZQ1ZiTkp0ekxI3M3qmf0iIb6C/p2/krKi50XFysQMRTSGjaHgMA8vkQykAnMLG0/gkMo+IBbAwChFJw8BJCHsMCo61hdrbQGxIBCKLRkPDkKH+IX6e/iCdHReVYNC7UinMwoJSf78wgCWgUgBbKFKl1Ok0BntbpJ0tFmZPRiAoUChWJFBv2rD71IkLWzZuX7dq48ZVG9eNrFra2dNaWV1fWlZfUlJfXLwwPa0wKjIvPKglPebapsEPxzc+3Np5e13dk63Nz3e3v9zX8/nEyumrOyw39prv7DffP2i+s9/64PiPq/ueH1g9nBMdREf5UND+AMWNTtbTKWoGVUjEMpB2DKQdF4sUEbAyMkFKxAmQCD4KoSARVXS6M5eroFK4aBSIQnCxaLItVEzCrmxecGHPip3D9QsSgvJneyzJm9tVmtpXntVdltFRnNpWmNxWkNySm9SSm9RekLokJ+5nmvMSOopTesoyf6a7NKOjOLWnLHOwIm9oUf5gRd5wZf7SqpyVDUUb2hZu7anf0dO0d6C1JSN+poLnyyGGiBlRWvFsrbg4MnBJYUpFZkJqRHiYh5ebRr+4vGL5ijUbft1+5M9zt5++fDc2/XnC+nXK+nnSevbW4w37j67cuX/Zr7vX7jq4dufBdbsO7T918a+bjx6+/+/83aeXHr48fuXWvtOXTly9fev15zfj5ndT1peTkw8n/7vz7fPVj28vvH116d3by+8/XHr/+dTTt1XLN82ZXxcxry4otyp83pKsthWNmw6tOH5t2/mHh268SqlohwOOEAQThuUgCTw7GC00PDEptUSmMBFIfDsYFWZPRqMYdLqYK9CKFe4xSaVJOdVuQYmeISkz5xbOjMkLDk/18AwXiTSzwmOryusqSiqqSxcvLCrPTclJjU9NjU9JjU9OmpuYPDc5MymrLH9BTXlje2PvYNeKJYub/QyuUiZTKxQ4iQRaPsckFbmIeXo+4CwEDQK2s4itF7F1QtCJz9byAC2PreGyVSDgCLB+TlUcOaAjF3TkgA4gU86iS5k0KZMuAxgKkOXIYqpZDC3IdCDjtQzyXHfnRfGRFVHhi+eENyfObU9NXJIYXx0XG2d08RYJvRUOng5qN4VKL1aohQoFT+YgUjopXZQORrncRSI1iSWuIrE7X+jG5hlZXAOT68zk6FhcHYvjxGI7MVgaGsORznCg0RU0moJGk9PoMipNSqNI6BQhk8JlkEA6kUknMpgkOpNMB2ksLp0lYIJSNt+BJ3LgiaQgXwbyJDQGBwmXYGEFM/yOj3YcHag/3L3o+ED1sf6ag31VhwbrDwzU7eqo2NtdeXiw/kB/7cGhht8GG/YPNu4fbDw43Hx0tOP31T1nNi/9Z+/6xyd3vL1w8NO1Y99u/TH98Kz1yXnIPjVjn5q2x5Gyy4G0XU7YJsNtk+J+EaM3ChEbhbB1PLs1HOhKALoSgK4AoSs40OUcm2Vc6Aqh/Vo5Zr2SsMYRv05L3uDMXGvg9DjQs5DQKBtIhK1dIMRmDgyegyMtpDDrSYx2PGOIzF5B4S4nc5fTxaNshxUy40qtz5Dat1XqXs03LOAbCrmabLokhyEqFyvbXd2XhQWtmBM2NCd0KC6iO2F2XXR46cyQNH/fSDeTq1wuoNBkTNBN4ein1gfrDJEmj/SgGdlhswoiYzLCZ0d4eAeZXIM9vPxdPVx1BhcnZy9XT19PPz+vwOCgCL+AmSHhMSGzE4JmJfgEzfHwmhkSEBMZFO+tCTCAen+upyfd2QktdYDxHNE8LUGgI/HVeNARy1BhaEo0RYUmaTBkLYaiR1MMKIoblu5DBP0pnEAy24/I9MZSPFBEXzzVHYmVQ2ziHOQj+TkbFi/YXFNdHDZbTQEkBHpebEpXQ1tGfIqP0TMqJCI3PiU7em727Nk5kREFc2cXzZ1VFD2jJDKoIMwzM8CU6u0cpZP5cKlaHEyDg3kApCAJe7ZGGmNwnOuqiTIow1QiP7nAU8p3FXFMAtDIA53ZTDWNJCNgJHjsTz/gouAiAk5CJipoFA2bpRdwXEQ8vYCtBhlyOllCIYmoJBGT4a7TN9bUbd7w6/Fjpw8c/GPX3iN79h06ePDI/gOHdu4/uPvoyd3Hz5Q19Yelz+vYdGD/9Zc7rz1v3nE8qW00pKIle2jd7r/vvB779tVi/ddq/TQ1/Wl8csw8PWGx/Jia/DE9PmWenLZMWKxTZuuE2TIxaTFPWK0TFuuE2TpltprN1imLdcpqnbSYJ8zmSYtl0mqZME9PTU2Zp81Ws8VimZ4yT41PTY5PmcfN1gmLddJqnbJav01afkz9r2sU/7teP3830Lesrqo5JzU/OSo5Zkb0DL8QH1dPDxfXQN+AqIg5KrmagqOTMEwqTYhliyF4mg0ZtMGxbOFUApFLJnBQcIq9HR6NIKERBAjEVswXq+WOGBjSHmKHR+GoBBoRQwboHDKBDrNHSyRKqcRRLtN4eQYALB6VwiLgKbY2CDtbHBxGtrXFo5DUnKyy34/+tWfHgc3rft24csPqoeXDHT3dDY1tlYsbSktrCgoqMrPKUtLy5sxODfBOctUMFyX9s6n76qr680MLrq5YeHdT/cNtLQ+2tz4/MPD90lbr/YPTt/dMXd9lvrln+urusb+2HeuqiHdg+ZDgfgyiG4XoRCaqqGQxActC2bFQMC4GIcSjpSS8BI8VoBBiLFpNp+pBwMjjySlkLhoFwGEMmB0SAtHyGNtHmvcsW7K+vXxBfFB5Qmjvgoz+hdmd89Ka8xLbCpPbi1La8pObshKacxLbC1J/7rQXpfz0yLbC5NaCpLbC5LbC5Jb8xNaCpJ907C/PGViYO7Q4b7gyb7SmZG3TwrWNFTt6m7Z11pfNCvQACD5ccrAEmKESFszy7yzLXtFUubSuJtrbl43Fp8fG93b3tbT31LV0tfWPLt+4Y/uhP87+c+/Rx2/nHzw/fOXG7zfu/nHjwZ83Hv115+mfNx7t/uPihfsvH32a+Of5x7/uPr/y5N21Zx/O3H56+OLNIxdvnr79+J83b+799/7e2If73748HB97MjX5dGLy8cTkP5/GVxw6U9K5MnZBu0/SAt3sfPXMXIF/kjg0PaSgsXxoa/S8ZpbGH8VypAv1WKoYhmJm5Szc99uprVsPdXYsS08rCfSPlIicMBjQzo6q0gZEx5cIHXzQFAeWwKjQBjm5zPAPigsIiOKw5TNDo1vqO+oX1deUVc7PK81OyU5LSE1PTE1LSE6NS0lPSM9Kzi7KLikvqqgoqa4srctNzjMoVGI6XScSOotEegHXJBW6iDgGIdso5roI2QYB6CwA9ULQWcDRCzg6HkfDAVUgyxFgqkCWmg2ouKAjB1CyWT9/zqoAmQqQqeQAKh6oApk6DuDMARypRB2TOi8moikndVHsnPmzZ5RFhFVGR9UlxlcnJCR7+fhKZN4KB29HjZfKydVB5Sx3VIscVCKlQe1i0nvqnTzUjh5KB3eF3F0mcRMJjXyxiSsysYUubIGBLTCAfBeA68zi6BksDZ2pojEcqXQlleFApitIFCmVLKQT2XQiQCMyaQQGg8BgkOhMMg2k0Lg0ppjFUXCFCq5QCvJkIE/GYPExKC4cmuhpODDYfGyo8XD3ouO9lcf7aw72VB7orT48WH94sP7QQO2R/prfeit/G6w7MNRweKTp95Xt5zYP3ti39smJHe8vHBq7+cf0g7+sj89bH/9lfXre+uK89flfkBVM2xVM6AqmzTIqZJgMGSJBhsn/ZzFChYzSISuYNqtA6Cq27XLQZpQDXcGHrxDAlwsQK8WoNXLsZg1ls465Wssc1gAlZMQcCGSmjU2YDTQBQywgMUuJjHIMpRZFbsPRewiMATK4gi1eyhL00nktJKAGSa2wJc63JRXD6UU4dimJu5DOq+UI2hSKXr2231XX7+c6GBHQHRVcHeaT6+0aY9QEqqQeDnIpnckjkNwVyjCja6S7Z4JfQEZoeJy3X5y3X6yvf4SHh7dGo5dKnaQSJ7FExRM5ieRqgcyBJ1GJHGR8uYNU7aR1Nbn4uhsD3XX+PtoAf7W/p8jNA3AJE/qFC/18WS4GgkJPlOqIQjmSKbYnS2BEGZwggxPkMKzcDqOAoh2gaJUNSm+Hc0NSvLEMXzzDB0vzRlFM9hijPcrFDuGKRCWplOlalQ8Zl6DTLI5NMnElXjJN++K6luolSTFJCVHxjYvrl3b29Tc21xeVFMTGpIYHxgd5R3sbknycc4Jc80LcM/1dEt21c5xkPjy6joTSEpBORKQLDePDo89UiWIMDjEmx5k6pb+j1FPCdxdxvCR8X7nIW8x347NNPNCFCyipRDEBLSFixASshIhVUAlObIabhO/jIPVSiF1EHDXIlNOpfDLZVeO0fHj09Klzv/32+659x3cd+GPf4VN7j5zaffjEtgO/7z1x/vcrDxa2LxN5hJPUfgE5Vb0HLq66+LD7xN+/PHh3cXzqttl68923C/ef33v375jVOmm1/rBaJ/9vYpmtlmmLedoyPWm1/syU1Wr+HxmctFi/jH//8P2/r1MT36yWH1bLlMVitlgtZsv05JR5atpiNpstlun/6c1+m7BMTFonJ61ms/Xr5//ev/4wPT5tHbf8GBsfHlxRlDc/PTE3Kjx+hv/sEJ8wN2c3Z7XO6KQP8QvUOmipeAYRzWAAsuDEHFVoJN/Fl61yxVJFeJIQi+fC7ClYDACzJ0FtMDY2CH+voJkBM6loMhaGsbeB2UJgCHuMDcTe1gaOsMfYQGBQKBKDJvO4UiKBgUGTkQi8DQQBhWLsbQkwWwKLLlw5uuHobyd+Xb911+aduzZt3bBs5UhHZ/+Sxq6amtaF5bWFhdUFBYuycwtjY3MjZsw1ajK9NYd7K88vrz8zuOB0/7yLy8pvbqi9tbnhztbm10eXjl/5xXx9x9Q/v05e/XX62vbpq7vubxso89P4UeH+TJIHjaynkNQUshiHYaPs2Bh7NhrOw6FEBKwYjxFj0Q5EojMAuguFJj7/JxdBBJJqa4exsZnhpts+3LK6ef7y+pKiOb6lMUE/2daYHducl9A1L6NrXmZ7QWpLblJrXnJbfkp3aVZnSUZnSUbXvMzWgpTG7Pim3MS2wtTmvKSGrLj6zNim3MSO4vSesuyesuzO0ozuBVmDiwuX189fXjtvY+vi30Y61zdWxLuqNSS4B48621lRMiekd2Fh36KS2qz0UCe9h1y5uLB4+fBo/+Cylu7Bpu7hxu6l9d1L67qGe9dsWbZ1797zV/55/+XVj4lX38wfLNY3E9ajl+/9cf3x9Vdfrz79eOXJh8uP3198/O7cg9fnHry+8Ojdlacf7rz98OLbl/dT41/N5v+sls9W66sf0w8+fnv4afrmq/GrT7/9efPj/jNPdp64t2r3peqR3Qk1g35Z1X5pFUGpC11nZnDVfgS2is5RwZF0GkPs4Rk6e1ZSQlx2anJBRlpJfFyOh3u4t3dkRuYijTbQDg5C7JkQGwocxUZjuEQCn89T+XqHZ2cUtzZ0tNS1djZ11SyszkjJTI5Lzk7LzknPzkrNTE9KTUtIKyuY37hoSUt1a1Nlc15SjpgBylgsk1zuIpG4iAUmCd8k4rpJ+a5SnpuYaxKyDQLQIGAbhRwXEUcvYDtxAQ2bqWEzNRyWlgtouYCGw1KzmWoOU8VlqXnAz2h5oJJJ0wAMJyZNw6AEqhSnt295efnc3d+PnN26eedAz5rGht7S0urktJyQGYFKtY9SFaQ3+Gqd3JUqo1ypkyic5Y5ezm5BnoG+7v4eLr4mnbdB4+Wk8lQ7uDso3KQKN5HUxBcZ+SIXvtDIE7jwBC5srgFg6+mghgaoqSwVieFApMpIJAGFyKaRQDqJxSAx6QQGA09l4EkAgcKhUAUMppTNkbO5MpDjAPKVIEdAwNFtIOFq6ba2qhPLmo/0Vh7tqTjeV3m0r/JA16JDPVVHB2oP91Ue6V30+0jtyZUt5zb239yz6smxXz+c2//j+gnzowuWxxesj85aH5+1Pj5jfXLa+uys9cUZ67M/IctpkJUsmzWAzSqWzUqmzSoAup4L2yREbhGht0oxO5WEfRrqAT39kDPjgDNjrxNtt46224mxTU3Z7EDYoMBtdsRvURPXO5I2Gdi/+DjUCUizoZBQG0gkEhGHJiSjiRlIQi4MV4Yk1OKozSRGK5nZRWU1YghVdohFNvAqG+QSGKETz+ykCVpZ4lZQ3MOXjTpo1+p0oxp1t4OkVSnp8XRpD/AoNWpjZPxAAeAj4boKBWwMTkSmxwUGlyanFMcnpIeHx/h4zzKZItxMc7w8Ij09AnQ6vVik5vMULICPIwnwFC6ayEaTeAQ6h8QUMHhCUKQQOOrlLm5yN3exyYtv8ue5BnM9wrjekeLACLFfAMfFRHVUorg8KJFvgxNCcUIoWmCDFEHgIghcAoFJIXYKiJ0GgnCxJ3hiaH5EZiAJDCKxw+j8QDLgi6f4k6jRYnH97IhQNsuEx6V6+fvIVLlRCUvbesryS1MT0hcvqB7qHtq0Yv2ejb/sWL16dXdnd2X5wsyk5FDvYJUgQiuJc9PEuWni3J1iXZ1m6xyCFUIvLqCj4OQoWykSqiEhPbm0ABknWCUJcVKGOSmD1XJ/udhXIvCTCgMVkgCF1FcuNrCZajpZxSA70EkqOllNJztSiToWzV3EC9YoQ/VqP7WDi0ggYTIUfGFmSubxY3+e+evaydN/n7pw59SVO79fvH7q6u1ztx6fv/3iwt03ZUsGWSoviqM3222Wd0Zl54Hzp8fGj321bH86fujZ92M33x669ODM7TcP3v/75ut/b7+Offj67evYj2/fxr9/n/j+ffLb9+kf45Zps3XSYv1vyjr+/xk1/i9A/s/baZMWq8VitZgtlimLdcpsHp+anJianrb8HEeazRaL2TI9aRn/NjU+Njk5Njn139T0t+l/P//b1dGXl12SlV4UERrnaQx01Xs7q1zUMpWjRG7SOaukShqeiYVTMDigadmmU4/eXXj6efvxy0GRGVA7qj2GC0cDUDuqjR0JAsHiiWBEaPQM/1kkFNneBoZD4uG2KJgtCm6HtoMiUHAcwh4Ds8PY2CBgdlhbWxTUBmVni7aFYpBwEsIWB4FAvd0CtqzdtmXtL5tXbti2dvPODVt+XbVm7UD/wJIlzeXlNYX5lbk5C7OyC+MTs2ZHJvr7xLo7hztwhosTL63pOD1c9efAgnNLy6+tqbr7a9PjXe1P9na+Pb70x8UN45c3TF3ZZPn716nLv3w4vqYp2sOPBgtgkXwBhpFGc6JS5XgcD2kPouxAFJyLRfJxKD4OJcFjNTSaK4/vI5cbOFwxHg8i4AACQYXBGChkTsys9Z01Q5UFfQtzMkPdFyVEdM1L7ynLaslPbC9K6SnL7ihOb8lLbstLbi9Ibc1L7pqX2VaY+jNLchLqMua2FqR0zctsL0r7icafXOyal9kxL6O5MK2jNLu/omBpdclIVdFodfEvnTX7R9rbCpPd+FQVGRWkFGaE+C5IjM6NCJnr6e4mkkT5+VeXlnW0dXZ0D/SMrBpYsbF/5eaeFRubB1c29S+v7hyqHVjWNLqmf8O2nb+fu/b03av/vt19+++p649uvPx87u7zW6+/Xn/5+dqzD1eevLv06M2lx28vPX5z9eGzm48f33v27OHL1y8+fHo/NvF5fPrjj+mXH6eevJl4/t7y4oP1+Tvr28/Wt2PWJ/9Zb3+bvvTux8GrT0d3/LGobblvRAoMAyq1XqEz4wMCIz08gk2mAJ3OS+lolEp0IqFWpfRITiqaG5PN5aioVDGRzEdhmPb2ZDiMbAvFUcncqsVN/T3LOlr7mmrbOlq666oasjPzUpLSszPz8nIK8nLy05LTkuYmFeeW1JXXtdW09S7pXZBdIiDT1Hyeh1JpkordZCKThG8UcjykfE8p31PKdxdz3URcVxHXJOKaRFwXAddZwNHxQB0P1PHZ+p8SyWc78UAdn+3EZ2sFbC0fVPMANYel53P0PFAHMhzI+GCN8vH5M9apH9YfY9b/vlg+vZ/+9PG/R4/vnT63b8XaOJ8gd6ki3NU92MXkp9N7abVujo4eKm2AyW2Gt3+ol1+wh1+Aq6+vi4+X3sfdydug8dSq3FQOJqXCpJAbZVKTRGIUi01CoZHHN7B5OoCjZYJqOuBIY8qpVBGVzKGTADqJRScyaAQqHU9i4Ek/vwrLo9HFACgDOVKA7QByHdlcMZlEg0C8RcCamnmnVrQd768+1rvocFf5if6qk4O1x3qrfh+oPtFfdWak7vqWnnt7Vjw9vP7dqe0fz+z6dHb3p7O7P5/b8+X8nq8Xd49d3jf+z2/TNw9a7x22PjxmfXQMslWE3CHH7lHi9qoI+9XEgzrqcSPrhBt40gP8w4N92ot3xod/2od70p111Eg/6sI87MI46Ezb60TerSHsVOO3a/BbNYRNGuJWd+6eMF2/QVgx6aAAACAASURBVBiPtguCQmbjUOFwRLgtLMoOmQTD5KJI8/H0ShKjEk9bgMDMg9qXQe2rENhmHLmbzBiks4cB4Qhfvlqm3awybNe57nJx32F0W+9s6HdQ9uh1dRp1Op8bSiP5MsgBAo47jy9AE9VMXkpIeElCUn7M3JSw0Chvr0gPtzCjPlCnCtJpgvQ6L0cHLZcrJlMEODIPTaDZwqk2cBIEQYQiyTAcDU1m4RlCKt+RIdfS5EaKYwBgCOO4+9OMgUy3YI6HH2DQ4SRCGxrfhsiD4HgQNBeC4ELsBRCYGIJQ2CBVtmgdHGuAYU1wgjuS7I1h+OGBQBI7mMoJogD+RLoJgfYhkmpnRxR6uXvRaDMcnNKCZy8pqWiYX5WXlp+VVlBf17J82Zrtm3duX7tly/IVm0aGNw719tVVLEiLLYwKSfI1hKhEgQ6CCL3jHKPTLL0m3Ek1Q+sYIBO5cVhaCl6BhcvQ9lKMnZqKc+WzglTSmc6qmU6qEEd5oFwcKBcHK2WBCok7D3QG6c4cho5Nc+YwDCBdyyBraUQDyPCVi8L16pkmfbirS5i7u5NU7mF037Z174TF+umb5f0382eL9b3Z+nHK/Hps/Oz1h9sP/pmUu1DhEhgaXxidVyPzjeV6z81oX9u050Lp2qMZ7ZsTKwaiC5ojs2qismris2vS8mryiurnlTZXVLTVVve0Ng33da9Zvmzrxg37ft1xaOdvxw4cOfnnqXPXLv7z8Pajl09fvX71+tWbN28+vv/4bWxsamrq/zZNq9lqnf65sFjNFqvZPD05OfFj3DxtnvoxOT0xbZ4yf337ZeLbxKY169MSkvOzirJSi4L95zhrvR3lBkeJRsaXSrl8pUgsE0hYFICIpkGh+MCYzM3HLu344/rWo1cyS5rscUJbDA8CY0DgLAiMDrEhUJgSlaOrRKDBwilQCAxpj7GHIhH2GJgtyg6KwCAJ9rYoJIwAs8PC4TgknGALxdpCMfa2OCyCYg9BIOCIpprmTSs2jHQNbFi2euOylWsGh1f19Ay1tLRWVFTm5JQkJRTGx2bOmZM2OyoxdEa4iyHSpAuUcrN89KdG2/8cafi9t/z00MIrK6tub2p8sK3l6Z6OF/u7Phwd/PHX6omLa6evbbJe3zZ+6ZfmOE83AsSLjvcFme5MponB1JKJYiScA7cFUDAQg+KgUTwMWkIkaFhMVwHflS9U0Rg8JIZhb8+AwYi2tjQkIis6YkVT5ZK8xLLYsEQf59r0uc15Se1FqR3F6R3Faa0FKfWZsXVpMY2ZcU3ZCY2Zcc15yUtyk5rzU9qLM5rzk+uz4lsLUztKMlsL05rzUxqyExpzElsL09qLM1oK09pKcjvnF3aV5XbMy+grz15ambe6sXRrX93atsU5kQFOAMlPKUkO9Il2Nyb4eka6u3oqlflJyR1NLe0d3dWNLdXNnTVt/Y1dI20DazqH1nYvXd8xtLp1aFXz4IqajsHarqGajsGOkbXbD586fvH6recfbr34+PDDtydfxp/9O/Ho07c7b77cfP357pvPd56+unn34a17j27dfXTn/tP7j149fPLm/uO3T55/evLs87MX/7168/3Vm4k376bffjC//GJ59s36dsr6fsr64M33izefrt60OzQ81t0zpKtn9OrVuw8fvr7698Mjx879dujPnbuPrlq9tb1tqGpR85LG7qrKJfPnLSrOL01NypgTEZOalJGRmu3nHZidmbdi2ZpNG7YuG149PLSyq3OwqqqhsKA0KzMvIz0nOzsvPT0zKz2nemFNS01zV0NHf3Pv/OxiPomqF4ncFQqjROgmE7lJBW4irqeE5y0ReEsFXjKBl4zvIeG5i7hGAdso4v1Eo7OAYxByf8ZZwNHx2f8bk3oBx4kHajgsHQ9QgzQ3CV/PYYUbnS8f+u3Hu9c/3r6a+vzB/OWLZWzMOjFttVq/vfpUm1PqLleFuXnM9PQM9/AIc3cLNDj76ZxCTMbZ3t6RPj6zfXwjvHxnuPsGGz39nD08dW5uTiaT1mTUurpo3PVqd63STa0wKeUmucQgFjrz+U4cnhrgOAKAgsUQM6lcBgmkEZk0Ap1GoDKJFIBEZVOoHAqVT6WKmUwFCMoBwAFgK0G2mEyiQyEGgNRXknZytOVYX+Wxnoqj3eUnB6qO9y4+2DH/997FZ4ZrL47W/72+7dr6zn82dl3f1PP3xq5r6zv/3tB1c0vPve0Dj/cufXV45adTG779tXni0lbL9V3Wu/sgR/XU40baH27MPz2AM57sv7y5F/z5F/x5532553w4f/mA53yAs96sU27U4wbCUWfCUT3hiA5/WE864kI5aqQedqUfcGPsdWft9OLtCHZc6a8p4JBCYDZ+MFtvKNTXxibM1j4ahklGErLQpDwUMR9OyIYisiG2hbbwxRjCEhK1jULvJNM7iIw+KrgMEK7hyzdL1NuUhm1ql01qwwZnj2Gda5XUIYUOzCRRQpmMEB7PE+TxETjQDuPE5PsqNbPcPeZ4e810Nc1wNYQYnHxUCjeZyCgSGgR8DQiqALZOKHHk8gUUGo9AoSNxZBiGCMcyCTSQDHDJbCGeI8fw9ASJP1M/g+vhTzW6YrVGrNIZI1fYswU2FBmcIYGRBbYYIRQttEXK7DBKOF6HIrlgyO54qhuaZIITDLY4AxTnYos32hFMMILRHueOJunt4Cob6Fy5vD0hPkQgCFFoKtPyawsWpEUnZ6bk5OeWtrcPrF+3dcOaX9YvX7t6YOnawYHNIwMbBrtGW2u7FxUtKUwvT45JC/UN0jgY+RwvqSREqwlUOQY4KgMcFT4ysQuHpaYRHUg4KQ4hxcFVFKyRQw+Qi0JV8hkqRahSFqKUBjtIvQRcE5flKgCNfMDEB914oBsXcOewXDksdx7gLxPN0KnneHvEh4SEevkG+gQ01LV9Hhv/b9L8bmzy5bfJ2+//PfHPvdU7f2voGmrpGYlOzPTwCY9LLk7IXBieOE/sOpumDfNOrY5aPOyVXqeZmSvxjhO4zuY7z2DJvClsHQPUUmhyCkVMJYnIBB6ZIKAQBVSKmEoX0kERAAoEbJGDQOHioPN29ghw94mKnJOakV5SNr+lvXPDhi1//P7n3b/vPn/47MObD2P/jlmnLf8fvTRP/Pg2PTU5+WN8fOy71Wo9c/JPV61WK5OnxKXER6V6uIZoVR4SgUbMkQkBnhhkiwBAyuZx6CCTyLK3xTu6BC375fcV206u3n4qNb8BAiFCICQEU+nkF20MiaUINHAiF0vmkcg8FIJib4NGwnC2NnB7KBIFxyHsMD/7qHY2KHtbtL0tGg7Dw+zwMDs8AkaEQVBIO0RRWv6R3YdGe4aW9wxsWLp8y8jy0c7OgYaGtkUVjaXFtYV5CzPTihJj8+MTSlLSY4NCg3S6MJ1mhkbhzaV158adW9tzcqjmeE/ZxWWLr6+tubG+6u4v9U92NL/Z3zN+duX4uZWTl9da7+2y3NrdneFvJEDcKRgfgOnJArzYbBcGTYFF8RB2LKQ9gEaAKAQHiRTicEoqVctkqagMGYnCQ2EABJIGg+EgELQNNMTk0rmgID8iIM7TOT3QvSY1pjo1pmteVndpVkNWXE1adEVCxKKEiKqkyNrU6Jq06Ias+J/k65yX1VaU3pSX3JSXvCQ36ScRa9LnVqfFNGQnNOenNOSlNBVkLynIbi3MbCtOHajIGq3JX1abv6ZtwYa+ms7FBTlzQksTY6qzM+bHx5UnJc5LSijJzBjq6RkdXd4ztLR9cKR1cLS2c7i2baixY1lL1/LWruXtPcu7B1b1Dq/pGFzZs2x1x/Cqxu7B6pbutoFlHcMr1+3cf+j0xUv3Hr/4OvZl2vzFbP1qtv6wWt99Hbv/6OXdBy9u3H587fq9a9fvXfvn7uVrt89f+Pvvv2/fvPXg9p1Hjx6/fPX6w8vXH5+//fz07aenb7+8/vjtyYv3T5+/e/Xqw+VLN/bvO3Lxwj8vXnz8/GXq6zfrm48Tz9/89/zNf89efj506OTmjdsfPXj64smLJ3fvP7x18/Gtm49v3Xz95PH7l6+OHTrUvGTJrp27t2/bvXPngSNHzuzdf3x01Ya2zr7q2saCotL0zJzMrOz5ZQt7OvqGOgeGOwdHu5eWZRUKSGQnAd8oERlEfFep0FMm8JYJPSV8LwnfRyb0lYt85EIvmcBdxDXx2SYhzyjk/eTiTzQ6Czh6PvunQer5bGch1/nnpoDjLGBruQx3mcCZBwTp1Ot6Os7s33di7+6zx45eOX36yplzdy5d//T49ZdH7zrKG/x1rhHePrN8fMI9PGZ4uIYancNMztG+nrEBPnGBvnEBftE+3hEeHmFGU7DB6K938dU5++gN3noXL52rh5PJpDIZlCa9yk3rYHSQOEuEWiFfyeEq2IAUYIpYNB6TDNJJDBqBTifSADKNTaFyaXQulSqg0aQslpLNdgBBBwB0YAFiMgmAQZVEZE1SxJHBhiO9i490lZ/oW7S/pXhVcezS7FnryxL21uUcbs4/0lp0tK3k986yP3oWnuqt+KNn4Ymu+cc75h3vKDnZU3p2aOG11bX3fm1+tqfz09Gl38+uhpz1YJz1Ypz3YV3wAy/5sy8HsC/6AZcDwCuB7As+jHPe1As+9Ev+rEv+zAvetL88KOc9aee96Oe9Wed8gL98gbOBnFMB3N+DBPsDRb8EyNaFOpfJgQCYjQkCcYZATDYQX1vbMBgi0h4VbYuaC0HEQuCxELskG/tcOKacSK2lMRvozGYqo53C7KOwhmjgMjpvNUu8nuuwlqdcyVeuV7mt1vt0a9xKeIpYKnsWHQwDuEYSC7RFUiF2LBuEksII0jiFGQw+jg4eDlIPB6mHXGYQ8B0ZNBmJ5EClKQFQLZaoxBI5j6cSS6QcrpAFchgskMFi00CQwGIgqKAtzREr9OcY58gCIvh+ngSdxl7saMd3RPAcEGwHJMsBy1Li6I5YmgpL0WApehzViKe7EeiuWLIJiTfCsQZbrAGKc7HFudjiPVE0NzjJYI/RQeEONlATBtMcF1sWFhahdk4PicyOSsqMTSvILl68qKGnZ3T1qs3rVm/evGbTphWr1wwODrU2tiwqrSnKWpSdVJoUnRsVnhkRNtfPx0+tdmJzNSzQhS8yCITuMqmvUuktl7mLha4CjhOTKicghUioFG2vpxO9hZwghShYLgqUCYIUIm8hz40Pugs5rny2qxD0EnJ9hFxvAdeLz/YScPwkgmCVIlTvNMPVNTIwJDJ8dmJ8Rs/gmq37/jh15cGf1x+f+OfeliN/dC5fM7J2818X/m5t6QrynzFnVmJSQkF8Uknw7CyFcTZZ4oMV+yGl3jY8HQR0hLAc7JgyGE2EIPMxJB6OyMbjWVgMA4um4jAMHJaBxTIwWBoaS8WgSFgYFmeDwkOQOAgcA7FDQG1tbaA2EBtbW3scGs9n8JylWn+jd3JscsX8hctHRg79tu/yhbMPH9x6++b5f/99slqnpi3/px379u37yFmz6Vi0nAOG+QREhkUbdT5SoRMfVHAZQgGLJ2Kx+TS6BOCwSQw2GcAiqSBfP7rp2K4j/6zbcXp+3VKh0o8rdveLzlt34Myu0//Mbx4yBkbzHUw4EtceRrK3xcPtsPY2KHsoEgXDwqFIexs4zAaBsEFjkCQUnGAHRUOhaKgNBm5PhEJgfibvK6cuHN97pLO2eXnPwIahpZuGh5e1tfXV1raVL1hSWrKktLi+OL8yP6siNyc/PmluQHCYi8nP0THAQaYlYQKFzGPDredWt58dqflreNH5pWVXlpf9s3rh/c11L3d3fDk6MHFuufnyauutLdZ7e4/0zwvlYz1pWH8O2wfk+PL4HgBLhccIEPZMhB0LjQCQMBYcxkGgRRicCI3jI9ESPJGLxLCRaCoMRrC1RUMgejG/MS8jwcslyuQ0f25Ea356b2l+T1lufWbcwviIhfEzKxIiKhNnVybOrkqeVZse3Zid0JiTuCQnsSkvuaUgtaUgraUgtTEn8ScXq1Kjy+MjFqfMqcuKq8tOrM1OW5gU35Cd0lqU0rsgfbgya7Ayc7SpeFXHoqXNFd3V84cba4Yb6oZqqnsXLRpY0ri0r3v56Ejv4EDn0PDAqnX9a7a0Da9u6VvZ1Dna1Lq0rqG3rr67aUlfe8fS9u6RzsHR3mVr+kZXt/QON3cPLukaqG/vaezsbx9ctmLTtt9OnP77/pMXHz99/D753WKdtFq//Df19OXHWw+e/XP74dXrty9c/ef8lWuX/r52/vLFM+fPnr98/uqNKzfv3rj38O7z50/fvn79/s3bV89fvn724vWzl2+fv379/M2TB89fvfzw4dOPtx9+PHszdv/Zpycvv1y8cnPz5m0Xz19+cPvO8/t33z97+O7JvfdP7r57fOfxzatP7tx48eTBpQtnTpw4vm7thv6B5c1t/W2dg6vWbdm9//Du/Yc2/bp9dOWavr6Bgb7BlSMrhjoHRnqG1w2vWlw4X0ylafk8k0TkKhUbxXwPmcBPKfGW8X3lgp/xlgm9pAIPEddNyHETC1zFfKOQ5/I/0fPZOj77pzi6/NRHEc8g4hlEPL2A7SxiOwtAPR8MddEvbWo89MsvOzes37J6zeY1G9atXPfr2l/3bdlzau/Jjormme4BcwICowMDI/385vh4zXR3ifQyJQX5poUFpoQGJAX5zvX1iHQ3RphcZrmZwo2GYL02SKf1d9L4Oel9tQYvrdFdbXTXuhlVRo1MrxCoxBwZFxSBTD6LymGQ2EwSyCSymEQGk0QHyFQ2mcKj0ngUiohGU4CAmstVcThKkK0E2TI6jYuCCRA2JTO9D/bVHu2tPN69cN+SwsH0sKowfWu057LsmRuKo3csSjpQn3Wqs/TPzvmnOxf82VF2vKlwX2XqLyXRGwpmrcsNW5MTvKk4fG9V7Mn2zL+XlT7YVA256Ee/5M+4HMC8GgRcCwb/DgKu+NOvBbGuh7Iv+9Mv+lEv+tMvBTIuBzGvBDKv+NGv+TOuBIKXgjjnA7jnArnngnlng7inQ/jHQsU7giTrgtQL5Uw/exs9BKKBQDQ2EGco1NPW3g8KD4DAgiD2oRDbmRC7eHtMLp46j0KfhyeWoLFlSGw1Bt9GpPZQWX1U1iCdvQIQr+Mq1nAUy0HFBkf3NXq/dpVrLkcaQWKEMrkRSt1MJ48Qtau3VO0mkHhLFB4CkTObrWeDKiZTSaMraAwxkcLDEng4Io9A5lMYfBqDS6GJmACXQmWRSHQCkYojghSGgMaV0oROTKW30BTu4B+rCo1ThIQAbkaUXGPPd0IJdDiBIwrQ4Nl6MtdAZpsooDuV40llu5MAVxzdhCR5oEmeGLIXhuqDo/ni6b54ujuK5AzFaCAInT3agMKroLAYpbojKzfewy9E55oSHp0bn5ERl1K7qLa/e2jlyOqRvqGuppamysq68vkL87NyE6ITwgNjAr0ifV3n+LrNcDP4ajWeKrW3WuupVOv4Yg2Hp+MLXaUSd5nUVSx0FfFMAo4eYDhS8Ao82pGE0zMp7jzAR8Txk/L9JHw3NtONy/Lksz0FHFc+y10IegnZHnzQk8/2FfMD5OJAhdTfQRFqMM709gvw9AsOmjkrKrm+Y+nvl26fvvnw/IMnfz9/dfbW3Uu3Hzx/83Fk2cqY6Pik+NTMtPzI2YmhM+Jmzc128pwNoykgeB6UwrenC+0oXCiOYY+lw7E0OJqEQVMwKBIKSUAhCWgUEYMioZFEFJKIQhBxSCIJTaKgyDQkiYYgkBAYKpZEI1ApBAoJTyagiXgYFgtFo6FIpC0MBUPiUBgaiSwVCn083WOj55QvKB0dGT5x/NjlS1dePHv5+tXbRYtq6BQGm0zm0xgKnsTD4Kl1cOGBcg5LymEI+Ewen8Hm0ZkiFhsg0gACg4yhEQj87sHNh/+4vvPwxSN/3Tl55dHBMzfW7zq5dvuxAyevHj99fe+Bs83NwzqdLwSChkBsIRAoBAKD2aHhtkh7GzgSisLYoeEQBNIWC7fD2kJR9nY4W3s8BIKiEsGe1r7bV25vXbu5vbZhsKV1bV//mp6eocbG7sqq1vLyJaXz6kqKakoK6koLy9LTYgKCYgNDYoOCQl1Mfo6Objy2Am0/Wp7395bhK2s7zo5Unugq/LOv4PLy8tsbax9ubXq+u/XfU8PTl1ZZr62z3t354dSafA+pPwsfwmMHcrl+XI4XyNLiMQKEHYCyB9AIFsKeAbMH4AgOHAnCECx7OB+NBREoJhxBsrPD29mhbWwUAKNjfkFakMcMJ4eqtLmdpVntRenzokNLo0MXJ0dWJM6qTouqT4+pSYmqSZvTmB1bnx3XkBNXlxVbnRZTmxHblJ/cXpzeWpjWlJfckJ2wOClyfmz4wsSI6rSouszYyrS40rmzq1PnNucntxcld85L6SvPHK4pGmlcMLKkoq28qK+6oq96cXdF+UhjfU9jfUfzksGBvqXLR/tGRzuXLutevrp/1cbe5et7Rtb1LV3fPbC6rWOkobG3pq6zqra9uqGjtqm7tXtp9+DKtp7hgWVrG9v6mjr6mzr661u6KutbapvaB0ZXb9t78Oz5vx88fvHxy9jPO19jE+b/h6677G7rXBt2LbOYJ4nBsgxCW2aQzMzMzBwzyjLIzHbAcZgaZkaH7KDjMKMbapO2Ka7Vdvn9kOfpXvvdY49xfrjnLzjGdV9zzLn4/tP9x8+v3Vq4dnP+2s3rN25eu3Zj7vKV81evXbp65eL1q5cf3L318O6tF48eLD5/9urJ47cvX71/vbj44vWHxQ/vvv347tvv37794e23P7x8+e7g/iMnj558/+r1myeP3zx+sPjk3uOFKzcunLh58eT54weO7dtxY+7id29fPbp7e+HmrW+27PJw98PjaFKJXVhoVFpaVlOTdmpqzc5vdu7fvW/n5m9WDo+vmVj5zdrNbdV1FjBsJxS42Vi6WVu4iIUuljxPmYVGYq6xEWisBRprvsfXe1QLrouY6yrmO4l5DiKevTnXwZzrYM61F7BVAo694H/GRHsBV/X1LOQ6mfNcLQQOXKaLuSDK3W3j8MjxHTsObdt+cOeenZu2b127ZceGndvX7ji8/eiIbiTGJyTCy7sqO7erura/oaG1uCAt0DfF1zM7yD8nOCAjwDfVxzPW3TnG1TnGzSXOzSXCXhlipwyyV/nZqfxVjr4qFy87Rw+FvavU1sFarhDZWHFFfITLglgsgMGgQgwKyKJCbBrAotFZVCqbRuXT6XyALoIhGzZbzuPJuXwZhyfj8iRMhoCAYRqiMj1VBwdbTo9rTw3VrymJbfCXNfpLJjJ8NlXE7K5LOtyWcban+OLAsvN9y87pS8/oCk40ZR1YFr+jOHRjlu/yROehKNlgpM3yRNvN+R5H60Mu6RNRN/3Bm37gvD90KwBeCELuBCJ3Apm3/ZGFAMa8P3LDH77qC8760C/7AJe9gSuetFk19bwaPOeJnPVin/Phzviwz/swL/gyz/pzjgaLN/tZtSrYgVgTJQplY4ASowysDY3khiYqQ2NnQxN3lIknyiTYBJtMoOZQwRw8KcPINNvIpASNq8eT2kjUDiq9nULrpUMTTO5qBm8llbWCyNrAlayzdFihcO9QuBRZK0rcPbVp2V3lNT1VjX2VdS3Z+Tl+Qb5iKyUNkJEpFjgc1wTNNEEjZjgITYRxVNiMCBph2TiyiA5ZM1lSHs9RYuPl5BSs9koNiy1LzW8trBuo0vcU63J9UkNFmiihOornEQDbu+AtFCYsqQkiNUOkaFiGgZR42InM8AT5fgxzH4ivoTB9qcxAkBsE8f7ZKarxVGczgoMpQWmMs8dRncigEkN2pMBl4TH5EbFBDq6J/iGJAaF5iSmty2paqqo7GxtbqpfVlRaXZmcUpiXlJsVlJ8SkRgbHB3rHB2pC1U7+Lg6+jo5qWzt3W5WHrYO7XOVkI7O3sLITCm25XDsu28mc72ph7mIudOCyFDAgoVNkdIoKAZ05DLU5TyPkOjEBVw7swobUfKY7D3bgAE58yJkPu/ARNz5TLeR4WQi9rax9ZMpAZ9cwvyBta+eegyfmH724//b7e28/PPrw4dGH9w/ff7z/7ftLt++26ntjElOSUlKLCorS0tIjIqITUzPDYlIAtoURloYlAngiQCACODwVh6XgsCQCnozHkvGYfyLh0SQ8hkzAUohYMglLIWHJJAyZgqFQMBQKjkzBU6kEGpVAoxHpdBIAEAGABIJkEKaCMA1CaBBEAWkEGhFNQBua4k1xFBxZxBUprJXxkQl5GfnmHBGfwRcweEwawqKzRFwLK6GEz7aAAC4MsFkgmwkweTBHgHC4IJNBogMEGgFDb9UOPFv88dvPfzxc/Lz45V8//mvpjz+XPn3329sXn94+/fT9qy+fFn+eOzdfklcll6i4XHM6DTYxQuNMcERTPNrAlGxMwBliCSYEM2McGk0xQ1NQBlgUChMSmnjq6PlrF2+sX7FmsLNrrLtr9UD/6v6+sbY2fXWtbllVR1VNR3WNtrJ8WW5mamhQiItTpIc6KTAoxss3wk0d6erixmO2pcfd3T19dlx7eUXr3IrGmdFlFyeqr6yqvbNR+3Jvz/tjAz9fmPjz+vTfNzcu3ds3nhcSzCEGckFfFuLNZfiLeK4MujnOmIMz4RLQbJwZA20MmxozTNEsDJaJwTEwWASDpZuZkY0MiQYGZigUk4Cvy04sivILtbduzUtqyIyuiAtaFh/cUZjSWZTanBXbmhPbnpfQlhP39Q1VbW6sriBBl5/QnBXbmBmtzU3oLk7vLc1qy0lsSI2qTQqrig+uSw6rSQyqTw6tjA2sTQ7vzE8ZKM/pK8nsKkjtKc4cXFY43lg53ljVXV7UXVk8UFfZVVHSU7usq6GuU9uycnJ8es3q5aumxqdWD69YNbxyzcjU+sFV6wZXrB9ZuWl05eaRyQ0Do2t6h1Z1do+3tg+26AZa2wfbOoc6e8YHli5jdQAAIABJREFUhqcGRlb1D60YGFnRNzLZ2TvYotPXN+uaWzr6+8Y2bNx++uzle/efvH3//c+//f3n30vff/rl5au39+4+vHHj1vVr12/evHHr5vUb1+auXb107eqla1cu3bo+t3DjysL1Kw9u33py786bp0++f/3td2++/bz4/svbj3/+8PPduetbptZcOzczf/Hi2cMHD+345uCOracO7b5+4fTtKxfuXZ99OH/17rUrV2fOXjl39s616zPHzlQUVtjLVOZsIQ9hWwksPBxdo4MjCjJyu1p14/2Dq4bHN66c3r5uc/OyKksm4iA2d7GxdBAL3aViJzFXZcF2tuI5WbBdLDkuVjwnMddRxHEUsR1EbJU5S2nOVAoYcj6i5CMKHqIUMOQ8RMKEZCxYzkYUXJYdn2sn4NkLuGqxyFss1ohEGrE43lNzeMPGs3v2Ht228/A3uw5s3bN/y56tU5vXTazbv+3g1NDqlPCEIFf1eKf+zrlLT+eu3j1zrqO0NCswKNPfPzswIDswIDvQP9FTneiljle7Jbi5xDs5RKrsw+wdg+yd/GwdfFWOaplcI5d7SCWu1lZOlpZygVDM4ApgtgBi8kGAQ6OwaWQuQOXQKWwqiUunCAGaOQiIEdiaxZJyeDKuQM4zV/AEEiYiJGIhFCpMKd7eU39mecfh3qrRzICmAOvBeJc1+QGby8MOt6Wd1Oec7Ss+P1h5YbDqfE/pGW3Oidrkg2VRu3IDNqd7TMXbDYeJewPYvQHMoVDOdKLV9lwV6oo3/YoX/aoPcN0XvOELz/vBN32R697wVS/4ug9yzZcx54tc9oHOe4Hn1cCsJ3jZAzzrAZ/yYB734BxzZx9xQY67QSc8oMNqeK+PYFOgVOckDiRhJCiUOQolNDCwNDaWGJtIDI3kBkaOBiYaU0wkhR5HpiXgybHGZjEogyQDg2wTkzJTTD2O0EIiaymUThp9AEJG6cgojj6OAadB83UC5biF3aDKYzoubWdN44YW7URry4p23frurk09+qnmBl1OemlEUJavR5LaJcrFKche5amQOVpayoUiJV+gtrFJ8PWuSEtpLClorSjubq6b7NevGxvaPrVq7/SGfas3Hd+49/CqHU3JFd4ce29QGcZxjRR6+DFVKqxAjKIJUCRzFNnCgGxpRJaakFVYwJXMUFNZnlRWEMQLgfmBANeXwvAmgRo8zRVDdMWSPEh0FZakwlFcqIiKCIqMMR48cZJfcKi7d0JAWKiHd35ial1xWVNFZfOyytrS4or83IKMlIy46LiQwCh/n0g/7xCNa4S3e6Cbi7utraeDo4tSZWutcFE6uigc1Pau3k7unvZObnKFg4WFkse14/MdhEJHgcCez7flcBQMWIFASgRwYMNuAo47n60WsB1ZgBML8OAj9myaLZviwAWc+ZArH1ELON6W5r4SibdM4SG3bVpW+913P/y1tPT70tLnv5d++Hvpp6WlL0tL3//5n89/L/3w7z/Hp9eFRcfHxSdmZ2SmJMbHx8YmJiZ7+QRRQDYWTyUTaRQilUygkPAUIp5MwJEJuP/hEIf+f/pqJBFDImHJ/x0ZRyHhKGQchYKnfo1GpFOJNBqRDpDpIJkOU0GEjjABFhtic2AuG+IwARYTYNEIdIIZkYyl0ggAF+HzEB5MgSEyxIa5fLaQCXNBGhOiMWE6E6EzORCXz+ByICaDQoeIVJwxMTerbPHbH3/7a+nDT/969vq7xTeff//8x39++PfSxz+Xvv3X0qvflt7+vvRpaendH/eu3Dt28OSG0dU+KhccyhgwwRMN0HgDNM4QTUaTjA3NTE0JODxobETEEuG6+s4bV+6fOTazcnhyqKtzsrd7VX/PRFf7qFbb39DYW9/Y29Cor6uvK8yPC/QJdXeK9nSP8fKM8/ULcnEPcHQKcXL0sRYtiwq4tH7k+FDT6eG6K6u1V1e3Xl5Rf2Gi+vp047Nd+ndH+j6dHvwyM/qvK2uWHh08M1YTJaKGcAE/FuDPZ4RY8r34iJhgzMYZ8UhYHhHHxJiBxsaQiSkDi2NgcQgGB2NxNDM00dAIb2BohkKBGHRGsGdJTEBeuFdjVmxhtE9Lbnx3SUZnUWpHYUprTmxrTqwuN16bE9eel9BdnKovSdaXJHcUJrVkxzZnxmpz4nV5Se15Sc0ZsfUpEbVJYbVJoY1pEZVxfsXhng2pEd3FaYOVufqitJaMuOb0WG1mUntuqr44Z6iqpLusoL0oe7C+sruqpKEgq664sLaitL21ZXhoYGpqetWataOTq4ZXrh5cvnpkat3o1IbhFeuHJtePTm4Ynlg/tnzTyMT6vqGp7v4VHd1jLbrB5rb+lvaBts6hts6hzu6x3qHJ/uHlvUOTvQMTXd1D2jZ9U0t7fWNbq1Y/OrF6z4ETs9duP37y+vXih/cfPn94//2rl68f3rt/e37+5o2rN29euXZ99uqVyws3r9+Zv3Fj9vL1uUsLV2cXrlx+/fDh26dPv7x99+ObxWunz2xevvKbNWv2bNq4ZdXK6dHhDcvHD3yz6eKJI4/mr756cPvFvVuf3jyfO31C39Qw1KHbtHLFnk3bTh04cmj77sm+kVF977Y16/dt3f7Nmo2N5VUlmTna6rqpkbHt6zYe2LajuWKZGIbtRUJHsUjJ5ziKBSohW8IC5FzIlo/Y8Rl2fIaSCys4kIILKbiwnAdLebCMC0k5oIQF2TABGyZgwwSlLFjGRGRMRM5mKDgsJZdjx+W4CwW+FiJfK7GX2LIoMvLO2bNPrlxbmLl4+eip84dPndl/8siOg7vW7zy84/DOddvzEjKivXxbSstunjz9/MrVD7fvbOrrL4qMKAgNSfP2zArwzQ7yTfVRx7g5hdkrg2U2SS4u8c6uoXb2wQ4uGqmtm0SmUSjVUqmnXKqWWjsIBVI2x4rJESEcAYgIQJBHp3HpFB5A5QFULp3CppIEdOpXF62YDBs2V8rhy7nmSr5QxmYJSXgIhfK24G5sqzq3XL+/o3wkzbc9VL4iw2tbecSumtgjbemnuvPODZbODFfODJaf0xedbMk8WhW/vzB8e6bvugSniVDrPh9ujw9zwJ854IcM+MBDPhDqoif9kicw6wXOeUFXPJErnshVL2RWA19yB2c94Msa5KIGvqCGzroDZ1zp512AGSfgpCN81JF52JFz0JF9wB456AAfcIS2qWhr7OFxN4s6OwsvElaEQvFRKIEhSmhkaGFgYIkykBmbuGDxPiRKMJkWjCMEGZsGolAhKFSUASrZxDjf2KzaDFePJdYTiC0kcieV3kOk92Goo3hoksJZzZWO8uVdFrbTYXEzuu6TQyPb+rt2jvbtmxzYv3xg/0Tf7tGunSPtu8c6t420bxrsWNffvlzfMtBc21Fb0V2/bHlHy5bx/sObp0/s3Hj4m7X7t67et3X14e3rTuzecmbX9pPbtp3fue/8tn1tmeXOgKUz0dKNLPFlqIIELhqGQoHnWhgDAgOyuQHZyphqY0yWGVMUZhQ7M5qDGcUdS9fgAA0O8MDQNDiqJ4Hugae54ihqMuBCAuzxVFscTYYls1EGNgQgwt0vxi8sLjDSy8GjKD2vrbaxv6OrV9ehraurKi4sy8spy80qycrIS0nKS07MS06MCw7MiosP9wtwtnWwl9vLLBUOSmeV3MHV3lXjpPZyUXu5uLnZ2tmKLa3ZHAmLreTw7Hh8O75AJeA7CgTOAp6zkGPPQVRMyJXPchUw3fhMdz7TiQc7CSB3C6ZGzPGy5PlYmQfIbYLtbQMdHNR29i31Tb/8+scvfy19+P2vz/9Z+vz30vd//een/yz9trT0+a+lL//+z/jUhvikjMyM7PysnOTo2KTo2PiYBDc3LyqdRSQCVDKNQqKQCGQykUom0kgEKgFHxmNJOAzxv13EoUkEDJmIIf3T/wXkVyO/0vh1fATI9K9BVBCmQQyAwQRZLIjNQbhMkMVj8hgAi04C+SwhE2TzEB6DzgDJIANgsRAeA+LAAAuiMwEqAtERFsTmMrhsmMWkgRCRSjQhRoXEL7787rvvvnz58q+fvv918cGbu6eu3957/smei8+3zzxcd3xhxYGFqUNPd5x7P3Pv8/zTpcUvO/WjPFMCEYWiGZjhDI2JZlgzYwzaBG9sgDFEoc2MSWKhYnJ07bW5u/t2HhzvGxlob5/o1q/q75no6hjX6ab7+tYPDI1otY1FRdmxUT4OygBnu9QQ/0R/31gfnyBXNx9bOydzvi1MyfJ2Oj89cGFFx5He8mN95aeHK2dXNSxs1N3doH24tfXprrb3x3p/mhn79dLqP+d3PNs7nm7L8WcSYyx5/jzYhwO6IWQZDc/CGPGIOD6JwMJiQGMTurEJjMVCaCyIxkIYHNUUQzQyIRgZo1EoAG2aGuBRlx5VFO1bnxndkpfQW5ndXZrRlpeoy09qzYlry4tvy4tvzYntyE/sKUn76mJ7QWJrTpw2N0GXn9SWm6TNSaxLjqiMDaxLDtflJuoLU+qSQ0sjvTvzk/vKMtvzkmqTwqoTQhvTopvT4prTEzoKMnvK8rtKcjtLcie1DSs7W/RVJfXF+ZVF+RXFheUlJQ0Njbqu7t7B0eVrNkyu2bR83eaxVRsGRlcPjq0em1g7OrlueGztwPCagZHVw+PrxldsHB5f29U30dI51NjWX9fSU9fS3aTr03YO6XpG9QOT3f0T+r7Rzp7hts7+Jq2+vqWjvqWrSdvdP7x83YZvjh8/d/PmncePnrx89uLt6zevX7189OjB3bsL8zev37uz8PDunds3ri9cu3bn+tX52Uu352bvzM1+fP78/tWruprq/Vs3P7l188H1q3evXH48f/3l/YUXd289u3P94Y3Z53eu356deXD98tyZ4xtXjPVpmwI93Kw5vGCN17LcgoG2jm2r15w5eOj0/gOHt+8Y03eP6fUr+vvXjU/u37Lt2K7dtQXFFnTQji9wsrBQcDkyFsMGAeUs2JbHULBBBRuSs0Apgy5l0GVMQM6GpUxAwgJkLFDOhmQsWMqEpAxQyoAVLKaCyZQzmQomQ8FiKFlsWxbbTcD1NOd6iQRqkaApO+PHJ49/f/Pmy+s3n56/fHPv0dOb917cefL89uMXd54+u/WovaouNSg4Lzqqu6pybbd+98TocG1VXWpiZWxklp8m088z1cejOCqkLT+zNSs1w8sjwNrKy0LsK1V4yWzdpXKVuVijULpYWrpZW3rYWDmKzBVcvg2bJ4TZXDoiAGEBCHFoNDaVzKXTBBDAA+nmX78ax4CtmAwbDlvK4yn55rZCkZzLN6fSYAMDe4i2fFn++RW9+1qLR5K9eiNVa/P8d1XH7W9IPqrLOtVdcHaw9Mxw2ZmBkhMduYfrUvaXR+/MDdqUqlkdbT8UYNmlZus17CE//pAPt8cd7nKmoy55QZe94VlveNYTnlVDs2p4ToPMquFLbuBFd/CCK3jehT7jQj/rQj/rApx1oJ5R0U7YQcfsGEdU7EMqziE7xiEVsk8FbZRRRyWULiW7VML1IKJFBgYCQwOeIYqDQvFQKLGhoRyNcSFT1GSqs4mpi6GRuwHKE4XyN0AFGxpEGBokogzyUEalRuhKDL6OSG4lUzuI9E4cbQAPDpOYE7BolCvVMsU6S9udGflXxycvbZw+t3FqZtOqi9umLu1Yc2nH9MWdUxd2TJ3bsWpm19oLezfP7N1yeufmkzs3n9yx6cim6T3TE7tWj+1ZO7Fn4+TOdWPbpoe3rR7ZsmJ468TIuv7+aX3P2s7+qthMD5bUhWItMWZLTbgugEzDsXUCrW3JQiszSGxCl2MRORpUmNIVplSlCVVlQnY2InuYUdUYmhpDU2NpGjzdHUd1RJOcsBQnAt0OR7U0xpobmnFRxk5s89LUgvTYjGCv0EBNcG1ZbWdLx3Dv8Ej/cJe2XdfQ2N7U1NOm7W9vaygvzU9NDvfzDfb2CfD0dlE5y6xkViKpkGvFZorMBTYSKzu5VCWzVkitZHJrudJaJuGLrNh8KxbPismxYXOlXJ4tT2AvFDqJhHZcph0bceQxXAUsN3OORixwE3HcLFhqG56XtdDbRuQntQy0lYc4OUSoNYFqz9Dg8JPnLvz6n6V3/1r6fmnpl6WlP5eWfllaevLh8/HZ+bPXHuh6x0Ij4nOz82vKKwvS0tNiEqJCIh3tXECARaVANApAJlLJRAqFRKOS6RQSjYAj4bEkAo6Mw5D+iYAl/18u/jeNZByFhCX/MzJSCTQKgUolUWlkGp0CAFQApIIQDYZoCAIwEZAF0REmxGbCHARksREeTGeyIA5CR0AKhABMBsSBQRYEMEEag05FIBrCBFkcBoeLsFh0ECRQ8QZYR4njrdmFl49fLz5dfHX32bOLt65tPXKie/qcbtWlpuWXa8fPVw4dzNYeyNGeKO44UdZxf2Lrsy2HJguq3XjmJBQKb2BEQGPRaAzaFIczJaANsQYoI3c7zY5N+y+fv7lvx8GVw5P9Ot1Ed9f0QN9Un3794MCavr7RVm1TQWFxQkJaaKCPShbgqEwN9ovz8Yr0VAe7ufnb2zsK+X4Si/bMuOvfLJ9b23tAX7pHl7dbl3O0r/jadPPdjbrbGxoXNtQ92dX27tjAp9MTv17e9OvszvZYT28QEypA/LmQHxdSM6kODBoHZ8ol4PgkIgePh80wgIkZhMaCZlg6Ggdg8FQzHMnEjGhiikUZAGjTtEBNS25CSax/S15CT2V2S25Cc1ZsU2ZMU2Zsa06sLj++LS9emxvXnpegL0rpLEpsL4jX5sZpc+PaC5K7ilPb81OaM+PKogNKIn0b06O7S9L1xWkNaZENaRHteclN6TGVsUEVMQG1SeGNadF1SVG1iVEd+ZmDVSUjdRUTzTVjTTVre9pX6rUtlaXN1cvam5pqKiqKi4qLikuLSiprGlp13UPdg+OD41Pjy9eunNq0ctWGkdGp4ZGpscl1kys3jq/YMDg63Te0cnB09fDkusGJtT0jqzr6J1q6huu0fVVN+urm7rrWnub2Xp1+sKtvpKNvVNc91No52NzeX9vQUduka2nV6/X9yyen9uzaf/n87IP7DxcXFxffvF58/frbN6+fP316++aNG3Nzd29cf7hwa/7ypQsnjm2bnp47ffr8kcOvH9x7eff2uycPP716/tvHxT9/+PCvT2///unDL+9f/vH9mx8Xn3334uF3Lx5+//LRrYtn60vyVZbmCiFPKeQ7Wol9He2jvL2D3NyivH0yoqL6mpo2TU5uWzW1f9OWkzt3T3R1e1jL7LgCOYsjY7JkTKYVSLdBADkLljEAGQOQIoANRLOBqBIYkDEgKUKXMQE5E5SzIQULljMhBQuWMiAJDEohUAqBMhhSMhBbJkvFZHoIOf7WQm8xXwlTa1ITfnv97N8f3/708vnPi29+Xlz8svj2jw+ffnn33Ze33//1w29bJ1dmhgRnh4fkhgfnhwcXR4c2ZiS3ZCTVJEQVhfnXJUePVJWcWLv83cKVT/fnbx7cs6GjPcrRwYoG2HGFEhZfZW5pby5ys7Z2t7Fyt7J0FotUfKGEw7fiCC0YfBHCtmRxhTDCpdJ5NKoAoAtBQARDYgS2YiDWDIaEzZFxeUq+UCmwkPIsLAAGw8jEEmvWk5V4cUXPvuaCsUTP0TiXjXmBe6riDjelHWvPOdVdeLq/5ORgyfHegkNtGXurE3YVh2/LDliX6LEy0qHf37rdjdflIRzwsez3FPW48XrduKjLvqxZP/asH2vWi3lZA19Sw7MaxpyGOathXPKAL7iBMy7AjCsw4wZecIdnnIGzDuBpB+SEinVcxTlixzmkZBxQQrsU9I1S6piU3qlkl9hw1AQzsYEB38CAg0KxUSiBkYEl2lSKw8rRGJmJqQ0KJUehVCiUswHKwxClMUB5o1AxBka5xpgyLLmGCtaDcCMANZOBJhy1HUvrIzP0BGYPIOxkiuthQb+j+nBt/anR4V09HVs7mrd2NW3ra9sx3LF9rHPLcNuGwZa1fa3TvdqVnc0TrY2T2qahhtq2kvzmouzm4uzWstzmspz6osyagrTagoyq7NTqzLSyhOTc0OiC0Ph0dWiQpbM3216BM7cwYtqguQqSuS1V5ABYqqhCOxJXReQqsYjCFLBDA45YxA0HazCQLx7xJcCeOFCNA9yxVCdTvIMp0c6UJDclyNFksRFWgDLjG2BcBDbJ4ckZSQXREamJcVnVlU2tTZ1d7b2dbfrWxtahnv6hnr6a8oqclJScpKTmqqpurc7D2U3Et7AUWrMgHhMRMCAhi2nB49oIBFKxWCmVqJQKJzulk53SQSlRyi1lEpG1Fd/CimtuyeZZMjnWLI6cy1Vw2fZCrqOQ424p9LAUuon4HlZCjcTcUyb2kol9FdYBtvIQZ8dQd7cAN7WvxjskLObQ6Znfl5Yeff7t/KOX6w6f6lg+XdbWF5BcYO8b5RGSqHIPEIikGnfvgqzcwvTMhNAItYOLiCuiEgEqBaRRAAqJSiZSKSQqlUwjkyhEAomIp3y9UP1/R/n/Q5H8v1ep/ywaKUQaEU8iEyk0KgDQQJAOQQACAQwIZDJgNovBhQAGDDIRiEUm0iGAyQAQmAZBdAYMshCQDdGZNCpMp8IgjQHTGUyAwYaZXITJpkMQkUo2IVgwhEd3Hf789vtvH764f+Hq28u3vz1y+ULHysv1o9eXDd2qGHxYOzZf0nu9UD+b03atuPNETuPp2u6r4+s21rcnqb0RHAGFQmEwaLQJGmuMJZuQjFBGkd6RZw9dnLswv2/HweVD44Md7asH+9cO96/u7VrZ2dFTvaw2I6swJq4wJjonMjTAQeFrJ0kN8kkLDUwI9AtxdVFLbRyFvOKokM36xhs7ll+a7j7UW3FAX7y9JWNDTcLh7oLra5qurq67tKL8xrq6Z3u735+c/OnChp8v79zZWpznKvNhUnzYgD8f9uaCchrenITnEPBcAoFHIrPwBASDgzEEGEuE8WQIT6ah8URjNMHYFI1CQThMflSgrjClszR9pKG4qyyjJSe+vSC5KTOmLjWiOStamxv31cWvK8b2gnhdflxrTqw2N+7rDlKXl1yTFF4Y5l2VENqWl6TNTaxNiaiMD2rNia9OCisM8ykI8SyN9KuICayIDqyOD2/LTpmoqxytLR+sLl2hre+vLluua5zu7Rhoaepsauxt03U0Nbc0NGtb26qrG0pKl5WU1pSU1SyrbmzRdvb0DI+PrZxatX5yYtXg0NjA4PjA0OTw2Mqxyenh8amBkZX9I1N9o1N9Y6u7R1a19082dw236EfqtN0VdS3LGrTVTbq6Vn1zR79WP9LeO9bZM9rWOdDUqq9v1DU16trb9D1d/WOjk1u3bj9+7MT8jZvPnz579vTZw7v3Ht+/t3D92szJU+tWLm+rry3Pzblw/NivH98/v7Nw49yZx9fmHly9dPvSmYULJ+9cPv363vV3j24tPrj58endt48WHt+49OzW3P25mTP7tm9ZMbyyV9e+rKQ4OS43LqIkJaEgMS4pKCAjIqyrpmrL5OShTZuOfbP9/P79u6amQ53dbDk8axCWIkw5k2UNAdYQTYrQJRBdCtOlMN0GpNqAFAlEl8KADKHLmHQZQpMx6HKEJoNpUpAmg+i2LFiJgAqYLocAOQgqIEgJgU4swJVL9xAyfCWC7oqCz4/v/Pbtiy8vHn15/ezXd29+e//2jw/vf3n37vcPH5d+/vX0jp2F0RG54cHl8VEVCVGNmYnteekdeam6nKTy6MCplqrFy6f/fvlg6d2Lf79+tPT6+Z/Pn43U1imYbA8buZNY5mBhbcPiyFgsR5FQbWPtZmkpZbD5VEAIMM1hDo/OFEJsc4QtghhCABbQASEAiCDQAoasEMSawZCw2DIOV87lyXkiKd/KmsFno7E8Q1RNmO/5ia4DzQXj8eqpJM3W/KC9y2KPtWacaM8901Nyur/s5GDx0b68g9r0vdXxu0oitmb7r4lXj4WqOjwtW1yEHRqrHl9Fl0bS4WrZ7SFBXfBjXwzgXArgXvBjn/dhXvRizPqw53y5c77cS16sCxrGjAd8zgM6r0bOezLOusNnnJGTTsgxB+ZRe/ZBW8Z+ObRbSt1iTVxnQ5mQAj0q3jIZx4doZoVC8VEoDgrFRRkIjY3EZmZiUzOhgSEfhbJAoWxQKLkBSolC2Rug3EyMfMxM08j0coBdCXGWIZxyECmm0ksI5DIsoRZDaSFBDWhaIx5uBXm1NE4NU6Rz9e6KTtQlJOuSkpsS4qpiIyrjI5clRZfEhRXEBOdGBmeFBqX5+SdpvFI0Pine/onefrEa7yh392AnBy+lTCOXeNsqfOxsveUKT4nS3ULmwLR0YtpoeHbefHtPtsoFkMjxAktTlsgEsUIzFWShIyh2BiwcSXylGawwAuxNYXcc2xPP9sIhvgSGNx7R4EA1ju6OoTqZEh3RJFszgpUBWmJKsDDGWZgSxGiSimPp4xqckVaWnFSYklxYUd7c1KAvLa1NT8tLTc6MjYr3cHF3d3Qpys5pqKgoy8ufGBytq6yTWcoROpMN8RGQK+RJxGJbC7Edh2ttYaFwdfHx9g1xc/e2VToqlY62CieF1F5ubaewVsitZHILa6lQJGaxxUyGjMuxE/A8lXJPhcSWy7I35zlbiexFfJU5114kcLaydJPK3G3t1M4e9g5uCRn5I2u3jWzb17Hmm9qJdW4JOZDcjaXyAiVuKNAcZUJDofBoImhtpUhNSClIy0wMj3BRqngMLkCBQBpEJ9NoZAqNTKESyRQiiUIgUwgUEo5MxJKIOBIRSyRiSUQcmYglk7BkIoZIwv4TiYQlkXEkMo78NQqeQsFTqAQqlUClEWlkIuWrtTQKnU4F6FSQTgUhgIFALBhk0iggBDCYCIdKBgA6jIAIAiIMmMWA2QyYA4MsOg2h02CQjoB0BkSHWTDCY7K4EMKg0AEshU2FBzv6PrxcfPf4xdtb93+6+fDT8dlL7ROXq3qoElA4AAAgAElEQVTnK/qu5mhv5LRey2q5lae7nd9xs0B7LrfxUEHD9pK63W3d5zZv27ZiRbCPFxaNRqFQRDSRYkoxRBnG+sdeOHHlwtlr2zbsGOnuH+7qWjs6NNWnn2hv1ZUWN+bl1mZkVSSlFMZGZ4YFRrg7+tjaxHi7ZkaFpkWE+js5ytgsG4TeXpS9vb/t3Nr+ufUDJ0brDvSUbGvJXFketakh5fRo5cxk1cnhknMTFbc2a+98031jc/fRwZpNTfnjJWkR1lw1Qg4wZwaJOUo6SUwmcgl4HpHIJ5PZBCIDS0TwFIRIZRDpMIFGRRPwRmY4QxNTFArCYYtig9sKkvur84bri7QFSZ3FaR2FKY0Z0Q3pUU2Z0S3ZMV+3jNrs2NbsmPb8eF1+nDY3rjUnTpef1JaX1JwZVxEbVBzh15ge25QeWxodUBDhXRDuXRoTkKi2S3BTZvq6FIf7LIsNaU6PH6osnNbWTWvr+svy2/LS+6tKRxoqx1trpnvb+xrqG0rL+rRtoz29em2nvl2v7+ptb+9uatLVVjdXVtSWFJZlpecU5BS01DdOjI6sWz01vWpqcmxisH+gt6e/u3egu3ewb2Csp29U3z/aMzzRM7yic2Cyo3+8o2+ktauvXttZ1di2rElX3dxZ06KvbenWdY109ox294339I/19ox0dfS3tXQ21LU01Ld0tOsH+odWT63etXPXzJmzj+7de/XkyflTp3o62uIjw4a6Oq7OnF2Yu7xw+eKVMyfuzF5YuHR2/sKp+fPHZk/snzm8Y/bUvrlT+29fPnlv7vT9q2df3b3+6s61tw/nF+9evXJ87541E6t62ka09ZMdLau620e1DRPtrZtHB/etnb64b9/86VPzp08ON7U4i8QyBkPOZMoYiBVAswIochYoZ9IlIFkGUWUQVQKSJSBFClJlEE0GU2QwWQKRJCBJBpJkAEkGkKV0og0Vb0PBWVNw1hS8hEKQ0chKgGILEmxBdLybfE1X/d1T+35+ceenZ3e+vLz/08sHP7158uvbV79/WPz17evXd2+dP7BvoKG+KDKiOCq8Mj6qKjGqKSOxMTVutKZ4tLqwMz+lvyx3x0DH7PZNL2dOPj1z7NLWTWc2bJzu6Erw9o3zCUgICFGJLKVcngWdZk6lWIOAm6VllMYrxifA2VpuifAtEQGPwuBTGRYw2wJimgOgBQRZQJAlDFszEQmLIWOzFVyeksuT8cwlAmspx0KAJ7JQqAwXxcmB5oNNucPRzmvTPXcWhxyoijulzTqhyznbXXp2sOzUUNHxvtzDbWl7a+J2lkZuygpYEecxEOKg9ZRUO4lqnC1rXWxK5IJcC2a+JQd1IlB4Klh0NlR8Olh0KkB4NsD8QojlhRDLcwGiswHmp/0Ep3z5J725x704x7w4h9wZ+90Ye5wZux2Zu+2ZO5TINhm4RUJfZ01ZaU0blkC99sIGlTiUhpWjUCIUiodCcVEoLgrFQxnwDQz5KAMeysAcZSA2MLA2MLBGoewMDTzJxBg2K5sjyAU56WQwDkOMMDGNMDJJNENn4Qj5WFIRhlSJp1fhwVIcvZIIV9K5BVybNGv7eCu7GGvbSIltsETmZWnpKhQ6C/mOQr4Dj2/P5ttCLAUNsaWxbAGODY1pSUbEJNCcSOPhSRwcnkcgcTAENprIMCYiKAITReIaADKCyJ5uI8Py7Ajmcjzf2oxlYQJbmMBiE0SCYSqwbCWaoTCGVMaQG4blReD7EHg+RJYvieWFZ3hgIQ8coMYDbjiaA4YsN8XZGGElZkSREdYaT5FTYDeRMiYkLT2jKiGxOCW1LDOzMit7WWWVtqKyOSE+3cPNW+PuFRMenZOW7unkwgFgcyYvLy03zDdUJpY7Kl0klrYKqaPKzuNrag9/f/8Id7Wf3NZRrnSwVbnJlS5SqYNU4qCUO6iUTk5KRyelSiVVuqvsvZ2c1HZ2oZ6aKB/vAGenQHfXAHdXjcrOVS53lSvcbR3c7Jyc7FxcXbzVvuGJ+ZVdqzZP7juzbe7e3ttPNl26ufbklS0zC1tnbuvX7+tatV0dkoilMj3UPqVFpSU5eVkJSb7uagueEKSAAIlGI5EBChWgUKlEEhlPoOBJVAKFjCMRMYT/7b8HRMI/LpJxJDKOSMaR/uuRRMGTKXgylUChEihfr2e/6kinAhAAIxACAQhAQyCAwYDZIB2hUUCQjtCpEATADJjJRFgMmIXAbAhiAXSEToPpdBigQwANZMAwn83mM1lsOgjgSGRTbEZ80sObt54u3Hl79/731++8OnBqb3nLN4nFB5NKt/olrfeI2qSJOxCReySm6EBswfG82uOVLcdau+bWrv9448bSj5+f3r/Xq+9USmUmKBOcEc4UZZoUkXLpzNUzJy5vXrdtrHdwoq9n5UBvf1PdQGNtR3mptqioKTe/ND4hJcAvwc8z0c8zxtstPTwgKzo8NtDP0doKwZgxMUbdlfm7R7tOre6b3z5xbmXrgd6yHbq8qYr4oZzgtdWJpyZqT43X7O0u+EaXva4+daQ4ergodsWyjC26qjRXpS3ZzN+Co+EjSoBqTsBz8VgegcAlkmAMHkLjWSQakwQgRDpIoJLM8DhDU5yhiRnKkI42zQj26q/K05dntOQnNmbHtuYltGTHaXMTWnPim7NiGjMimzKjWrJjWjKjmzMidXlx/7iozU1ozY5vTI8pjwkqjvCvSgjPDdIkejoURPhkB3uEqCwjHWyy/FyXxYe05ST1l+VP1ldMtdQMLytqTI3tKsjsKy/srSicbKkZrC1bP9A10NyQGhGRHRfXWF7RUl2v1+n7uwf17T369p6O1q72lo6GZXWlufm6xsZje3Y/Xrj57bN7H14+efXw7p1rs+dPnti/Z/fmjetXLl/e3zega+9s7+zu7h3u6h9p7x7o7BvWD452DQx39I209Qw1d/TXtHRV1rdX1uhqG7tadX0dXYP6rsGuzsHuzsEOXU+btlPX1tXSomtpbmtr1XV3di8fHd+99Zuzx49fvXjh7Imj87MXF+YuXTx1fPbMyVuXzz+7c/PZ7ZvPb197c+/G0/nLN2aO3Dh/eP7CkVsXj81fOPrg2tlX964t3r/x8enC56cL3z+++eHBtVfzFx/Pnbl15vDJ7Ru2Lx9e09e5vKN1vK1518rJucMHXl6/1l5aakmjWNGpCgZkDZDFNIINRLak44VEEwuymSUVbUXFWFLQYrKZBQltQTYTU00tKaZWFFMripkNDSMFcHKIoIAIthDRgUlxE8B+NoJIB0myxiHTzy0/2KMk0nO8ofDOyV0f71368fn8l5cLP724/eX1/Z/ePPjpzaMfXz386c2T13dvHN68Tl9RWhIVVR4TVZ0QUxUf1ZyZ1F2UNVCRO1pd1FeSXR0Xlufv1ZGTsaalcaKmallMTJKHZ7KPX7J/cIy3f5jaRyWyNgcgLpEkpFAkMBjsaN9TW79n7frV/aOlqXk+dh4SloWAyrCAOCKQaU6HxBBsCSM2TKaEw5Dz2XZ8vkogUPH5Mr5QIrBS8C3NSSQGChUtERzqXHagMbsnTLkmXb2nNOxIbdyptsyjrRmnuwvPDpWcHio80ZN9qDVlT03sN8Xh0+m+IzHu9R5WqWJ6GBMbxiZFCaAQJj0AJIcwQdQqD8FKd/4qd95qD+FajWiTl3iLt9VWL6stGvEmD9EGd/MNHuYb1KL1Hubr1IJ1GuG0p3CNh/lqd/M1bqJpJ8FqFW+VHW+FHW9Iwe2xFbQ5WOVZcHwJaCkKZYVCWZuaqihUFxiR4IkcFIpnYCQyMRUYGApQKEtDQxUe7wkAfgjkDwL+eJK/McbH0ESNMnRHoTQogwATk0g0Nh6DTUHjsrHkPCw9D0MrIoDFVFYWIvIkwjJDnNyQYGGEFhqheSZorhmaaWqCGBszjYzZxqY8I7TAEC1AoXkoDMsAwzbGCNAEEZ5iQaaLqTRLOs0GhJUIW4nwVIi5M9vaR+TgKXDQcO3kOJ7UlG1ljIiNYZEhYGECiAzoYkPAypBuY0C1NYJdMWwNju+FE3gT+J44pieB4UVgaAiIOw50QlMdTMlyI5zUGCc1I9pgyHISKCWBYjRVCpvHR2cnp1XFxBeHReeGRWaFhKdm5FRkZJZGhCf4+4QE+AUH+QZ7uWkcpLYOUoXcwsbTySPCNyQqICLUO8RF5WYrdbCVOkmsbJ0dNGEh0X6+IQqFg1xp7+jsobBzlchdJFJnK4m9tcReoXBydlSrXTQaV01kUFhceFSEX0BUQEBccFCkr290UHBkUKi/xtvbTe2n9vH3CgwOjIyJS49PKcgoaVy168T5p9/N/7C08OvSwh9LT5aWXi4tPfpr6eEfS0//tfRhaWl4wy4X/4iUjNyKimVVZeWFmVlRIaHmfAGdAkA0AKRQQCqFTqbQSGQqkUQjUegkCoVAIuEIJCzxK41fp0MyjkzBk7/6998K/n9FpBGpNCKVQqJQSBQqmUqj0AAaBAEwDMIwiEAAAoMMGGTRqRCFRAdoMECDEQBhIUwWg82AmQjEgCEmBDLpNAiggTAAQzSAAUJ8FkvIZLHpAB1HJJqg1c4uVy5cuDxz7syBA6+u3Lixfe9gYmaXd/h4YPyoV8Qq/7i96SUzVW0L+rGnk+vebdv33aETP16c+/P+/X8/f/br61d//PDptx8/zV+5VlFSCdERFAoVH5Uyc3p25vTcto3bR3sGxnr0Y5267rqq3rqqrsoKXWlJaUJiRnBITkR4hJtLnLc6NyY8PzEmPSrc3c5WAABYFIpDwqzsrD8yNXRu/dD8jonLazpPDNfu1ZdMVyX1ZgZ2Zwfv6C7d3lUyVBSlTfWrj/PsyAofKkubrM3boq/XZsTaAQRnJt2dx7Im4S3IRB4ez8XiWDg8hMFDaDyDQAWwJBqaSEETSKY4vJEpxsDIDGVAMTGO93IZrClozU9syIqpTg1vK0jqKk7rLs3oLEptzYltzIhszo5uzYlty4nT5cbr8mJ1ebHt+QlN6VFteUm6vJTymKC8EK+8UL/8UN/MAE2yl0u4gzRAaRGrVtWkRnWVZo3VlY7XlQ2U57dlJ1fGhJSE+zekxAxWFI7XV/aWF/RUFg7Xl6/r61g/3JcTE+3r4BDu6ZMWFZcWm1iWV6JtaG2tb9FrO7ua24Y69cf37H33/Om/P39c+vJx6cfFpR/eLP3x6e8f3/7144dfP739/Pb5uxePH9y+MXPqxI6tW8bHRju7utrbOzu6e9p7+vUDw71DY/qBkc7e4c7e0Xb9SGv7QENLd3W9bllNa21NS2ODrkPb26Mf6uke7NYPdHb0tLfp21rb21ra2rU6bVNzd0fH2lWrDu3bferooUtnTz1cuPn49vy1mTNP79x89+TBh+cP3j5ZeHH36sMbF+9fPfvw+tkn8xeeLVx6dWfuzb2rL2/PPb918fWtC+/vz/34/NZvi/f/+vjsP9+/+te7p5+f3FlcuHb/wpkLe3cc3bx2/5qpfdNTrUX5rhYCez7TQcBQ8SBHIeJuxXW3ZHlYMn1k/EA7ixAHqzAn60gXaZzaNsnbITPINS9cUxztUxYfUJkUXJce3pwdo8tP6CpO7i1PH63LX6Ut39TTsHOkbd9k16GpnjObR89vn1w4se3x5UNP5o4u3jn//v7sx8dXf3x5+9e3j354eff3d8/+/eHVz6+fvJy71Ftaku3vV5MYVxkT2ZKV3Fee11mY3pwR35KR1JASV5cY25CcWBkVVRAQlO7l6ydVqDg8tVShUTrYiawtEA6XQhdDiLNYHO/t1VVZuXFkdO7oiWsnZ7YsX5sXm+EoUprTWFYwzxJiWYCwFcKwgmEbBiJlMeQcli2Pa8fn2Qv5SqG5TGgp55tbUMlMA5S/ANnelL+nIaM30m5NumZPRfi+6shDzYlHtGknurLPDBadHSw4oc/a35y0pzpmS3HYVIZ/b6RrlpzhBRi50Y1tSYaWpoYSHFpFIztBICpfDOWI6LkCWr6AXiqGqyTsOhm/2ppTJoRK+EAhl5LHJuWwCFkMfDqCSUHQSQx0KhOTycblcUlFPEoJl1rCpZUL4SI+ksmB45lQJAPOkCsL3DWNkVETpaXTdQ0tySkBljYiMwwDZcAyNOIbGgsMDMTGxrZ4vCuF6kIi2ZmY2aIMVf+TgR0KZY9CuRgZaYxMgrHYSBwhyhQXZYhJNCOl42jxJoQkkJsldQhhixxxNFsC1QGEHBlMBQw48lguQp67SOBlKQq0sQ6XK2Jt7eIdnZLcPVI06gwf7+xA//yw4KKo0NLYsLK4qKqkuLrkpMa0jOb0XG1WUUFgdLCNswdD4kyzsCXylSSeDMeWYJnWppDIgCpCka1QZFsjyBXN8UBzvbACbwJfg2d6EBA3POKKA50wNHtTsq0JUWlKssfTbQl0KY4qI0EWGDILheETkZjIrPiUypDIXL/gtOCoTL+QxIDgeFe3AKXSXWqtshBaW/DE1kJrhaXUzlpmZy2TCsUKkY2zzN5RqpKZSyVCG5lYLuZbWltI3V087VXOYgsbW6WDvb2LQukqt1PLbN1t5C5WEkcbmaPK3sPZSePq6BHiHxoVGhXqHxTq6x/uFxDk6R3oG+DvF+Lh5ulg7+KgcnNwULt7BoXFZqTkVhc39U8fuHjkztvL7/6c/bR08dPSlZ/+c/2npblPf1/++PfdX5e+XVpaf+hsTHZpXmlVWXllZVl53bLK8uIitYc7jQ6QiASIRgGpFIBCpZP/R8evQFIIxP/1j/iVPSqB8hW/rxb+c/6n/0aRRqRSyRQqmUKjUOlUOp0KgnToaxAAQQDj65hIp0I0CkingggAsWAGG2EjEAMCIAhAQDqDRgHoVACmQxCFBtPoXAQxZzF5MAgRySQzrMRSfPLEsWPHDo0N9G6bmtq9fMXunoFDnb23pzY+37Tjw74jP8/M/X799l93Hy49frr04tXS4rdLb79d+nbx78XXvy+++e3D+1+++/jrDz9++ennffsOu2t8goKj9+87cf7slS3rto109w92tPe3NrZXlbVXlLQUFlSmpuZGRBfHJ6YHh/rbq6I9PQqT4pNCgz0d7GESCW9oRMNg+FRiSqB6a7/2xu7Vd/dNXZzqPDFSt6ezeENt+lhxbE9+5FBFUmdu5LIoz6oYn4bkkL7StJHqvKGqnOn2mtVtNdGOcjHOzA6iSygkMYHIx+E5GBwLjYHNsKAZDsKSaGgCDUOioAlEEyzB2AxjYGSGMiQZG0V72PdU5NRnRrcVJneUpHWVprfnJ7cXJOvyk5qzoluyY3T5CZ1FyV9/I9WWG6PNidblxjVnRncVpbflJuUFe2UFaPLDAjIDPKNd7ELspGEqWXqApiU/ZaC6aKCqsL0gvTw6ONPHLcvXvTQioCktrqsgo7Mgs7csv6+isKe8YLShckN/597Vy7uqKgMcHfwdnb1VTq5yOy8nt+ZltSf3Hxnt7l81NHT70sV/f/rw56f3X149/vHprU/3L7+/NfPzy1t/vLn3w7Nbf7x7+tenV3//+G7p549/ffnul+/fvn3xZOHq7MnDBzeuX9s3MKDr7NJ1dHV29/YOjA6OrOwbnOzuG+vpH2vXD3d0DHS099VWN9dUNjU16BobWtu0XV2dfX09g73dA/rO7va2Dn17Z1tzS2NtbWtjfVebdqS/Z/30ysN7ds6eOTV/+cKLuwuf3zz7+f3LT28ev340//z2la8oLj68/u7RzTf3rr25d33x/tVnN868uHHm1fzM4u2L7+/PfX46//Or+/9+/2Lpxw9LP3/6+8ePv7598fHh7adXLl46sHvv1NjWsZ71/W1T3Y2r9PWru+vXdNet663dMNC4dVS7fVy3Y6Jj9/KuA6v7jq4fOrS2/9iGodNbJ87tWD6zY9WlPauvH1h36+im28c23z259cGZHU/O73p+ad/r2QOLVw+/u3n8h4cz7xdOfrhz5tOT2e8ez/7yZuHXxTs/vVr4/e2Df398+tvbB39+fL70w5ulX75b+u3ns5u2VMfHV8ZG1SXHN6YnNGcm1KfF1SbHDFYU95cVNaYm18QlLItKyPULTvfyS9B4R7lrItXe/k4eKkuZhC9SCkR2QnM5m50WFHR8y5aL+w+c3L7zzN6DBzbuqMwocrNxsAA4NgyeDYNrCSMiALRBECmTIWcxFByWLY9tx+eqBDylQKAUWahEIikCMI0MHEHiipKEDeXx+gjV6mzfXVVRO6sj9zcmHOvIONaVdbI371R37tG2tL11cbsqozcVhKzM9O+K/j903VdU0+n6+O10akjvPZDQCemhVxFFFAHpSJGmoiJFeg2hY5mx997HsY1tVKwgdqSKggXpTUCQkuT7P3Dv2fu33/WudR3kIOefdSf38zyOUSKGJwvpwsHZEPVpcBDHUN+CSBRQ6SBHAsGRQHDG45zxODciYRGFsoROX0KnLyJTPIlkdwLeFYdzwqDtkEipvp5AH2alC7ZCgKzhIGsoyAYCtoaCbWFQOz09ua6+LUzHCqLry7PemZJzb/+Jp4dPvj174fr23zb4LFOQaXxdfQ5clw3XZYJhbCjcBIbgwxDmUJg5GGwKApuDwBYgsCUIYgkCW4JA1iCwAAQRQyD2MIQzTMcToeuDMFiuY7gSgVwBR8bxrC4XlNysqqmNiyuNiiyOjVAmRuXHhxcnrS7buKYqLaE2NX5bauLvGWsP5Gw6mJe6Pz9tf0Hq/vzN+/I37c3fsLcgeU9B8u789bvzNuzLTzlYmHGgIPNQUW7+6nBXtokTzcyJaikn8O1Ipo40CzuymQxvIsMayzAcOxTXEWXsZMhx1GU667LcDNnuWI4zmmFnSJLq4SV6OIk+TmKAlxjgZUYkAZJgqoPiwpBUsC4RBGUakPyXR4VEbPJZHuO1JGKFf6y3T6ibxwo7ey87O0+J2FFoIxNbS2Q2UoVAphBI5TYiAd/MkssT8M3FZlYiU2uJha3cRmJlYsFn8+RChY25wJjNE9lKRbYyaxs7a6GTtdDJwsbezEJmaiGxtpbZCuRCgdzFwX2R+2J3Jw8PZw9vt0Verl6e7t6ei5a6uHjJFC4CkYOlwF4o93BdErQkKD65YNuuiw+3Xnx47sXXW10zd3vmHw1r6vpm6/p+Puyfqx+Yb/sB7P3z7vKopJh1m+KSkqIiw1M2rM/KzAgLDWEwmCgjJAGDJmDQJByWiMMSMGgcygiDRGKNUL9gkEYYpBHWCPUreL/K9z8h/G//RBGPwv3TRRwGi8fiiHjCv7tIJuLJBBzx31EkEXBEEg5PJ5NZNDqdTKUQyL+++WuRlYwlEFAYMhrDJhFNmXRTBp2GxaP1DEkE/NFjh5/UP9y3f/fu37beOH92svPDzMdPwMAQMDAIDA4C/f1AX592oE892Kce7F0Y+LbQ36Me6NcODy4MDU33903294/2DUx9/zG/oG3r7D504ty163/fvf3oyL7DW8sqqosLK/OylOmbCjatT4uO3hi+eo1fYMQS32WOzu5i8UpPj0Bvb7mNgIrBGcB08IZGXDKZgTIk6yAKE8Kenv79w81jzw5X1O3Mu6xMPpUdt3NjSFlSQH6Mb2bY0pSAxdmRK4sTwsuSo6tS46vS4n/L2XBIlZ0TEyKjk4UErACHMzVAcvUMWDr6NIQuEYbAw3TwugZYXQOsLhKF0DeAwA0hcEMwXAcEwsCgIZ72uwtSK1PXVKcnlKfEZkatTA/z/bWSmhPtXxC3Srk2TLU+omxdRPm6CNW60JKEVUVxQSUJoWXrolODfcNd5TGLXeN8Fq20E7laGHtam0Yuct4U7Je8yjfcw85XYuFhyVkqMotb4pofE1K2NkaZsLogJrQgNiw/Nqw4afXWjOQDyuyjlUXnft96qKo8fPEib6l0sVzhLpa7CCWpCUkv6x6+vFf36e2buYFv6qGeie6W0Y6Xfa/v9zy73ll3vvflzYUvbz833h5oejzZ9WbyU8vcQNfCyNe5kR7txBDwc2J+YnRqeODzx86HdXUnT5ysqdlaXFJaoiwvKa2s2fp7VfWOqqodFeW1ZarqivKtJUXlWVvyszLztmTkbMnIydqSm5dbpCxWlasqqitrKsvKlUUlJUXFRXl5+dmZRXk5yvz88sKCfdu3XT13+sXD+5/bm773f5qfGPwx9GWs5/14T+f3ns6hj82f3jV2NzX2tL7oaX76+e3Djy/r3jfe7Wy8+/Fl3afXj7+8rR9oezXW3To7+AUYHwDGB4CJ4dne7ukvbZPdTaOdL4ba6wfanvS3Puxrqet9d7f37d+9b//ua7rb13Sv/929wZa6odYH451PJ7rqf3xq/PH52VRX41R3w8znxvmelwvfXi18e7XQ+1rd90rT91rT91rT/0bT90Y73KwZeqcZblYPtahH2rRj738OtGi/d2vGPs4PdapHPmqGu9RDH+f6P2gHe+cHhp5evFi6LnFjoF/8skXJAUs2hS7flrFxd27GjszU4oS4pKW+K4SKZTaycJdFa3z9Ypf7hy1Z7ue+xNfNe4mTu6fMzkMsEbHZChPjwvXr/jxw8MGlyzfOXDi/73hxSo6PvacVzcScxLCmsqxpDAsyxYZOFzDoIiZDzKb/+xp0tsTEWMznSfkmAhqRowsV4fRq1wYd2BSWuUhQHeJ0YpP/mfRVf+SG3VBG3ypbc6ci/m55/M2imD+3hJxLCTyasGx3tLcywClMxFxiQQ50tFnpIvVxUvi6uixxdvFx8wRZkYxtqDwxw1zKtBDTTcUUvojCl9DN5ExLOctCzjKTsczEDL41mWOOZ/DxFGMsgWWEYRkgmXoGTF0DOkKPgTBgwJFkkC4JpEsGGTgbiyo25J2t2XeyuHJ/WuYG76VyAtEEocuGwukQOAuhRwVB6VAEE4ZggWFsEIQDAhmDwDwQlA+BmcEQZjC4OQRuDoFaQKBWEJgQhhBCYHIowhlu4AY38IQauIJ1Ik3MXhw6NPr40bPjh65uqzxRmnuiPO9MbdGJysB6AOIAACAASURBVJxTNbnntued35Z7tibzbGXGuaqMCzWZ52uzztdmna/Zcr42/fzWtHNb085tTbu8O/fyrpzLu/Kv7i7+a3fpvSPbT5Zl+ViZ2RiSbNFMayRNgGLIyaZysqkTw8qZae1Et3SjWS+i23hRrL2IFl44M3esicKQKtHDC+AoK4ihBcTAEmpgCTe01kFZ66HNdFBssD4NpEsF6VJAugwDkp9P+OroVN8VMa4egZ5egS6uy+0dlyjsPO0U7gqpi0Lq5CBzdlW4uCtc3RQujlJ7qUAksRHaC6WOYoWDrcxJrHAUKwR8Sxu+hZuDq8RaYsIxlYjkUrG9haXczEphaW1vbqkwNZeamkstLWVWVjIba6lC5uJk7+GgcHG0c3F3XrTYY6m722IPLx/vJX6Ll6z08Frh5LbM2dNv8crVXgGxAfEZtadu7b/xsujIrVMNX258+HH368+7PT/ufv3xqH/uwdcfr4bntp+57rUqas36zes2bIxeHRGzOnxN9GrfZUvJJDLayIiIxfxCwKDxaBQOZYQ1QuJQqF9T4z/+MwX+/4Twv4v4y3/Nizg8FkfAEf79ayqFRCAT8SQCjozHkgg4MglHImFwDBKZQ2MwqXQ6iUYlUihECglPJuOIFDyRhMFSMGg2mWjGZFiwWXQsjmCI0kfopKZtftPy9knj04ZnT9+9eTkzMAB8/64ZHp7t/TY/1P9zqG9ubHBmfHh6fHBmfHBmtH96qG96sH9moP9HX99EX9/U4NBo70Df1/7+gZGxyZ99I5NvmjquXrqxZ8furary6uKistzMgs3rMxLiEoODV3l6B7h7By3yWero5qmwX7XUx1EkpWAJhnADrCGWgqeQ0VgGFs1G6XnbcJRx/o0nt708XtOwX3mjIvVcftLOjWGFscsLYvxKE8MKYoPzYoILEyKLkiKL10WWp8bWbkncU5T6e+7mUBeFPZNuz2DYoDF8fUMmTIcKRRBhcBwMgYXrouG6KLieEVxXHwxDQhFIKFwXBKIjDeL9Fv+eu7FsU3RuXNCGIO/E5W6/tkkL40Py16wqSgguSQotTgwpigsqjgtSrQtVJgYXxa1SrY0oTgiPW+ISYCeM8XINdXVwMGbKWBRHHsvdkudmwRXT8XZsipcNL9RNvmGVT8GaMGVSVEFMaEaIX3ZEYEnC6sK48Lw1IdWpSQeU2ftLsg+qCi/t37UlZvUioWCpQrFYrnCwsk6Pi3/z4MHQ+/cLg99+fvs48bFpvPPlWFv94Os7gy9uvP/7VOf9s3NdzwZf//214cZoy9PRtsaJrjdjH98MtD0f6WyaH/gMTA4Ds5OAek6jnvv5Y7Knu/tZff0fFy7t2L4rL6+oVFlRUV5bWVFbXbW9orymumJbTdX2UmVlUaEqN6cwc0tuRnpOZkZ2ZkZWUUFxSZFSWVxSriqvVJWVlShVxSVlxcWqgsKyggJVXl5pfs72itJzRw88uHml4/Wz0a+dsyPffvR3j35uH+5uG/jQ3NP68kvzs57Whr72533tL/rbX/W2vehped7X9nKg43Vf26vhj83j3W2j3a3Tvd3T3z5qhrqA0W7g+ydg8jMw+Qn4/gEYbdeOtWvH27WjrdqRFu1om3asXTvaoR1pB0bagbE2YOw9MNYGjLQAw83ASMu/DDcDw83A8DtguAkYbgKGmrSDTZqhd8B4GzDRsTDcsjDSNt3X1Nfx+Edfs3qkc2HkIzD1TTvSrRn7DEx8m+nu6Ki7v7ewINTF0ZnPTg33v3ls99HaopqsDapNiRtW+flKRXZsjpzBWWojC3HxXL3EJ3Kp72K5g5hvIzG3dbSVuYllnhLpMnt7dxsrb4k40NVtQ1hEWXrWjqLyrMRNvo6eAhbflEC1ptBFLLYNnfbraWUhkypm02XGLAWPY8fnKkyNpaYmcr6xLYPENYCKCAZHCje/urDvoir1dE7csbTww5sCzmwJuVIUfbs8/m7V2nsViTeLYi9lhl1IDT6+duXuNcuKApwiFSbB9ubxfp4xActiggKig4ODl/sHr1wFsuaKbXkyqbm91NxBzJeLjCVCY4nIRCrhy0U8ia2JyJpra8aw4lD4dAKXgePQsAwKikI2IlJQRAqaQEERySgSTg+PgqFJ+hQGkiGgWQW5+EUtCgiRuwTaihzINBOYDhehS4XAiBAIXVefBIWToHAKBE4DwZggKBsM5YLhHCicA0OYwHV5cB1TmI4pFG4OgVtAEVZwXSuoriUYJgBD7WD6rrooEQi0TuHw4eq1sWcNH25ebzx74sGRvTf3brt5YNvtQ9tuH669fbjqzuHKe0er6o5VPjhe8eB4xcMTlY9OVD06Wfn4VMWT0+VPzpQ/PVvx8GTp/WMlj05VPDld8+hEzYsLu+8dqY52tzdBIDkwFBuGYsFQJvoEE32CJYYuIhlLSMYKCs+JbuHBtPZiWHuQzZ3xJgosS4ahiZEUoSHB1gBna4CzNcTZGGDNdYx4cKQxHMlBGBnrYjgIDMuQ7O8Tlpiwxc8v2sHRx07hJbJ14ZtKjLk2JlxrHtfK1MTakm8jMBMITQW2ZgJLvqUFz1xgYSu1lSiEcoVA5iS2dxTb2/CsrfnWrnaucqHC0kxgJ3OSS52Etg4CoZNQ6GRr62hjY28jcBCKHEUiR6HA3l7h4ers7eLs5Wjv4eTg6ea82NnJ093dy8fHz88vaNWqyMCgaP/g2FURSSvCkpZFJq9OU+28+KDq1L2KM3UXXvXc6Zq8/3Xq3pepJ31zj79OvR1e2HvxzsrVSbFJGzdt2pyyfn1MRGh4UKCnszOZQMSj0WQ8loxDEbFGBDSKgPoXvJER3sgIh0T9A2+Exhth/ruO/98Q/o9f6zxELI6IxZFweBIOT8YTKHgSBU+m4MlkHImEJf5CxpEoOAKTTObS6WwqjUGm0khkKpFExhEoOAINT6Rh8TQMhkXAm9KpVmwWG4MnG6J1IbBFXl5/1927Vfd33eMHr16+GB8a1M7MzI+OzgwOzowOj48OjI0Pfp8cnZgcnZgcnZoYmfo+PDk6NDk0MN7XN94/MP9jZnxw5PvoxOTETF/f6OcvAy3vOm9du7Nnx84apVKVm52zaf26yNDwZUv9PT393BZFrgiOC44OWuofsMRPYGqlD9eDQ3R1YEh9HRQKiUPqGpCQBpZU3FIRL9Fb9vhwdeuFXc8Pqm5Xp5/PW7t3U0RxrG9+zPKyteElCRGZEatyYkLy48Py4oOUyeHbMuIOlmw+WpadHuLnyKK5cTn2NLol0ogFhdMgMAocQUQgsHA4BqGD1dXD6xsYweAYuI4RBGYAAklMOKqUxPKUNVkxAemRK1LDfYuTwsuSo4oTwwrjQwrign6d0/i1j1oUF1Swxj8/xj8/2l+ZGJYV6R/pbhfsJAt2UriZGYsoBDGVZEXCmOGRMi5tka1ZgJM0ccXi7JiwvNjwjDC/TYE+6UHLcyJXFcaG5UWHFMaFq9bHVKckbs/cuLsgfW9x1pWDu3bkZy5TSDxsbTxFomX29hf37//Z2zvS3jrS3jT18d2Pj6/H2upHmx9MNN///u7Ox3tnmq4eGnz+18z7ho8PL399dnustX6ktWG0tfF755up7pbpLx0/ez4sjHwDZsYBzU9gYWZhcmxuauLn1OTAt96/rt2oLK8uKiipKKtSKSvKVRXVlVvLVFVlqqqK8prKitqK8hplSUVeXmFWVk5aanp6akZ2Zk5BXmFJUYmySFlSVFJaVKIqLCktKFLmFyjz80vz81T5Ocq8zKqS/GN7f7t39eKbJ3c/vG0c/tw5M9jzc+jr7PCXmcGuyW/vx760DXe1DH1sHvrYPPDhXV/Hm9721yOf2kY/tfV3Ng11tQx0vhn58Hri09vp3pb5oQ7t2Adg/APwvROY6AS+vwfG2oGxdmCsAxh/D4x2aIfagJEO7VgHMNYJjLYDI23af/kniv+k8R0w/E473Dw/2KQdbwfGO+aGmueGW4Y/NXY13Z3qbf451DEz2AFMftGMfVoY6Zob+XR532/BTnYOXEakl9PuksyWx9cXRj6OfXx1+8y+svQkfxeZm7Wpr0wW7Owe4b440mtJpPfSFc5uAi6PhiZR0EQ6lsQlUkRc48VS6WKRcKlU6mkrdLKwcrMRr3B0X2bn4mBmI2KZ2NCYAgbDlsm0oBCtKCQBnfxPF+UmbDs+V8HjKPhcV2tzuQmLoQPlG+qdrVICo9/mRj5/e3z9zvb8c3kJfxQkXClJ+Ks04ZYq4bYq8Wpe9Pm04LMpq46vW7knzrc40GW1nB/pLEhfHZC9dk1O8vqNaxL8vVd4O3uBpGaOInNHsam9kC8X8uViU4XU3F5iZifkywTGYkuOwJRtzaWb0ckmFDyHhuXQUCwykkoyJOCRBJwRHm2ERxkRUEgiFkXhUHh8qpkpwUTBtnFgmguM8DZIIx5clwQCk8FQMgxOhMKJOro4GBwLhuBAEBIYSgVBGWA4EwyjgyE0CIQFhXMhcGMQzBgE44EQfIiOKVSPC4KYgeE2MD1zENQcBBKBdJRBkR9u3O199HT42YveJ0++PnzQceuvlht/Nv914fWVEw3n9j8+/fuTUzvqz+xoOL+j/szWJyeqn56sfnyq4umJiicnVE9Oqh6fVD47U/H0dHn96aqnp6ofHKloPPvbiwv7VEnR5igcEYQgg/WIIB0SRA8P1iFCDbiGBD6KYoGhCXAsBYXvRDNzIPGkGJbAiCIwItkgiVYGeAt9tKUe2lzHyFIfY66HMtVFm+pheHpYvgGeq4OlIjDLPAPWJm4JWBnl6uLr4rxMInZhMMxoVBMux8KYY87nWJpzLcy5FpYcc3OOGY9ramJsZmZqbWVpa2spFllL7MWOTjInW3OROddSaCEWWsulYkcXFy97Ow+Z1EUmc5fJ3KVSN7HYRSx2kUicJWJnka2Dndzd1Xmps5O3TOoqtHUQCR3kMkcnJ1cPN0/vxUv9VwaFhESFRsSFR60LjlofsXZLyNrsTcpd5YevlR7+67dLT6696334derR1+knPTOPP0+0DKuPXqmLXZ+RkLRh49rklKSkmOCg1asClri5MkgUKh5PwWHJOBQRY4RHIQlGKCIaTUSjf3URb4T+vzC/gvc/RfznXpv/8U8OfxXxFxKOQMaSfkWRiCH8QsERWESKMYVqTKOzqVQGmUonksg4AhGLI+MIVByeisFSMWgGDsunUQVcDg9Pohpg8AZGAhubI8eO7jlwYMeu369duzoyMKSenpn/PjU/NTU7Mz09Nz01N/19euL71PeJqe9TP8anp6dmf07Pzc5o5ubm5+Ynx77PzcwBC8D8j4XZyYWhnrEPrd1P6+oP79pXkp2VtTF545qoNUEBUX5+68Kj4kMiAxf7LXP1WersbUw1QeoY4VBEQ30CFIoEgXR0EUh9hL4hFCJgUZTro35LXdN0cW/Hpb31e0r+rsm4XJx8OC1KFbc8O2xxQZR/+dqogtiw3OjgnKjA/DUBFZvCt6at3p2bdKoic0/WhhU2ZnICzt2YK8LiTXR0mXAduq4eWUcHD4fjELpYXT2iIRKrq4eGI/RBICwM5u/qdLSqeHtWck1G4o6c5K1Z6/YUbK7eHPfrnEZ2lN+/llHXBBbFBSkTQwrjAvJj/QtiAwtig9cu91hlL1ypELrw2VY4IyEZL6aRbGkEKYe6SGix0kkW4m4fvsgpyssldonbuhVeacHLs8MDclcHZUcEpgUv3xLhX7o2eseWDbvz03flp+1X5pyoUf2xe3uYl5u32NZbKtmenzfY3jb1qWuw5c1Q84ux1sbBNw96n98cafp7uv3RVEtdb/2V15cPdNw+Ndf14vPT6x8e/DnW8nTk3dOhd/VjbS8nOt/OfGrTDH0FJganvn38+Lr+XX1dV8vrmbEhANAAGrV6fqGtue3YkeNFBcWF+UVVFdXVlTUqVUV5WZWqtLJMVfmvQFbW1FRvrayoLilSZm3J3rwpdfOmtMyMnMJ8pbK4VFlYWlasqlSWVZSUlhcrK0uKqkoKywvzijPTijI3Vxfl7K2tOH9kX/2dG19b30x8+zg9+HlhrFf9vW9utGeyr2vkc9vAh3d9nU29HW9GPrePf30/8qltvKdzsKupp7m+t/lpf2v90PvGsa5X0z1NC4MtmtF2YLwTGOsAxjuA8Q/A9y5g/CMw+l47+l47+h4Y+wiMdWrHOoGxTmDsPTDW8W9twEgbMNoGjLRoR1q0Y21zQ02asTbNWLt64r126sPY11e9nU9/jrwH1IPqqa/f2p423j7/5OrJ5zfP7ynKDPNw3BIVXH/l5I+e5oXhjsmeN1O9b2eH2gc7n9+5cLg8ff3aVSsjFy8Oc18U5rk42MPLxUbMwpBpKBITzyAhsViEHgGOELLZTmamHgKbJVKZp1Bsb2YtN7GQGZuKWMYSjomQxRYwaLZMug2d8iuKIhZNwmH893OSMmOWkxnfnmfCMTCgwxH5cfEDb16/uXb5THnBiYLUS2UZf1WkX1NtuFmWfKdy462ydVcKYs+khRxb7783ZumOSO8if5dYe/MIB5tNgcsyosPT18RtXJ0QuiRgufMSkKOlg8JMITYWCTk2Qo6NmCOQcgVCjrUVw8ycxuORORwii0Vg0HA0GobKNKKxkDQGksxCkVhYMpNIppOpFDKNTKJTiDQansZAkxn6GHMkwUIfxYPrmSAQHBiCDoFRYAgiHIGBQJEQKBICRUGgaAgEC4YQQBAyCEKDwClgKAUEoYNgLBCMA4IZg+AmIB0eWJcH0eOCESZghBlExxyCkCMx/lyr4uDYazsONZ651vZXXfe9p18eNAw8fd7/tP7rg/sf/77Zcu3C8wtHHp/YWXd0272jtXVHax4dq316rKb+eO2zk7WNp2uen6l9cba28VT10xMVT45V1Z+orTtY+fj4tlcXD/+xo8rNwooARuDBcDQYiobAUGCYEQiGAiNwEF0yHElHoHkGRAGWKcKxhViWlSHJ0oBgaYi3MMCa6aFMdZB8hCFfB2kCN+DpGJkb4LgIFFcXzdHBECCGDkLnNVEbgvyjF3ms8HDztZO7m3CtWXRTJo3HZfB5LDM+i89j8k0ZfB6Lb8I1Y3NNORxzYxNLM1OBtYVQbKOQix2kAjuBudjGXCy2dXSwW+TmstTZ2Vsuc5NLXe0VHg52nnZyd5nUVSJyEgsdxUJnqdhVLnOXSFwtLeVmZlIbG4Wd3NHNxdXDxdXD1W2pt89Kv8BVgWFhEWsiY9YHhCduKdletvvMmvTK2hO3tp++e/jWizsdA097fjR++/n864+OoYXjf95LTivIzirIScvYnJgYHxIaHRi4zMOdZIQhojFkHIaMQ5GwKCLGiIj5P1MjAYUioNAEFOZf0P9Zz/nHPxPhL79mRAIGS8RgKTjCf6PiiVQ8kYIjkrFECo5ExhJJGAIJQyBjiRQckU2icMhkLoXKIVM4FBqHSmcQyTQckY4jMvAEBhZHQ6OZWKwFgy43NbWhcViGBLIB1oTJ3b/vwLXrNw4fOfbgft3c9CwwD2hnFzRz87Ozs7OahWn1/IJardVqtWqNVqvWarUaQKsBtGqtRqMF1GqNekEz/2NhfmpePameGfk51jfe++lby6u39ffvvXn6uP3V8+63b761t31ubf/U8uHk3uMuYleJhcyKL+RzLeUSF6nUzdJKgcOxQSBdGFjHCIGQmhpf3FX96o/DH64ffXt6++OdhQ+25dypyDieGVO7zj8rxDMn1Kd245rSxKjc1cG5UYEliau2pa/elha+Myv2SFHyqdItJdHBi004bmymnEy0MjIy0ddj6upRdXRJOrp4XV0sAkFGIgkG+hgEHAkCcbG4TRGh27NSqlLjazISa7ckKTdEFSaE5kQHZEb65UQHZEetzIsN+HV+sSguSJkYqloXWpwQVLgmKGe1f5Snwk9q5WFhbIU3siaghRSCLRmn4DLcrc1cLfn2fNZyuSDU3T56sWvsEvcEH891yxdvWLF4g5/3Bj/v9OAVhbFhNZuT9uan7y3c8ltuyv6SrIOqvNvHD6ZHhXkKLNcHB769+/fM1y/jH9q/vW7obrj38clfLXfOtd4+0dvw50Tz3amWurE3d1tuHHtz7ej35ocjTQ867l7qe3F/5F39ePuLifdvJ983Tbx/N/Gxub/5+eM/z5z8rermmSM9ra8XJke1cz81Mz8AjRpYUE99n3hU96BcVaYqVW2t3VpRVlFZWf1LeXmlSlVeWlpeUlJWUlKmKq0sL6suL6tWlVbm5RanpGxJXr85IzU7L7uwtKBUVaxUFRdXKItry0u3VajKCnNKctKrivOqi/JLMtOKMtK2KgtPH9h184/TTfUPBj61/Rz5Nv+9/+fotx9DXyb6Pw19bhvobhnoau77+G7ka8e3jte9bS/625/3tz771vyk593DnncPe1seDnfW//jyarrnzVx/s2aoAxjrAsa7ge/dwNhHzdgHzchH9egHzegHzUinZqRTM/JeM/JeM9KhHWnXDrdrhts1w22akTbg+3v1aBsw+QGY+QQAg8BC78iXV4Pdz2cnu6enPn9ufnT+QPWRbUX3/jzW11I//aV17P3rkY4X37vfzA91/Bxsnuh9pZ3uAma/APO9wM++6d6Ohht/VmWmxvkuD3R2Xe7k4iqUMlBELMKIbEQkGWJJBmiqgYExBmNJJDjweK6W1vam5s6Wti5WIju+uYRjLOfxJFyugEkXsRhiNsOWQREySSIWRcKhyThMuTFbYcy2M+HIOGwZh+PAM7UkkMlQuLu17bbM3OqUzSXxsUcLs/7apvyzLP1cXtKlwsQrJUl/lSVfVSaezYg4kLhiW6jH9ojF26J8Ny2SR9oJNgf4FMTH5iesy4xdH+sTsky6CORkobAzlUi4NkKmhS3DTEAztaKYWFBNzKkmJgQ2G0tjYql0HJWGpdAwFBMCh0fgGuNZxnimMYnJpTBYFDqdRKeR6SQMGa1jRNRDsZB4cyzF3AjP1TWkQ+FUCIwChWNAIBQYTNDRweroGIBAKAgEA4WiwWAMCIwHw8gwBBkCI4OhVDCMDoYzQQg2WIcD1uGAdZhgmDFMjwtFCJCoKLnDtoS1u9dvKg5dXR67bl96/qGs4svVux4eOtt06UbLlVtt12933P77w707HXeuvrp86vHpvQ9O7nxyalfDqZ2Np357dmJH/Yna+uPV9cer6o9XPj1WWX+86tnJ7a/P7Wk4uePp8a3Pzux+cGJfzFJvqo4ODgw1goD1IVADCFwXBNUFQQwgMCOwjiEIjgLBCRADChRNg6NYOmgmwoiJQDIQhnSYPg2qS4Xo0qC6VLAOA2HA1sdQ4UgaHEnTRWMhhjyGWXhIXKBfpKuTt73cXWCt4BnbGLOt6BRjNp1vzDTlscz4LDM+y8yEZcplmbKYpmyWqYmxpaW5UGgtFwkUIhuF2EYhEzkKbeykImc7uaeDvZeri4+dwkMhc7VXeDg6LHJ0WGRv7ymVuUikLjKZu1DoZCOwt7CUm5gITE1tZVJnV5dFXu6LvD29vD29fLx8lvv4+S0PWBUUHhIR5+Mfvn5L0emrdUVbD6UV7zh44d6BPx9cqm990j32pm+udWDu0zhw7uqjnLyK4jxlfvqW7OSNWxITE8PCQnx8qGgMGYUmY9AkLJqMxZCxGBIGQ0ShCUYoEhpLQmOIaCwJgyOicQQUlojGEtG/EojFY/4Txf/qIp6Ixf+rjlgcCYuj4IhUHJGGJ9HwxH9QcUQankwjkKl4Ehn7r0bScUQOicQlk9hEIptE5jMYpkymKZPJJVPYeDwLg2GgjBgoJBePt+VyXQS2DjwLExQWC9fDozD79uz5+vXLk0cP375+NTf9E1ADarVGrdX+1Gh+ajSzGs28WqOe1yzMqRcW1FoA0ALAgkY9tzA3tzA/MzP7Y2p66vuPuR/zmhmtdlarndVq5wBAA2hmfwLqOUDzE5idADQzgGYOAICp4cka1XYX+8WhoYkRq9f7+UctWxEeFpXs4x9DNxHqoqgIuAEdh710cOfIm7re+2fbz+9o3F/0dFfeneq0Y5nRu1IjC1cvS1nhVhofWZoUnRcVXJIQUZ4cXpu6ekd61MGCtftzEw/mJF+qKs4NCVjMN1FQSUIC3gyDZurrU3T0SPr6ZEMjvJ4+FYWiIJEEHTgOAnGyMC/bvL4oMSIvJnBLxPLUMN/NwUs3rfLOiQ4ojA8ujA8uTgxRrg1Vrg0rTgwpSQgpTQpTrg0riAvKi12VFuIb4iz2EZrbc2gWWKSIRhBRiVIGycvGLNBJFuSiCPd0DHSShLsr4n08E329kny91q/w3ui/NHXV8szwgOK4iJ2Zmw4WZf2WuaF8Y1xN+rrfc1IOleVdObBzrzJ/iVR4fvfv018/TX76oBno0fR197yoe3Ju/6PTv7XdPvbl0bn+hsvDL2+Nv7374e7ZV5cOfnp0+Xvz4w/3L3+tvzP05vHIu4aR5udTHU39rxsaL5+78Hvt0arSGycOfn3zXDM6MD888GOwb3Zy/Of4yNz0BAAAP39M3b/zd3lpWUmRcmv1tqrK6rLyCpWqXKUqL1OVl5VVVFRUlZaWlSpVSmWpqkRVVlpRWVZVVV5dpqzIyyrMzsjLTM3KTNuSuyWzODdbVZhTUZRfXpCtysusLMqtVRZVlxRWlxRWFecVZaYps7fUFBfs3V7154nDjfdvf2p5PdH/ZWFyRD05pJ4a+jnWOzX4+XtfV9/7tz2tz3tbnw20PR9sf9bXWv+t5XFf86O+5oe9b+/1N90faX8y2dU4+/WNuvedZqhVO/YBmOgCxru0Y93AeLd2tEsz/FE7/FEz9EEz3KUd7gSGPwAjH4HRLmCiG5jqBkbbtKMds0Mt06Ptg51PH1498uDqkdcP/nj3+Mqb+3+8+vvC2Ke3wNwIMNEDTPYC0wPAdD/wc0Az3q398RmY+wbMfNHOfAHm+oAfPcB0P7AwMTvc0/bkwenffy/PZ4i+HgAAIABJREFUyAzxXkE2wKMQKBqWTjEiEfTQGAiUoa9vRcA7cLmOXL4Dm+9kbKngmsu4fBGbIzMxkZmYiNgsMYspZFAFNLItgyT+r3nRjsex53FlHI4j38zF3NKGSidB4cZG6IjFS7OiorMjw8sTY37bEPfb+sgDm6PP5iWez4//oyjxz+LEU5mr961duTVi8dZInz3rw7L9PKMdxZtW+KSGhGwKCt8cHrcuMCZicSBIYSKQG9tIOdZCpoUN3cySyreg8MyoJiZkLgvHYOBoLAKTS+NyacZsCseYyuOQeAw8m4FnM4gsGp5BQpFxBngCkkhEEvH6eKoRmYmm0ZAkuiGBhDAkw3UpOvo4CBwFBmOgUAwUagQGG4HBOBgMC4MZgcEoCAwDRaAhMAwIggNDCRAoAQQhgeFUqC4dokOHwFlQBBsGlxHIMc7Oe9JS7+7eda2m6re18VuWLU12c09yds3xD9mXmnMkW3m6pObPrXtv7z/65My55pvX3t+99urKqcdn9z0+uav+xM7np3Y2nNxWf7zq2cmq56eqnp2ofHai6tnJmmcntjcc31Z/YlvDqa3PL/zecHZ3cVwkSw+Bg0AwcLgOCAKDwCFgGBQMgUOgCDAUAYLogeCGEH1DsIEBSM8IrIsC6aBAOigQAgVCGIERKDACBYYjQXAkCI4E6xiCdAxBOgYghC4IgTUgBPiG+C8LsZO6ysTOFqZic1OJuamEy7bisCxMOJbmJjYWJjamHEsey5zPtrAwtrHiCaz5tiJLqdzWQWbrKLRSWFtKxbYOttYKoY29WOgik7i5Oi/1dPdxdfGys3O1s3NzcFhk57hIqvCQyD2kCg+B0MnSRm5hLePzBSYmljKpg5url5uzl6er1xKPpT5ey5Yt9l3u47diReAyv8DAsOiVYTHp+aprd54qK3eWVuz+7dCFg3/cfdjc09r38/M40DcBXLvzTKXatq1iW2VBYUl6Wklqakp09Gq/FWw8gWBgSEFjKGjsv+H+jUBB44hoPAGFwxth8UZYAgpHRGPJOBzxX+c60AQMmojFkHBYMh5HxuOIeDwRjyfiCUQ8gUQgUghEGoHCwP9CZuBJ/2DiyUwShU4kU3AEMhZPwRHoODwbj+NRyWwigYHHcalkUxZDamFuzabzcCiukR7TUMcYg7Rh0h2srb3t7JdIpCYYFBYBM9RDFORnfe5+f+rIwZuXL83PzGi12h/quQnNwg9A+312dnp2dl6tnZ/XTkxMjn+fUGs0GkA7tzC7sDC3sDA7Pz+nVi9oNVqtGtAsaLUaAFgAtAsAoAW0Wo1a83NBM6kBvmu039UL4/PzU1r1Qm/v0PqNuV4+EcnpFVsKatal5voGr4lIzo1JKxV6BiCQZH19ZGrC6r8OVj0/Xd355/bXx4vq92ff2ZZ6Xrn+UM7aisRQf6Fpgrfbji0pVZvWlq6NUa2PqkqN2ZmdtD8/+UB+8v6sdUdyU48XZ+dHhTlxmQIizppEZBgYUHT1mVg8G0+mo3FUIyOKgQEBCqLrwRNW+mzdsrFiQ4wqKawoPig/NiBntV925Ir8mIDc6JXZUX75awKLEoKLE0NKkkJL14WrNqwuXheZHx+asdo/Ybnncpm1PYcqphIULKodm+bIZayQ2sT7eG4OWZEesTIjYuWGwMWbg3wyI/xzo4ML48JL18aUJ8eXJ8dXbUqqTkkqT15TkhhZunZ1xYbY8g2xtRnr9yuzz++sPft7rXLz+tbHdSOdrX3Nr8feNwODn+e/tnY9uPL68v4Pd45+vn/i8/2zX+sujry4Nfjsr6YrR979dWLgxZ2ehpud9y/3v6gbe9fQ2/jw44Pbj04fO1xScFRV3HDl0khH++y3b3P9/WNdXe9fvWh70fCts2VqpAfQ/AQAzffRkW1VtbGRa/JyCksKS8tKK6srt1VX1paVlitLSsvKystVZWWlpSplcUVpSVWpskZVWqNUVinLqsqqK1TVqqLSgqzc7M2pOSmb8tI2FW1JKclOVeWmlxdkVhXnVZcWVKsKK5X5FUX5VcUFlUUFxTmZ+WmpyuzMHRXKk/t337nyR+vLZyPfPs99HwamxzWTo3MjvT/6Ose6mgbbnve3NnxrftLT9HCg9clo+9OhlocDb+8PNdeNtNQNN90bbb430fl48lPjbP+7hcHWhaEOYOIzMPZJO9wFjHzWDnYBo1+AoS5g9Csw/Hn+S8tA06Oup9c76i58rv+r8cqR2ye2n9tVsqNg7dWjtR0N1yc/v1EPf5j62jTe+eLHl2bt6Cdgqhf4OaCe7gUWhtVTPcDCCDDTD8wPA/PDwM8B4Gc/MDcMqMcB7SQATAFzM9qRido8FV4Xh4Zj6TgOEUkm6GPJegY8DNoCi5JSSI4MtgfH3I1lqaDzJEyuhM2VGfPELLaIyZRyuGIWS8xiilgMEZMp5TBlvx6M5HPkJmyZMdfV2saOx7eh0tiGSI4BMm7F8tw1sSkBfpsDluWFr6xKDN2dEnV4S9yJ3LhzRQnnCmIPpYbsXLuyNsY3y9ch3ccp2cspZdni7PDQ1Z5eS4TylU6L4gMjU2LWg2TGAjue0NFc6mAutTMVi7jWVgwzC4apBcuMRzPhkjlsCodN5jBJLBqBTsTQcUZULJKCRVJwSDIOScYaENA6WJwegYKiUtA0GpZBRdPwegS8Hg4DM8RAdYi6BhgoAgtFoCFQAxAIA4UiQSAMFIqFwbAwGAoKQ0KghiCIERiCBkPRYAgGBMaAIAQwnKlraGqE5RkYyal0f7F4o8/SyoQ1x/Ky/qxSninIrIoKXusoD7KyiJHbp3qvyFkZVhqZtHNj9tF81dny6uu7dj2/ePrdXxeenT/86MSuZ6d3N57+/dmZbY2naxpPVzw7VdZwvKzhRMWz49UNJ2oaTtQ8PV5df7Kq4WzNiwu79+Sk2JBwBCgYDYPBQWAwGAoCQ8FgCBQKhUOgMBBYB4TQh+rrQZC6YD19kK4BCGEAQuj/H3B9MELvP+C6IDgMBNeF6jvKXPyXBSlEThamImsLmcjWycpCbsoTmXCsecbWFjyBhbG1ubG1lamtyEIisZKJLaW2ZiKhuUhsLZfY2IusFbbWCpnYWWzrIBE6iYXOEpGzvcLT02OZp8cSJ0dPOzs3qcJNIncVydyEMleR3F0gdhKIHUQSRysrCZ9vLRLKHR09HBw9HezdXB3dPZ29vN2WLPde4efr7+vrHxu/zi8gxMVjyb4DJy5dvLkuPjUuYfOuQ2cbWz63fhrt7vvR1fP9+l8Ps7cUVBSWntq3rzxziyojvSglJXTZMjoGQ0QaUTFYKgZLxeCoGBwFjaegcWQ0jozGk1BYIhpLQGGJaBwRjSNhCCQMjohGEzAoIhpFQKOIGDQZiyX/usYUjyXhsEQ8loTDEwlYyr+6SKQRSHQ8mY4n/jcmgcQgUugkEhVPpOJxNDyRSSCwCTgumWBCpbJJFDaJbM0zUVhbOliaybgMKYcqYVNkxgxHC76HWORj77hEZm+MJRAMkToIWHTM6iePHmQkJx/67XdgQa0FNLPAwiygntdqfs5MT09Ozs/Oa9TAzM+5qR/TcwvzavXCwsIcAGi0WrVGs6DRqLVajUar1WiAhQWtRqPRaNVazYJWPQuoZ7XaGbVmckE98VM9+WNuelajntMAja/b4pOyAoMSV8duSstRbsopj00rjcqoDN1Y7LA0WKxwLsvLqju379aeguaL25rOVT8+mP/X9rTrO3KPFW1O9fd2ZBI8TTnlG9fuVxZUpKyt2Bz/W+76PfnJv2UmlK0NzQpZkh/iuztj/Y70ZFdTDktfxxyPperpkfUMODgSHY1n4YgMNJpqqE+EgqUcalX6+p15m7emxldvjK5IXl22LqIkISQ/JiA/JiA3xj83xj8neuWvK1JLkkJLksKK1oaXbojOjQ9dH7Q02E3uZsaR0AgKFtWZx3bhcxdbm4Y4Stf6eqUF+2aEL88I982K9N8SviItxDczYmVOVFBmRMDmoBUb/H2SVy5N8PFIXumdHxtctXFNbWpi7eaEmrS1+5RZp7dXnthWUX/tj2/vXrc/fdD66G5z3e2Bd42abx2TLY9bbxx988eupj9+f/vH7rZrR/ueXBlqvNF+81TT1WPdD6/0Nd7ufnT985MbX+rvvLl67o/tVXtyMs5WVzTduD7S2jLR1T3Z/enL6zf3Lv5x89yZlw/ufGl9Ndb3UT0zql34OT35ff/OPYHLAkIDwmJWr9mwblNedkFZaXl5WWV5WXllZWVFeYWqVFlaXFShLK6tUG0tV1UWF5YVFlWqKkuLy8pKSqtV5dvLK2qVxeX52YXpG/PTkgvSNxRu2VSck64qyCorzq0oyVfl51UUFdSUltSUlpQX5pfmZpfn5xZtSS9IT60qLti3vfbK6eOvH9f1f+yYHvwGTA4Ak/3akS/TPW1jH98Mdz4fbKvve/tgoOnhWPvTyff1460Ph97cHXr792jL/f6muz1Nd/taHnz/9Hyuv3Xma7Nm4IN25DMw9g2Y7AemBme7Wzvrrv99dNf5bcqjqoyru5QvLx95dGbP43N7X9863fn06kJfGzD6ERjtAr73aEc+TXx41d/0+Pv7Fz++tc9P9mh/DixM9Wqm+9XTA/Mjn+dHPs8MfJwZ+vRj5NN4X+dQ97vBrqaRr+2jX7u/f+7do9rKxjJRUCwTZ0xD03E6SGM8zpZBtiaguLoQCYlgR6Xb0bgObL6EyZZxTZzMLOz5ZlI2R8JiCxkMCZslYTMlbKbcmGvP59rxuHY8joMZz96ULzM2cTAzt+Pxabp6DH29orWJD8+eeXbxXMO5Yw+P7b53cOuDQ7UPDlTe3V18Z0fW5fLkkzkxezeG7EgMrI1fleLjFC61TlnmXRwXu3FVUKCz+yr3xYnBkRlJG0FSY4GMJ7Q3k9ibSWR8oS3H0oLO51GMOSQ2m8RiEphUHI2EJuNRRKwRAYMkoQzJKEMyypCE0Sdg9PFYAwLGgIA3JFJxDAqGTkZTiUYUgiGJjqXzaVw6moDTMcTAdYk6+ni4Lg6BICJ0jEBgIxAIBQZhoBAkGKQHAhmAQL/+yUOBoGgwDA2C4EEwjj5aRGW58sz8xJLVLi6bl/uqYqJ2blh7PDfjQmne0cyNWSu8I6W2kWJRtMwubcnyitXxtbHr92/KPJZdcCKv6JxSeaW26v7B3c/OHHp2dk/96e0N57Y+P7/12dnyhlOlDaeUz05VPD9d/fx0deOpqoZTVQ2nKxrPVr++tOdUZb6jMQMLAqGgYDgYDIXAoDAEBAKFQiH/p4tQQ12wnj5IRx8E/4ceCK4HguuCYLoguC4IrguGI8BwBAgGB8FgIBgcpGPC5Pt6+cls7Vl0UzOeUChwtLZUWJhJeVwbc77QxkJiYyq0MRdKBDKF0M5e4mgnspfayMRWEomNTCF0kIscpSIHO5mLTOwoETtKRI5ioaOd3N3B3t3ezkUhd5HJnCVyV6nCTSRzE0hcbETOFtYKUwuxpZXUzNyWx7OyFUjtnTzsnDzlCmeFzNFJ4eLptMjXyzfILygoIHSVf0hGWtam5LSIoKjUhDQXkVto4Oq9+47+cfn25Wt3L166dfbctaOHTyfGJPi4euRt2FCTl1OUumlDdJSvhycZjaGgMVQchobFULEYKgZDxWDIGDQJgyaisUQMmojGEDFoEgZLwmLJWBwFhyFhUOR/o2DRNDyGjsdS8RgqAUPFY8h4DBWPoxAwNAKeSsRT8XgKgUDFE6h4/D9oBAKdSPyFRsDTSDg6icAiE/gMOo/OYOBJDBLVWeEYvGKl2MLMUyb2ltp6S6wXiyw8bcw8BBaLxLbecsUyezczGg9nRACBYfaOLudOn4sMCNpWUqae/gmo1Vrtglozq1XPAnM/gdk57eycVqPRagH1glqjUWs0C2r1PABofkVxYWFhfn5hQa3RqLUatXZBO7egmVEvTGnmJoGZKeDnDLAwr1Grf8zOzgLAlFq9oNXOq7UP7j7evHZzSEDkMr+w0DWb00p2xqZX+cdlRyRlJa1PP3lg/8tbly7/Vnh9R86rczsaTtXe2qs8WZqeG7lypdjCkUuVUPCbQwIPqYr2FGXvKkzbmb+hOCl4Y4DrxpVu6QGLiiP9t2+My4sKtmNTyRCQORbFx2H5BBLFAIlF6NDRGA4eyzTSJ0JAYYucf89L25WXsi0tsSYltnpTTNXGmLJ1EUVxQXlRK/NjAwviVv1KY/6awML4oIK44Jw1q/ISQrZEB0YtcXLi063xSCEZ62jMdDRmOvPYfjJBqLM8yEG0UmYZaG8T4S6N9JCtcrDxFZn62PIWWxl7mLEXWRivkFjHLnbdEh5YnZK0PWNdaVJkYXxI5cbYmrS1uwvTj1YUn9lR/aH+wdfXzxr/utp0/9arW1cfnj3a/ejGTEfD0PO/3t840nCi+vauovsHyl9d2Nt553TbzVMv/zjYfPNMX+PtzvuXW29ffHTmwKnKwoOF2WerVQ9PHnt//+6316+6Gl+8u1/34NKlK0eOPL9z82vzq/73TeM9nbOj3+a/D04NDlw8diIlIXljfHJMZGywf1Cwf1Ds6tiUjZtzc/KLi0tKVaUVlRW11TW1lZXlpcrSwsLy4pKKEqWysLRMWV5VWlGlLKsqLqkqLqwuyt+qKqotzVflpeenb8hKWZeZsi4zNTlvy2ZVfm5Zfl5lcdHWstJaVUllUb4qN7s8P7empKiyKK8wc3NuSnJJZtrOStWZ/bvqb/358fWTiS/tC0OfgLGvwOjn6Z6WsQ8vx9+/GGlr6H/7oP/N/ZGWh6MtD/re/N3/7t7Xt3e/vr3b1/Kw/92jnld105/eTX1qmup+962p/sWNi1d2V+0t2FyTGn91b/WX+pvTnY0z71+MND3+8eHlfE/zWMez3jePBpqezPa0agc/AIMfgfEeYPTL987Xfe/qv7U+63r9sOPZ359ePW5/+ve7+3+1PrzV8vBW57O6j40P3j24+fT6xUfXzr+4e/1d3d1XN/8uWJ/KJ3NI+kSSPhmviyMboikG+k6W3MLkqLjl7u7WxkI6wZpCFDIYIgZTQKFJWRw5x1jKZEtYTDGTIWWzpWyWnMuyM2bL2UwJk67gsOxNuApjrj2f72BqJjfhcVFoAhjsbmlek5Z6fe+ul3+e6bp3baD+78lX98cab/XWnf9w7UDzhR0vT1a/OF7z8sT295ePXakpjHeVR9iLs8OC8tfE5q5JKFi3sWhjWva6jSBTAodH5PDwLC6OwcLQ6CgKFUkiGRIISAIJTSZhyAQjIsYQhzbEoQxxKEMC2oiMMaJgjMgYQwLGkIgzIpNxTC7d1JhmSsUxsfpEIx0czpDMoZjIrWWmNGO8DoqNo/CINGsmx0MskZuaMQyReBgMDQajwCADEMgQDMIiEHhdPSMoHAmCYqA6WAgCC4LTdAytSYwAe+f1y1du9vfPDPQvjQ7bmhC9d3PS8dzNpwszahMjUxa7xikk0WLRFu8l5aGR1RGxJQGhOb6BqtDofSkZF5TlT44ca7p8vvH8/vrzvzde2P78Yu2z8+WNZ0tfnC9/fqb8+Zmq52eqGk9XNpyqaDhd9ux0+ZtLu//aW71CZoMFg9AwsB4MCoPC4XBdKBQO+Z95EWagC9bTBenogeD6vyr4HzAECIb4dxQRIBgcBIWDoBAQDG2AdZC6SAT2xmxLDsvC0lwqsnWytbE3M7E15wsFFhKhpVRsI5OL7Bwkji5yF1c7N2e5s73Y3k5s76RwcVK42Umd7GTOIoHc1kYmFMjFQnt7haudwlkuc5RIHMViB6nCTWbnbitxtrK1txE5mlpIOCbWJnwBn2fDM7G0EYjl9q4ihbNArBDayuRChYvCdanH0qAVQcErg2PCY84dP//w1sOUNZssyHy6LsnRVrFp/caCnHxloXLDupSEmMT0jWmxIWF2lpZ25mYpMZEFmzdtiI1e5buMSiCRcTgqHkPFoSlYNAWHpmBRZCyKhEWRsRgyDk3GYkhYIxIG/eszGYuiYtH/oOEwdByWjsPQcRgaHkvDYqh4DA2HoeExDDyWRsBSft3w9m8UPI6Cx9EIeBoBTyXgaAQ8jYhjkPBMMoFBJjKIJB6TSyPSsUhccEDooT0HXOVyT7nE11G+wk7kK7XytjVbZGv2/0h7q6i21q5vH0nQJCvuwd3d3aFocXdJCEmAABFiENyhBUpdqNCWtrvuuwotdZdddzfaAiFZ/4Pu9xnP//2OvvGtcY015sE6v8ZvrjnvO9LNYYm3+9IAf28bWwwcBoWoW1qarRod4bM5m0ZXKGZ/gouLc0rFrGJBASpBpVL1S6GaV6iUSlAFgiAIgkoQVC4uLiwszC0szC0uKlQq5eKicnERVCpBhUK5sDi3qPoJgr9V4JxKMaeaX1AplIsLoGIBXJhTLswr53/Pgypw7vevM3+faJW3ZWSWhEVnZpfzGbzeArY8o7A2v4DRJZMf3brhyNrBZfWl62XVG+R1A/UMbmZcmq9ThJ1puJ2lLRZVlrBkTVtzTwNHyswXlKVVJAWWLvGSFiX1cwq7GbldjLy+6gpOSowloE+CajqS8RY4rCEAkPVhNDjcBI2g6WvZk1DNlUXdtRVDPGZvTUknu6CDld/Jym9l5MjKMsRFKX9uzBCXpIqKUxqLU4XFKcKiVEFxan1BMjMtJtHH0c0A60LC+JvR/M0MvY3IwVYmKd6u+WF+OcGeSz3toh1Nw20NgixIPkYYH0NsoBk5xNJgiZNlQXgALzftTx+1i1PeWlkoK8tuqshuZeZ3c+nLGmvGmgQTgz1HNq6Z2r3jxNZNlw78dePIviNrR46vX35l97qnJyben999a/fo0ZHmA8uajoy2To0PXf9r3dTW4altK/45uevOoYkja/pXy+pHhDUHVgxd2jUxs2v75b177p85df34scPj43tWrT6/d8/7+7ff3Ln66MrZD//cVH15rfr69s3Du+MjK7hllQ3Mai6TU1VRWVZYmpuZnZaclpGeVVBQxGKxeTy+TNrU3tbe0dbR0dLW2dre2dLeLm9vl7e3N7W2SqRtYnGHVNzTJGtp5DULuB1SQW+LpKdV2iYVSATcxoZqYW01j8MS1HCkvLqWRkGHRNTTLOuUittEwg5JY5essVsmahfxZfU1jdXM5nr2YLNwfHnP4W3rrp088PbOzMK7x+Dn5+DHx4p3D2YfX/ty78KXe9Nf7029u3H67a1T7++e/Xj//Ic7U29vnH199fSXe5euHJjY3CNbJmDLyrJWyrg3Dm2/um/LlX2bn5498O3O1I97F7/dmfrxz+UfT67NPr3++d7Mi6unn1088fbG+V/P7iy8fDj/7N7i60fzLx/eO3tk39rlJ7atPbNj/MTmded3bL5xeN/zmXPvb139/uju98f3vzy8+/nhnW9P7s9/+PDy5t26QroBnIDXxhqiaRSAiNPRQUPVk4Ldvj678u3NjVN7N4z1SWrpOfFBXj4WFvZEojUWZ43F2eJwzjSqh7GRl4mRu6GBmwHV28jA18TQ18TQx8TQx9TY18Lc38rKy9Tc3cjYFkegQbQc8YQIe7tkL/fS6BB+dtJgdemODuGJVV0Xxwfv7F7xaP+qR/tXfzg9OXvxkPLW2Yf7t/TSC6oTIjhJcUUR4RkBQcVxibzSCim7Ro2GIFIBEhVBogAkCkAiI4hEBAELw6L1MTgAj0cSMAAeBceiEDg0gEfAsQACj0GS/gcyDk2jEE0tTB3MjexIWCNAF6cPRaP0CDSiqZO5ixnRjIYku1o4OBqaBzu7M3PyloaEOhsbG6NQOC0IUkMNUFfHQCFkGAyvrw/X1NJT0wQ0tTEQPaSaNlpdm6qDiHBw4aSky0tL5YV5HSW5Q4yildUV6/msbXLe6npGU0Y8NzKYE+THDQ1m+fnl2zrQPX2FMUv7iyu3iFqPDIxNb9g+s2Pb+W1jUzuWT+8YnNredX5by9Q2+cVtrTNb22e2dlza1jWzrfPi1o6ZrW2XtrVf3zV8ZtNwWWwIEaqG1FTXg2hCNSGaGlBNTaimJvSPF7XUtXQheroQfW0NXW01HR0NLV11LW2Nf9HR0NJWh2qpQ7XVtbTVtbTUoVB1KFQNAlWDaKhBoJo6FkY2ns5+9jbuhhRLEyNbD7dAb88QBztPK3MnWwsnJ1s3D2dvXw//YO+gCL/QyOCoyKDIYJ9gfw9/f6/AYL+QQJ9gX88ARztXB1sXJ3s3FycvH5/AwIAwf78QNzc/R0dPJxc/V49AB2cfazt3O0evPz8XHZy8HBw8LMztrCztbR3dLRzcLG2d7e1d3F08A72D4sJjM5Iy8jPy6YX0/RP7bp2/PtY56kiysgQMUsJiu5ubZXx+PZvTLmteO7pSXNdQlJqaERUZ6emWHRvJKc7jlBWnJMQRcHg0AJCxSCIWIGAAAgbAoxEENJyAhhMxwB8IaAQBjSCg4XgUHI+Ek1EACYUkoYB/QSJIAIKMBEhIBBlA/HmTkQAFCZDRSCIGicP9Cx6HJGCRBCyShENR8GgiFknCoahYjAEea0QkGJPIlqYWZALNiGaOQZHSUnJmzl9OT1jq6+QY7++d5OMW72EX5WQe6Wga7Wab6OuSFuAa62lHgqvDddQoRKSYX9sjbzqwfecf9S2A4PwfAYL/eVSgSvmnd/onKS4szCmVChBUKpXKhYXFxQXV4iK4oFAtLCoU4MIvcOHb4txPULkAgosqUDGnVP1aVH6fB7/Pg78WQMU8CCp/L/y8def2jom/auua4lPLYlIrUgu5Gfns3Dw6p4yxY2z44l8TK2X1gsK0hrzU4riIzFDfJF/nWE/HCGc7WwI2NypypFkiqSylp8UUxPoWRHuKShLHRIxRfnl7eYa8OG2EV7WhRVAQFWQK17NEwczRgCEcZgQgDGG6WIgmHqKWE+E/Kub2c+ld7KLu6sJOdl4nO6+jKreVkdNckSVnZEtK00TFKdKyDGlppqg0XViS1liuB8AlAAAgAElEQVSaLqnI5helZYV5h9qbxLrb5oT6pQd4hdma+ZpQgqyMYpyss4M8y2NDKuJC8sK8Un0d4lwt4lwtUrwdiqP82SlL+HmpHazygXp2T01lB6tMUpLNy00WFaU303OlZZmd7NJRcd2YjL+2Tba5t2NyeHBisHffqpHjG1cdWbVs33DXjm7x/iHZxc0DF8b7zq3vObm6a+9g09EVHTPbx85tXnZiTfeF7WNnt4xuahMM81nb+1qu7Jm4deivC5MT07t3XDm07/yeXfvWrjkyvunRhalvjx48njn37Oq5D/cvK94+Wnj75NHl6U1Dg/xyhoRdK+bW13NqapgsFqOyoqS0IL8wNzc/IyMrPT0zNy+fTq/kNQiaZfL2lo6Ols7OlvYOeVt7c0u7rKlDJu2QStpFjR2SxlYxv03M72oSdbdKu+Ti3jZZf0dzq7hRxm8Q19cKaznCarawmi2pq20R8rtkkt5maW+zpEMsaBU2tDXyumWiLjFPXs9uqmW28jg9kvqVXU27Vg9fODj5/Pq5b89ugx+egu+fLLy69/vpza8PL326N/3p3vT7W+deXzvz8c6FT3cu3Dq6a2OnWFqS2V1TdnJ89NWFY78fXv56+/zX2+ffXT7x8dqpb3cvKF7cAj89AT8/Ab88Az89BT8//fTwyssrp59e+Pvp9N8vLpx6c+n8z0d3H5w6sn9s6Nn5k19uXvly4+r8P/fBl8/B92/B92/Bd2/B9+/AD+/Bjx/ATx/B33OPr90uT8sn6WJRmkgaQDFCk0h6eiRdzYRAx3cPz4GLL0HwIwi+//D29tWpo3vWr+rhNTBSUxL9fAJtrFxoFAsUYItDu5CJHgZUHyNDbyOqlyHF38ww0NLc19zMx8Ii0No2wMrWjkAkakAskahED4+ckMCC0ABmYoQob2k3M291I3N7e/3R5bKZ8d6Z8b4He9c+2b/pzs5Vx4fb1vKr+phFjdlpGb6eLgS8K4WWFRHJKylTIyNIFCTZAE0zxBoYYg1pWAMKhkYASBg4Hock4pAkDIqIBghoJAGDIqKQBAyajMdS8Vja/2CIxxoScUZEvDEGoCBhBCSMgEaQqQRTY6K5AcbYgmLhZGZvSTLytXVKDY8KcXFxNTGxwGIIOhAMRIOgo0XW1yXB9NA6Ovqa2nrqUJiGFgDRQ2roItW10WpQSyQuydO7ISO9vbRomF2+gcfeyGNt4FdtkXE3CFh9xRntmfGtKTHcAK88S7N8a+vG6CVDxYzVNY1bpN2TnaOTPSv3DA0fXbf83PbRqZ3Lz23rOb+tfXp7+8VtbRc2t17Y3DazpWtmS+fMlo6LW9pmtrZfnRya2bFSUJBiqKMOqKnpaqhra2pqaEI1NCD/5UWoLkRPB6Kvpamjra7zHyP+B6gGFKoB1dLQ0tLQgqpDNTWhEDUIVB2qrakDVdc2IBr7ewU72Xsa0ixJRFMrC2cPt0B31wBHO3cbcycXe3d/r8DQgLCY4MjY0Kj4iNi48CURgeH+nn6+Hr7BvkHhQRHBAaEert6uzp6uTh7Oju6eHr6+PkE+3oGurj62ti62Nq6Ozt4Ozj7W9h6WNq52jl7Orr6enoGuLj4W5rbGRhZm1g4W9i42Dq5urt7+fsFRYdGp8anZqTkZSzM59OpVQ6uO7Tk62jXqZGAf4x62d9PkrYtXJjaNt8iaJsa3/nP73pplw/Sc7NrSwgGpUMKmF6XEF2YsjQ4LJBFwOAyGiEESMAAeDeBRSBwSgUPBcSg4HgXHoxB4FJyARuBRcBwSjgVgWAQMh4DjAQCPAPAAAg8gcAg4Hg4nIhCE/4KIQBABgIAEcBgk9r/AYZF4NJKERZOxGCIaRUKjqFi8EYFgTCSbkqgmNDMK0djY0EZfn7A0KefDm2+NXIGjmXmcv/dSP/el3g5LXMwj7I2inM3jPW0zfFzT/TxMMXCElgZMSzs6NEJcJ921Zd/8L/DynTebDk4v33mic8PB1hWHJg9d+/D5t2JhQaVUgKBSsfBbqZgDwUWVSqFUKpRKxcLCokLxr0B/LSg/zqveg+B7EHy/uPhZqfqlAheVKuWvOcXXH+DvedWvX8r530rFb4ViTgWqFhQLX95/vnjh+uo12wvKuGFRGUviMnOyimrKKiZXj53ZuWXXSK+UUViXn1mSFFecGJMW5psY4Bnr4+FrZRnu4sIrLeoRcOsK0wti/CqSAluYGT3VuW0VqV2MrMGa4pVC9sZW4Zqm+nR/NzOEthMVT9XTouhADPWhWA01axxcXlmwUsIdrGfIyzO7qwv+0MHOa6FnN1dktlTmyMozxCVp0vIsWUW2pDxLVJohKs0Ql2YykqPC7M18zCkF0UHCopzqjMTsEJ9ET8doF6sYR4sUb4eCcJ+yJUFVyZG8vCRJaYakNKOpPKeDVdxdXdHJLmtjljZXFIqLswX56bUZCbUZ8cKCVFl5lqg4rYNZPCriDgu5ywS1OwZ7tvZ1r24Sj4r5/XVVwzzOeFvj3qGWPf3iPT28M2s6z67vPTjSurtfcnCkZWrr8Pkty4+t6jw81rajV7y9V7p7sO3I6mXX9m6/fWjfpT07L+7ZcXZy4vTk9tM7t189fPDZxekHZ0/ePnnow52Ln+5d+PH42vdHNx5P/71n1aioooJXWsGvYgnYHGFtnYBbX8fhsJlVzMqq8nJ6UVFJbk5+WmpmSnJ6dlZeeWllDadO1ijpbGkd6Orua2/vbJJ1yCTdclmHVNQi5LWKeN3N4t5WaYessV0q7G2RDnW297XKu5ul7RKRXMCT1nOl9dzGGraAVSmu5bQI6jvEgnYRv62R1y7i90gau0T8bhG/W8xrF9Q2c6vkXFanoGa5XLh1ec+pneP3zx/7eO/K3It7qnePVG8fLry88+X+zNsb57/ev/LpzsxfY329dYzB+soja4a+373w88HFN5eOfrp+8v2VY28uHXl7+eiHa6e+3J368uDCz8eXlW/vg58eg58eg99egG//+fbg6oeb068vnfnn1JHr+3ceXTu6Rio8umrk/Nbx6YnNV3dPXvtrz639Bx6ePPHm0uXZh4/A12/Bj5/Az9/AucUrJ87HBcUSYWSCHpmgSyLpYcl6MIyGWmqYx9u7Z1Sz/4CLLxcXXs7PvwLBn6BiVvHx3duHd6+eOn5g/ZrlUmFdYU6Sv5evhYk9AeOIx/oYGwRbmQWYG/uZGQVaWQRYWgZYWvmbW7pSDAx19Yx0dYMsLNL8fVhL4zqqStZI67f3SA4Mtx1d2XF8tOXCxr6p9T1T63tOjbXt6eRtEFauqCntLs9rzEwuCg0IMDHyNTLKCgnlZGerUVFUCopKQVFJKCoRSSEAFAJAxgNkHEDCASQMioxFkXFoChZLxWGpeByNgDcgEo2IBEM8jopGkQE4EQEjAHAiEkGC6+MAOAGDpGBQVDLehIA0wMOpFlRrKopijKMGOLl5WFjZUigWWIwhXJ8AhRC0IUZohCkWSdDXQUC14Fp6MKiunqY2TEMXBYXjtAGcpi5RQ8fH0LgiOqqtqGA5q3yjoHoTr2oTn7VVUjshrllfUzZWkb28IKU+0L3I1lQcFdaZkdFTWDpQyR2qlvRWyzo5TcPi1r1jy6Z2rL28Z93M5PDVv5bfOjBya9+y238N3dk7/GD/2MMDYw/2r3h4YOTBwdHHxzY8PbljmM+0xeihNdR01dW1NSEamhB19f/2IkQHqqsN0Ydq6mipa//bL1WH/omGEA2opjoEogH9w5/mq4YGREMdoqWhrakGMSAZhgVH2lm7WJk7UskWGBTV1MTO2zPIxzPQzdHT18M/IjgyOiwmITI2ISImISImPiI6PCjM39PXx80r0CcgPCgsLCjc1yfAy8PXzcXTzsbR1trB2cnd2yvAxzvQ1cXL3s7N0dHTztHLytbNytbN1t7D3t7d0dHT3s7F0sLO2trB3snNwcXT1cM3MCAsOjJ2aXxyZmp2blZ+dkZuPZff0tQx1Dcq48uDPcKY+ayt63ds3bxz+/bdA0Oj1Zz6dnlHf3tnp1SyrEW2ZbhvpFVclBJbnJEUFeSLhOlRiDgCBk3AoHFoFA6JxAEAFoBjATgaDsMCMCwA/6NJHBKOQ8AwcDgaBscgACyAxCFReCQSiwBwCAAPIIkIJBFAEgEkEYEkIJBEAIVHonBoFAaDwmJQOAwKh0bh0Cg8CkXCYqk4HBmFoaCwBjiiCYliRqKZkg1pREMjAwsSwZRAMEtJKTz190yTSO5obuXvYLvEwzHJ2yHOzTLK2WSJm1m8h02mn092YLCTgTFaW18Pomdn4cLntOyfPPvyxXxVwyjRIRHrmIKySUWYLE3KaT9x+u6L589/zn5TKRU/vn/+8f2zUjmnUi4oFPNKpUKpVIEgqFAoH95/vGHzzubVW1ecu3H5u/IjCH4Dwe+LoEKpAhcVirkfc7NfFhZmFQs/5+Z/KZVKlUqlnJ9X/p77Nfvz6+cf01NXuroGsjNyk6Jj6yrKpw7uubB/598T64dlfG5hdmVWavHS+KyYsIzosKTAgBBnFydDo+zoyD5RQ11RRmlSaH1+fAszU1QY11KePNJQOsqnr2xkrRBVT/Q2DQvYiZ72zhS0CVybpqNhDui4GmBK4oJXSbkbWvndnKIuVkEnO6+7pqCnprCdlSstz/izsNhMz26pzGti5EoZORJ6jqg0U1iUVpebHGZv5krFeptS0gO9uNkpotJsfmE6Ky02K8RribNlortNdpB7XphncbQfOzVKVp7VVlXQxiyUlWU3FqYL8tME+Rn8vPSa9KSqpTGs5BhuZoIgP+XPZ/1c+kAds4NVNiKs297XtWuob2Nrcx+XLS7MbmcU9bFL10lqdveIdnfxjyxv2jso29Et+muo+fia7ultI9PbRo6t7to1INnWITi2pm9q66q/N4xO79hw9a+d05PbpiYnzk5uu3bs0IOzp59MnXs2fe7Cnu33/j7w+tLJ15eOf7597vv9Sx9uTF3dP7m8USBhMBrKy7n0irrKSh6H3VDNqeNwGmq53Fouh11TyWCVljAK80tysgsy0/My07MLs/MqS8t4tbVykahb3tzbKu9ra+lqkrQKBa2N/B65pLdF2iEVdkiFPc2SvpbmLpmkWybta2nub5X3NMu6m6TtYqGsvprPYvCq6EIOU1zLbmrgdogF3WJhj6Sxs1HQLmzoEvP7ZMKBpsbuxoa2Ok4rl9XZwBmUNKzpkh/YsPLKkT2vr52dfXxD+eYh+P6J6s2jz7dnVrcIa7MS5RV5j04d+Hpz6vWlo++uHHt3+cjzc3uenf/rn1M7H56avH9yx91TO59fOvTmxol3t05/vHtu9tHluWc3Fp7fVr64+/Ph1TeXTj0+fejJqcPbuuTVSbHZvl5x9rZxDraxDvZpXt5FkRE1GZnNdOawWLZj+eiJbTsvHD413DXibudHQpri9QyI+gY0OJWkjaDqaqWHeL29ex78/WL+y8P52adzP18uzL5RfnsH/voCzn8H576Bc98Xv77/8ODm9b+P7F492lRVkR7s529h4koluhuQ/S1NQm2tgqwsQ21twuzsvI1MTPT0DLW0op2c2KlLO6roqyS8ie6mAyu6Tq4bOLth8ML4sovjgzObBo+PyPf2CCbb6zdL2et4lQOVhS2FmfyMpCx/72RPd0ZSYkNBgZoZxcKEZGZIMKHhjGg4IyreiII1JOMMKHhDEt6QiDcg4g2JeAM8jobFULAYCgZN/gMKSQLgRJgeDq6PRwFkJIKEgJEQMCIAI6GRVDLelIAxxgGGRKQBCaA4mtp6WTvZkCk2JJIJAJC1oVQdLUs82s6AbI7HEPX1EFAtXYiWjqaWjoaWnoYOAgLDaCMJ2gi8po4tGpfl5y/OzeqjF63hVm4Vsicaq/c0N+yV1082ssZrSnozY2v8HeuC3JoTo9uz03vL6U1FjLK4zOSghNLU8tZa8brWlvMTG+4f233v6NZHJ8dfTU88ObHu2Yn1z09sfH58w5Mj654d2/D48Jp/Dq66v3/VP0fGN8jr3KhYuIYaDKKhB4FCNCCaGlANDYiGuoammgZUA6oF0dbS1INo6kA1tP+kwz/868L/6btqakI1NCB/UNfQhKhBIepQHBLvYO1ka+VkY+lIpZgBCAKRYOji5BXkHx7gHRjgHRgeFBERHJEQuSQpcklCRHRcWGREQEigp4+3q7uvh1eQb2Cwf7Cfl5+Hq6ers5ujvbO9raOri4ePV4CvT5Cnh5+9vbuVlZOFtYuFtYu5lbO9o6ejo6eDg7uTo7u9nbO9nbODo6uTi6e7h6+fb1B4SFR0ZGx8bFJKSkZicrpA2rz38Mld+46t37SzvWPZ8PD6NRt3rRrfs23viaHVWzLz6U6uvjGRsVlJSQVJ8TlLwvLjw7OXhBanxUUGeGAQOjgUAg0AWACFRaL+bCjiACQWAWBhABYOx8EROAQcj0DgAQQRgcAhAAwShUag0Ig/J6MisQCABZA4FJqAQuMBFB5AEVAoIgpNxmCIGAwBjSZgMRgUEotEkrBYIhaLR6IoGBwVjSMDWDwMTcMQTYkG1gamRngqlWDg6RGQlJhdUsLhVIurOSJGGdvX1cvOgBbsaB3rYZfi55jgZR3lbJzkbZcdGpAXHe3j5IiCw/R0dI1pZm2Srsvnbnz/rNhzYKZteHvPmv1DG4+NrDt++Oitfx6+effu/e/fP1Wqxbnfs1+/fPz187tKqVhUzKuUiyAIfvzwefnQCno5s4rNy6xrTZSOMkZ2rTl99faXuS8g+AMEZ0HwJ6j6uvDz68KP2cXfvxULSqVStagEFQpwcX5h9uvsl48Lv2a/vHs7ferk7k1rxjqbLx6afDh97ObJvX+tWdbIKGgozy9cGpeXFJcRH5MUFhrp5WVDoSYFBXfwati5KfS0qPbqAllFqrAgrqc6r59dMMApXFZXOiJkrpTUTPTKBniVqf6utjh9mpaaAx5RmRIlZ+YP8So3tPJWCJgdzJz2qpyu6oKe2qJ21r8XS0lK0+XMPHllnqgss6kyr4mRLy7L5hWkJvs622D0XSg4bxNyuL1FbrgvOz2uiVHQxi6pzU7MCfGMdbFI9LBO93dK8bFP8rTJCnLND/cujQksiQ7MD/MtCPcvjw2vTIyuTIxmp8Q2FmY0lefy85IbcpPkjNy+2opudmkXq2xMVL+5Q75nWd+27rZlDTVdVeUrhbXLaulDnNJ1wqrNTTU7O3jbuxv3DDYfXtl9auPQxR1j57csPzLWtn9Z07FV3TPbV13Yuvrk+uHLezbPTG49vXXT9K7tZ3duu3Xy6MvLF95eu/zg5LGLk1teTB27f2zXs7P7vt8+8+Pu1Ldb029nTu8a6umtr+1oqBNWVdbRy+uZDC6jooFdVcdi11fX1FVza9jV1ezaWg6XXVXNKKsszi/KS8/MTU3NSU0tzs7iVJQ1cmuaBfxmAa9dIupplvW2NPW1ynrkki5pY7dM9EeEXTJJp1TcJZP2NMv65LI+uay3WdIlbWwX8Vv4XGktS8hmCKoYAlallFvTLuB1i4V9MnGftLFT2NAhqO8V8/vEDb2NdR0NHHkNs5Vb1c2vXt0u3jncc3bnpscXTn7/5+aPhzdvHdu7d+XARG/L86mjby6deHxm7+Mzex6f2f3s3J6n53Y/OrPz0dld/5yZfHB28uG5ydsnt107uuX6sS13/9756Oz+lzNHPl4//e3u1O+Hl1Qv7oFvn3y5PnV17/YTa8dWiQWNedklkWFL7O28qBQ7FMoSQJkDSGeqQYJvQFZ8emx4qq9HjDHF2RDvYIKzp+gZ0HRxpvqIVD/Pl1fPguA35beX4PfXql/vFT/eKmffgz/eK7+8mnv/dPHzK/DXZ/DXJ/DXZ/Db+y/PH946dXTrUI+grCAlyMfX0tiJhPWgkaOdHWLdXCMcHLyMjGzQ6BRfX15+znJ+3bbulh298r+Wtx9f3X9qTf/UxqEza7pPj3UeXda0v0e4p6Nhorlms4SzXsha2VA1yC6XFGTVZ6YJC/JFJcVq5jQrU6qlMcnMmGRmTDE3oVoYkc1oRBMywYhEMCTiDAj/I0UkQEAg8Ag4DgHHAQg8Akb8ExORCBIaSUYBFCSCgoCR4PpENJJKIpgZUGyoBEu0PomKMXCxcLQ3sDDHEazweAM9fZqOliUW6W5q6GpqZI7DkmEwhLa2loamljpEW0NLV0NXT0MPgMJx2gAeomsKA2KdXerTl/aUF6yuZWwXV0+KaiZ4zElh1cEm7hZOUVtiUGOkd0tyeGtabHtBVlNRYW5YlKeFk6OZS2xocnVRVReHu2/5svNb109tGzu3eeD0+vYTq5uOjooPDPL29tRNyKsm5Mz1jSWrGvJHarLGGgr5WVGOeDhSQw3Q0tSHQiDqEE1NqIYmVF1NQ0NNE6qppQXRhkL0IJo6EA3t/0TD/86I/0uKf9BS19ZS09aD6mMQOGMDM1NjSxrVjEQ0wuNoxoaW3h7+YQERwX4hIf5h4YFhsaER8eFRcWGRsaERkQHBwV4+Xi5u3m4eIf7B4UFhwT6BXu5e7q4ef3BzdndxcndycLOzdTY3tzc2tja1dLKydbNx8PT0CQkIiPD08Hdx9rSxdrCysLWxsnd0cHF38/b18g8LDA8LjYqMjI1LSknIzO4YXnH+zoPjl24dvXhj55Ez63ccHN1yYNmWQ4PjBxvaR2Mzy2nmTlpaCAwcgdPVRmqokXS14/1ca4qyQr0c0XpQIhrAACg0HIWBIzFwFAaOQsEAtB6AhyHxcCQOBuD0EDh9OB4Gx+nDsXAEFoVGIzEoAI0G0DjUv2fcYJFIDALAwBFYBEAAkHgUQEQBBCRAQAIULPpPQcPjDAkEYyLJEE+korGGWJIhlmRKoJrgKeYkI3cb58zkzLKSSl69lE6vS0sv8feLsbdxtzW1cbWwDHG2SwvxTg/2iPOwjvO0TA5wzo4Mzk+ID/PzgcN1dPSgRAJe3ii9O3MdnFeCKnARBBfA/56zAUEVqFQuLi4uKBcXZn98+/b188L8b5VKAaqUIAj+8+CflMRUI4pxZGRiUpkwVbgikbcstra7omfdqpMXLn2afQOCL0HwEwh+Vim+KhfmQVCpVC3Ozy3O/QQXZsG5r4qfnxZ/fQaVP0HFD+XnFx+eXL9z7sClQxPXjk9eOLCtT8SpL8+uzE0tzUpLj1+yNCIiNjDIxcw8wsOzubqKk5fGL8tsYefLmZkdrJwWepq8LL2HnT/Mp68QVa2U1Gxo5a+RN4hKM1IDXFzIqEArWl89o6empL+2bF1T7SoRq4OZ08XJ76ou6K4p7GDnN9OzpGUZLZV5TfQcYUmaoDhNVJopKc9tYhTQkyKdCEhLQMeNRvAxpfqZU6OcLPIifPmFqT11Fb319Mbi9OIY/8xAl8xAl2Rvu1gX8ygH4ygH40R3myQPu1hnq0R3+5xgn9KYUFZybG1GoiA/TZCfWpsRV5cdLy3L7OaUdrKKu1llo8Laie7Wg2PLdg12rZEJx1ul2zqbNjbxVjdWb5TWbGtp2NUt3j3UfGCs6/Dq3uPr+qcnRqe2Lj80It87KDm7cfDK5Oqzm0aOr1t+Y//2S7u3nd02fm7H1rOTE1cP73t07tSL6bOXdk/cPrjrwdFdtw6Mv57a9+vumdnbp7/fOvv99oVDYwOdbPqQhN/F4zbXcqRcdgOzgs9mcivp1fSKmkpGTVVVHae6oZpbX8OtY9fWVrGr6YyqktKynNz89LSc1KX56aklOVnMkiJ+NVsu4LWJhD1yaX9bU59c2tss6ZJJeuVNvfKmTqm4QyLulIo6JYKeJnFvs7RbJuqWifqaRL0yYWdjvZxXK+QweVWV/EqGgEmXVLNaeXV9UlG/TNQjEfSKeb2i+j/0NNZ182u7eJwublVPHWtY3LClv/3E5rW3j+9/cfH019uXF57eUTy/8+P+xc83z3y8fvLVxYOvLu5/NbPv+YU9T6d2P5ra9fDczrunJm6d2Hrj2PjVQxtuHh6/d3zi4d87npzZ/friwQ/XT88+uAy+egB+fAa+ewI+f/j93o03F89d3btr51B/B6eqIikh0tXZzdDAzdgkwi80LjojNCjVyszX2SbMySzAGGlhh7c000O6EwljjQ23/z745d418N0LcPYT+PsLOPdB+e2Vavat6vdH1fc3i59eKL+8VH1/C/54B/7+Av7+An59++XJ3asnDmwf6W8sL0zwcvEzM3SnkYOtLBI8PdIC/bOCA5jJ8Z2sitVS/vae5n3DHUdX9p5Y3Xt2bd/fKzuPLpcfGZQd7G38q6Nhp7xmUyNzrYC+TsgerWf2s+mdTHpLRZmsrFTNiGhqSDCh4o2oeCMqwYhGMKYRjEk4AxyGgkWR0QDxz1whCkEA4DiEPhahj0XAcAAMh4QTkfA/aiQjERQ0kooCqACcjICRUAANjzMxoNnTyDYofRJWH29JMbMk0gwBlCEcTtXRscKiPUyMfK0sXU1NLAkEGgCgdHV0oFAtDaiWOlRHQ0dHXRcBgaG1ARwUZqADC7G0ropf0l6cM1ZDn2is2S2uneBWTDYw9os5q0vTWxMCu9KienLj23ISBalxWf4+9gQyGYYxJpt7ugRmxWSICxljfPFANVtekiXOi2XHenCXetclelVFOTEjnEoCbEoDrfO9TXI9jTJdqGnO5BgbnA0KQtZWAyBqOhoamuqamuoQTY3/Vy9qa2hB1SAQNai2pi4AwxBwVBrV1NDAjEigYdFEawu7sMCIyJCoYL/gyODwmJDwJcFhS0LCl4SERweFhvr4+3l4ebu6+7h7B/sGBvoE+Lh7ezi7uzi5Ojk421rbW1nYWJjZmJvZmJnZ2di4uLsHBAVHh4QuCQiM9PYOdnP1cXP1trVxtLGyd7R39nLzCvEPjg6LTohJSIxbmrQ0LSU3P7+KIx8ZG5qY7NywpW/zZM/Gnb0bd3Vv3Nc5frhz0xFe3yamqE/UsTxuaXZocFhMUICfgyoDSaEAACAASURBVI0NCRXn41RXkpUY6kNG6uHhcKQegNQFAF04UgeO1gOwMAAPQ+H1AZw+gNOH4/XgeD0YTlcfq6uL0dNHwWBIOAKFQKAQABqBRMPgKJg+BgHDIxEkFJKMRlLRKAoWRUWjKGgkDYMwwKKoaCQNgzLEYQwwaBMCwYxEoqHRRhi8JcWAhkTbG5oEu3plxCZmJC719/INCohwdPShkC2xGGNNNZgZ1aIoLSsvPi47KiQzwn9pgEuCj0OCn0t6cGBxYlJmfAIBg9LVhgJ6+tyKqidX74K/VaAKVILgghJULIKqORD8Bf76MTe/oFCBKqVKqVIp537//vzpw9cvn5QLc6BqEQTBj2/esulVRmSaraWjhV2Qc2heZFFjunAwQdQXymvP7F/ddWLq3LfFf1TgexD8CoKzi6qfC3MLit+qxd+g6ieonAUXvip/f1D+fAvOvgFnX4ML7+c+Pnh968yt07unD21Z2yOuL03nMwsYhVn5qUtTo6OXBAR5Wdva0QwYGalCepGEWdjCLmhj5zXT05vK0+QVma30zGF+xXJ+xdrm2hUiVk9taV9dRWd1CSd9CSMpfH0Lf0zE6a0uHhNVrRBULmso7a4uaKvKaWVmt1XltDJzm+nZMkZOEyNXVJYpKs2sy03mFaQJijKSfV3caDhnMtYOB3gakf0tqN7GhHgP28rkSGlFzoCQOcCvlDNy6rLj6AnB+eFeWUGu6f5OS5zNImyNouxNljhZpng75Yb4FkYEMhKiajMSWckxZUuC2SnR0tLMFmZed3VpR1VRe2XhMl7V1i754VXL948OTHS3TPZ3TPa17ehq2twi3CCt29zcsKNTtHd5+8HVfYdW9h5d3XN+6/DMzrHjqzonewVn1vfNTIyd3rDs5PqRm/u3X9q1bWrH1hOb15/eueXywb/uHD9889C+CzvGn/x94MLWsfuHxj9fOfTzzslvN4/9untG+fjy1MTq1sqi7jp2D6+2tZbVzqtu49e08blSLru+sryWUVbDqOBW0uurmA0sVj2L1cCqqmcy6yoruQw6u7yMXpRfkpNdnJWVl5aSl5ZSkp1ZVVQgqmG3iXj9zZKhjpaeZtmfDmp3k7RbJu6WiTslwi5pY5dU1Cnmd4gaOkUNPVJBr0zY19TYLRG2C3nyeq60hi1iM0VshphdKaupaqmv6RTW9Up4gzLBgJTf01jXzavt4df08mt7eNVd9ezuOvaAgDsi4W/qkh9ZN3p538Sziyd+3L+kfHELfHl74enV73dPf7554tOt4++vH3l19dDLKwdeXjnw4vL+55f2Pb2w59mFPS9n9r6a2ff64r7XM/ufT+9/dO7Ao3OHXs2c/Hp7+vfD6/OPby88ufvr4e3Zh7c/3bn6ePrU1N6dEyMDPUJeHYOVkVIYGpTsbBfiahNqRnQiaVHNAQNrBJ6mpuaAgEeaGeUH+jaXFu8dHbl2bP+zm+e/v74Lfn8N/noPzr4Fv75YeP9I8enZ4udn4JdX4NfX4Nc34O9P4Nxn8OubL49u3TpxYPfKZcLywiQ/zwALEx9jWqCFSX5kSCujZDmPs0Eu2NXfvKe/eXev5MjylqPL5Ad7xX+183a3cne31Oxsrl7PL19ZX7JGwFzJZw3XVfXXsDqZjBZ6hZoB3piGMyJjDUgYGhFNJaAoBCQFhyRjkCQUggDAcEg4/g//qVEIAhKOR8KJAIwAwAgIGBGAkzEoAwzKAImgAHAKCmmAQRsRCJYEvDkKTsHCCEZYqjGGQIUhjGBwayzG3cjQ39LCx8LczdjElkwxwWBwevp6UKiWpqaWOkRLXVtLXUdfUx8FBTCaMLyGjhuJWhAcKMvLGK4q2yKo3iPhHpHV7xOwVhal9qVF9WbE9GQt6clPbMtPKQn29jWkGOjpEXQACppia+aUHra0uZgzwhXVp6QlOVklORrFWGASrDEpDoQkW2yyPT7RBpfhQk13Ime50bLcKSWB5oXBNr4maCJUTV9NTUcDogPVgWpoaapD/uNFKFQbAv2/z4v/LjJCNdWgUA1dPR0ACeDIJENDAzM8lkIlG3m6eocHRYT4B0eGhEcHh0UHhEQGBEcFhkQFhoT7BwZ6+/q4eXg4ufl7+vp7+Xm7ebk5ujrYOtja2JmbWlqYWTvYu3p5+QcFRoaFxcYsSU5ISA8JiXF29rawcLSxcfby9Hdx9rC3dXJzcgvw9gsPCIkOi4yLio2LSYhPSkvNKy6t4/P7hlgdPezOgbqBVQ0Da5pWbe/cfHjF4Ssn//l89PbbTYcv7jw6PbJ2s0goaRUJ6VlL43ycMiP9a4szM2JCqCh9rL4+HsBgEWgMDInRg2P04Dh9gABHYPVhOF0YXk+PoK9P0Ncn6umTYPoEmD4apodBwPAoBBENkDEoMgZFwSJJaBgJqU9Fw2gYOBUNp6D1KEh9KqBrgNSlInTI+lqGSH0TLGCAhBkiYQZImBEKYY7HWhCJPra2OfHxS/wDAl2cw328zA1oZByFTDBycPDJzq6QijozU/PzUnOKUtOivT0yo0OyooPi/FwS/d2zw8KLE5IKUlJMDCgwPV09Le38lIyntx6q5sB5BfhDofy+CP5WgouLILgILiiUCqVqQaWam1coVaBKpfr188fXzx/nfnxXzs+DIKhUKIa6eqyNzaxNLA3JVjRDFwO7AJvw9LAqSXL7WIRsyJfbnt61tvfozPT72Q8gOAuCXxWL3xfmFarFRVChAn+rVLOLC58UP14rZ1+Av16rvj4Fvz8Dfzz/+er28xunD29ZIWHm1ZVlleam5ixNTAoPj/ELCHH1sCKQwp2dO7ictlp6G6eojZPfWJQsLFzaVJbRUZXXxy0a4pWNSar6uCUd7IIREXttC6+dVViZGDbYQN/cKVrGq1jRWLlWyh6qL+lk5zXTM6Rlqc30DDk9S1qeKSxNl9FzJOXZjSWZwuJMfmF6XoRfkLVxaoDHEjdHRwLGiYTxM6d5GRICLWnZoZ412XFyVv4Aj9FfX97OyhOXpNZlx9dkLOFmxRVH+6X5OqX5OmUHeRZG+BeEB2QFehVGBLKSlzCToioTI0RF6d01ZV3VJe1Vha2VBZ2s4oE6xtomwd7h3pMbxo6uGZ4c6NjSLtnWLtnYxB/lVa1urNncItjRJ9+3ovfI2qFj64bObFp2YdvwyXXdfw2Kz23qv7ht9OTagdMbR2/u3zGzc+v57Vv+3rrxxNYNN47sv3f8yOXd2+8c2nN738Tpdf1Pj2/7cf3wz9vHftw+9vv+afDZladn9g7xKpsZhd3cqpbqinYus5PH6eBVt/E5rYIaOY8jqmbymeX1FWV15aV1FaV19DJeVaWAw+KzWQ2sKh6HVV/F4pTTK4uLyvKyc1OS81KSGfk57OL82pIiIZvZKRF1N0m7m6SdUlG3TNTbLOmTS7tlok6JsEcm7JUJe6SCP/TKhH2yxr6mxj6ZuFcq7BTxWnk1LXUcCadSyCxvrCoXsyuaa5kdvOpeUf2AlD8o4Q1KeIPihkFxw6Covp/P7a7jdNZUdddWDfKrx5r4W/vkxzcO3zux+8vtqcVXN5Vvbi2+vPrr0fSnu6fe3zr58c7JT3f/fnfz2Otrh95cPfj++uGPN458vH74/bVDLy7sfzp94MmFg/+c2/f43IFXM8ffXT3z4fq5nw+vzT+7M//87tyLOwuvHv5+ce/Dvat3pqcnxyeb+O3JUVluVn40wBQPwZI0EJb6CA8i3gmhZ6OlZg1RM9NQc0WjQ6xM0sO9OPlJbXUVGwfkV4/v+fXyHjj7Fpx9q/r4FPzyCpx9D357DX56CX59Df54A86+BX99BL+/+/r8/j8XT+9dPSKjF+eGB8W52ReFB/RVV2yS89fLuOPyuh3tgoP9smODTYf7JPs6efs66vd3Nuxp444L6et4FRvFnPUS7upG7jCP21vNbmXQ1QwJJgZ4YyrOiIIx+I8X8SgKDknGIIgoGB4NJ/wHLIL4BwycgIaT/o2MMCIKRsGhjbBoIySCBsBoKIQhGmmMxZiSSZYGFGsjsrk52cQcTzFFYaywOHdDAx9TEy9TEzcjI1dDY3uKgTEKi9PVhWlr6kA0tDQ0tdS1tNS1dTX0ACgCqaGPUoNaAKgkVxdealI/vWgjj72/mXe8uWELs6A7JXIoN2FVRVZfXkJrxhJZZmJZiF+MnbU7jWaJxhvA8XY0q/Sg+MZM+kh142AVR5SR2FKQ1FuR0luWMMxKG63OWFOfu45XsK2ZubOdfWCAt7e39tAQ78iojJ0SZgpAkRpquhqa2hr/TtP88SIE8v/z4n9P3PwvO/4vL2qqaWipQ7U1tKDqUHU1iIa6FhSiByCwRobmJkYWJALVxMDM280rLDA0JjwqKig03CcgxNM31Msv3C8wwj8o1Ccw0MvPx83Lx83Lw9nNxd7FydbJ0cbRxd7Vyd7Fw807PDQ6OSkjJTkrOirBzy/MxcXH2NjayMjK3NzW3s7F083Xwc7F0tzGwdbRzdnV09Xd283D38s3KCA0Ijo+MTOvkNMgXb6a2zNc3TPKX75JPLpNtnKnZGyyd+fpKx9+vAHByy++bt53srVrgMNksUsKS1Ji43ydozzsOAUZmbHhGB0oEQEnACgCgCTAAZw+HKOrh9XRxenp4fX1SPr6ZJgeCaZL1Nch6WmT9XVIcF0iQocA6JAAHQJCmwDXIiG0qEhtEkyToKdO1tcg66mT9dTJ+mpUmKYhoGGM0DQBIMYIiDla2woPs8DCrAhwXxtjX1uTSHfH7CXhefFRKWEBkd5uUb5uhWnxlcX51ZVMaWPTqVNTHz9+Pnv6Wn5WWZBnkLeDs6+9fV5CbEZ0aHK4f0Kwd0pYcN7S+NycVBtnSzVdNTV1tZCI0LsP7itU4IdFxevFxQ8g+GxhburRo72nzl66c+/Tj58LIDinWPw9t7CwqFAqFYsLc7++f5n/+R1UKkAQ3DW+xdnSypxMszIyMzWyIJPNMFRrkp2/dXh2SIU0o2VNdONQBL83r3vt8PGZq+9m3yrAHyA4qwS/KJQ/FufnVfMq8Pfi3Kf57y8Xvj1Xzb6a//h4/uNj5ZfnytnXX57c2LS8nZGTTM/NyIiNWeLvH+sXlBQc7m1pTdXWyQgNHGsV9dTTxeUZTZW5/MJkOSO3g1XYU1s03Mjo5RZ3cgqG+JUrJJyVsppOTiFzaaioKHlDK2+8g79SzFojYS1rKOutLWpn5coZmXJGVgsjW1aRKSrP5BelNuQn1+clSyvyGgrSA62MXKnYkrhwelJcjIujMxnrTMb4GJP9zMjxHtZlCcH8ouTWqrxOTmFXdVEnp1DOyJGWpUtKMwT5ybzcpdVpS4oiA7KDvDIDvDL8PXJDfMtjw2vS40VFGV2c0r56ege7sIme01yZ21VdNtTAXN3UsHe4+8zmNWe3rN033LtCUD1UxxgVVK+R1m1tF+/okm3pku4Z6T65acWp8ZFjq3oPDDfvHRQfGJJObx6a3jJybGX32fHRG/u2T01sOrtt/NTEphNb1t88uv/ByaO3Du55dHz/ydUD5zb0Pz2+9ePF3d+v75u9fXj27tGFx+d+PZres1wuLs5sYxa3VhXLWcWyqhIps1heS2+tZ3XwOF2Cmk5BTXtDtbyGKWPR+fTS2rJiPpvZUMXkVtKFtRxRfV0Nk1nPYtWzmKySYnZJcS29lJ6XlR0flR4Tnp0YyyjIbqyuahfx++TSgdambpmot6mxv1nU29TYLeF3ihq6xLy+psb+ZlG3hNctqu9qbOgS1fdKeANNjctbJQNNjR2C2pY6loxTIa4qk7LLm2sYbfWsHiF3QNwwKOH3iRq6+TW9fO6QRDAsEfbzuf382gF+TX8Dp7+BNSyq3dAhOrhmYOavTS8uHp17fGXx9W3Fy5s/n8x8e3j+673Tn26f+Hj92Oebx7/dPvnt1vHPN46+uLD3n3O7n07vezFz8Pn0wSdn9z07f+D1paOvLh5+c/nYh+unv92d/v3kmuLlLcWru+DHV7MvXt48Pb2ya1lmdIo5zpiqizLQgYVYmLWU541w6SM1pcvYJdLsFGZkeJqnU5idYaAVxc+M4GdGSAt029Al+f701sKbBw/OHbp0cOeTy6dnn95efPtI9fkF+OM1+P2l8uPjhfePwG+vwV8fwE+vZp/df3v94pltG0aEtd2s0mW19JHa8tX8yh0tvIM9kmMDsmODsqP9ouN9jUf6+Hs7uBOSqnExc0sTd7yZt0bCWyFsGKirbWex1SgYgz+Q0TQimkpEU/9kRzySjANIWATxz2DqnxoNw2PghD9gEWQsgoxBUlAIMgpOwWOMsWgjAEYFYDQ0whAFGKIxJgYGdjZW7rYWTlY0c0sizYZAtCeS3KhUVyrZkUx2IFEcqQbWBApFD0BCofpaGjqaatqamlrqUC11bR11XbgmDIDAMJo6NB29AFPT8siw1qLsNVzGkXbRX/yqkdykteVZE9yydayCrux4Tpg3JypIkJZYkxgfY2dvg8AYayPtsYaRVh7pjkG1S1LXNPAODXb+PdYxtbbz3Krmi+vbLm5on9nYcW6N/Ny6llOrZGfXy4+PCk+PSS9PDLUyMmxw+kgNNYQWRA+qo6Wp9X94UReiqQPRgP5feRGqBtFSh0LUIOpqEHU1KERTVwuqj8OSTY0tyUQaHkO0tbAJ9guKjVwSFRQa6uUX6OYV7OET4R8UHRQaGRAa4hPg5eLhaONgbWZlY27jZOvi4+4bHhQRExkbExUXFR4bFhLt7RVgZWlPJBphsVQy2cTQ0MLczMbGytHN2cve1tnMxMLc1NzSwsLK3MLawtLZ0cXXOyAiOj45p7iomtfQuZzdMkhvGqhsGWG2jPEHtgqWbe3ccnD65ad3IPhRCd5+9qazb6iaVcUszK4rzqnMTAh3tU0M9Iry88Tq6xIAOAGA/1lDJCJgOH09PEyHhNAj6GkR9KAkmBZZH0LU1SDoqJP0NIm6EKyOGl5XjaSnToKpk+HqhiiIOU7biqBrS9Z3NgDcjbE+loRAO2qEq1mcl2Wyn11htA99aWh1ToygJEVWmddRV9ZWV1ZfklaaHJEbGyhhFa/padq/eeXpvVunj+y6N3Pmye2bD2/fBxfBd28+FOQxrUwdrYytnS3tcxKTe2TSsqyMSD+vuIjQuNi4pKycpWWlTrERmjQCBIuxDwndOzX1BQQfg8q7oOqGcuHQyycjx4/1TmzffPDI7cfP5haVChU4p1D+/P3r16+f879//v7xdWH2Gzj3EwTBmdNnI3z9rKg0GwOaGYVkbWBkYWhhbGhLpDkRLAPMAtPDGE0pTSsSpCNR9d2lPRvHjl+/8PrXSwX4GQS/guAvEJxXKRYWfsz/fD/37dWvzy8WZ98qvr/9+f6J4usbcOHrg0unBMwSZn52WWZabkJCSUoGO7eInpoVZOfgZkjhF2f18Zniiqymypymylw5I7+lMq+ntniIX95SmdnBzl8h4YyK2csElcsElXJGdmPh0k5WwXgHf4RPH6gpGhVWDvLKumsKO9i5bVW5LZU5soosKT2bV5DckJ9cm51Yk5WYGxngSES60XAZwb71eVmstKURjtb2OISnASHY2iDS0TQj2KUyNbwuJ05YuLSZntXBLpAzssUlqaLiVFFxmqwsW1ycUZkYmRvqm+7nnurjmuHvmR/uz0mLk9PzuzilHezilso8OTNPXpXfySldxmetbxHsXta5f0X/jr621ZKGvuqKobrKDXLhZH/rvuHu/aM9e5Z3HVwzdGrLyr83DR9a0TneWrNByjy4TDazdfn0+NCB5S3nxldc3zdxZvO6M1s2nty87sz2zTcO7r1zdP8/Jw5e2LZub3/zzJblDw6ufXZy49uprV+u7fl8fe/3u8fAN1ev7lvfQs8V5qfIyrKbGXniiuzGsixZVVETq1jOKe1qYPYKqvuENb2C6l4ep62O1chmNNaw6pkMTnlpLZMurONKBAJBTW19VVVdJYPPrpLVc/mVFWUZS3MTY3KTE3JTEnKS4nKXxtPzsgTsynYRv0cm7JHye2XC3v+JjN0SfpeY1yNu6BE39En5/VJ+n4TXLarvFHJ7JbxlrZL/j7G77Gr72/OHT/DiEuIhuENLCzXqLlRx1wAJEnchgeAewd2KFi3uxVtaKFClpe7unusGvznnzMx/1rrWet/4Zj+B19of2ZEkcMTxrOxYWgodx8dHsLDBnMjQODw2lUbI4tCEsSwhl5XDZuSwGEImLZNGymKQxGyqiEnOouDSSdhUfFgONbpMwGrPS7/YWHZztOPV8vjnu5ffLY+/v3Hx/fLoh+WRTzfGPi2PvFsYeLM48Gpx4PGlC3cvnl8ZaXww0fZwsuP+eOvjiY4H4+2PprqeXep9eqn36Vzvm8XRd9enP9+89vP+6qvl5ab8Qo8Dh22hUDMt1fAT+6YbC95d6Xt3qefZWNvDgdbbXc0LrecuVhe0CpNqktgFbEIaHi2mR7eKUy4UZmWQwrFnD+M8TsRHBuXzaY15aWOtlW/uzv39+ODvx8d/39z//eKu9M0j6ZfX0nfP/9y/NdVQURZL7hKnjpbktKSw21KY3ensngxOfzZ3SBg7ksPpy6C3J+Ib+FGN8fjmZEZdEquczyrisnKZ9GwqTQaihYRq68N0UFBt/bVvuK4BTBcF1kGCtBD/ip4mXFcdqqsK0lUFAdXAQDWwrjp0jUYddZiOBgKsa6SnbaCpCtdQRehoGGhrorR0UDCEpYXZJnMjGxQYYaQHsQRDbcBgexh0PQRiowuy0NUz1Qai1LT15FU05eRVFQDKcjLr5GSVZBUVAUpKsutU5FS1FTVAiuogGQUrLU1Xh40Mt9N5uLBWHqWRGFYZ7tPJxvUIqBX4YM6pfZ7WRqHbHQS+3nxfn+PmVlbyataKmvZqYCc9k31gc2cja+aZM/2itJnyrOmy5IkS/my54HJV0tW6tLnalPnGzCv1qddasuabMm60iR8M1XYVJJ7YYqMlJ6MiC1BY6y8CFAEycv+Xi/9PHeUA8mtZc1EBIKsAkJWXkZOTkZOVUZADKMnLrZMFKCkqquoBoQgYCgaCoWD6DhvsD+8/4Lz/0CGn3Xs3O+3fuvPQzn2Hdu7bu3Xn9o1bNljZmRuaGaNMbMxtt27atn/XAefDJw7tP7p9205rCzt9hBFID66tBdLQAAGBCFNTWzMzW0MDMwN9k/U2G9fbbrQwszI0NEKhkAYGKFMTE4eNjnv3HDxx2s0rCBOMo4fTE6J5WTHxkgi2yCcmBccroqSWJJQ3NE9d7ZlbujB+qa13KE4goBFxbDyWEurLxgRQgn1O7d1hY4TSVVXRU1fVUVEEqioCVRV1lOV0FGVB6+Sh6goIdUWUtrIJSMMKpm2L0LE3ADmawnfYGB7abHlip537wc3+J3aGuuyP8XGmhrjERnolEgIyaKFiLrYoPqYyhVyfzW7J5XUWCAYqMweqMgaqMgZrsxvFvEx6aKTHfo8D9uHuB+ryE1evDD+8Nvbi9uzL25ee35x9fvvq0zs3nj94+PPL77lLSwnxOaWFtYRIypHdh0/sPRxLoUYFB+3atHHL5u0bj3jZuUfvISW5Z5aEFtczG3uzBqZ7Hrye/fx75qd04u/vkV/fet6+7Hv+5NrHj/c/fXnz/eeH77/effn+48/fP3//fvny+e3rl98+vf/z7fOvj++lv38/vHnL79QpQx1dewN9BwPEBiTMAgI1g6GMEKYIuCUIuV7LwNFou8uRCEFwap1rfOVeer6X8Lx49PrFB+/vfv39USr9LpX+lP7+8/v731+fpT8/f//w6vPb5z8/vfnx7vm3t8++vHxQnJUc5uWK9fHGeHknURjlGaLqbElhQjIl0Df42H5BdIiQjUshhPIxfsxgzyRccGLUWr/QJ50YLKRjhHSMhBWVig+KdjnACXaJDXHLZWLzWZEZ+MBsckgONTQF75cY6RWP9Y7DenPD/9niZ4V4UANcw04f3GdtbAvS2GYEP7rRJsb9LDPEP+L08YN25tsMIHstEYc3GJ/YbO53yDHy7B6Cx2Fm4Bl+mAc72IXuf4q19n9VAa78MB9OsBfV52zk6aPBh/cEH9oTceIgM8A9JSY0KSqIH+4dj/EVRAUIYgJTCGghM6ZUQG/MTmjKSSjl04XkqIo4Zkt2YndhdndRdkdeek9xzmBF/nBtUXeJ8EJ+Wl9RepUAX8QIGyxIvFQnnqjMas/hr7k4WlN68VzVcE3ZTFvDUl/nUnfbUtf5dmFKtyhxobnoRkfRSl/p/eHyp1N1Ly6ff7vY/XVl/M3CcEMGn+LuTPc5zUN7cdGe7FCPWIwvP9JfEBOUiA9JIoQlE8PTyNgsWnQ2h5IVx0nmMuMZdGp0ZICHm7fL2Ug0mhqDo8XgaDHRTHwMn0rmEXExAT5oTxc8OgiPDooM9A31cgt0OxPodsbv7MnoIF8uARtHiUmPpQsTYsVJ/Ew+O41Dy+IxMnm0TC41g03OYJMzudTsWFoOj57Fpf4rOTy6KI6Zm8DJ5FATydGcKDQLG8KPwSaRCak0SgaDksNmZLMY2SyaiEPLi2VIOLQcBknCpIjp5CwSLp2AzaREF/CptZlxPWWim0Nt9ye7XlwZeL809vXW5I+Vqa83x19e7f328PKfl4vX+6r7SpJu9td8XBx+ean72VTHk8n2J1MdT6c7H0+2P5xsf36p69VM16vpvhczw++X5l4vXpnuPN+Qm5kfT+kqSX062/7lRv/Xpd6Pc11f5oc+XR39MDf2dnbow+WR93Ojby+PvpodeTrRd3/kwq3+tqtt5ybrS3tLRbVpcfkccgYJk8WKmuyq+vbypvTTI+nb1b+v70rfPvzzcvX3kzt3R3u78jIv1hR+nJ/8tjT9eKjtTkf1QDavJ5XVn8EeE/NHhJyuFGKLILpZgGtNoXZkxrZkxtUm8Uv53KJYbkEsTwamg0IADZF6RnBdA6i2/r9d1EaCtBBgbeTaB1AD2RoXKAAAIABJREFUpqMGAWrAdDUgQDWwrjpYRw2yFi1VsI4mHAo01tNGaarBNdTWXNTX0ESAwMaGKBsUzASqCTbQAVuBYTZgyHoY1A4KttLTM9bQgimr6Mop68iv01RQVJMDqMjKrJOTVZb7t4s6ihoQZU1tGQBcXn6/iQn+xNEcLLoIG1SNDbjAwnXHkvsSmVXEiKidjsf1oehtm/kenoxTZ4/oGzsoa27XADtpwXbqIA/CzQ7AjIK2be/JSrvbVf90sPHZcN2L0XPPR2pfjNU9Gqx6PFx9r7dsdaD8TnfRUqtkqbN4sj4v+PhebVkZVVlZJYCsAkBBHqD0ny4qKCjJyyv+/3dRDvCPiwoy8vKyigpyyvKyyrIyirIyCgAZOTVlNQsjMzOUMVQXZGlsunub0/H9Rw7v2r9ny869W3fu375n92YnB+sN1sbmRggDJBihD0VZmlitt9qw3mqDvY29EcoEpAfV1gRqaejqaINBenA4whCJNEUiTa2s7K0s16OQJqbGFpZmtuam1mZmVhYWFlZW1g6bHA/uP3TmtJuPPzoYQwyJpkXQBIQ4IYaZEUbNCMIl4zkSSryYkpiN56eQ49MosUk4CpPFZMUyqIkMQjwhnIH2TqFg6WH+zju3bDA1tDdFbbHSd7Iz2utgfni7zam9m7yP7Qw+eyDa7wQl1JUT5ZtADslgYXLjCaWpjKosbq2Q15wn6ChJuVCe2lWR1l+dNVwnHKrLGWsUTrfkXeooutJZNNdRuNhbvthXfmu49ubQuYXusqsXSgcqU9OJPl67rWPc9jflJV2oKZga7FiYm5ienRibGm/p6mi70Nne3VNZ11x67nxJdWt4NDsETU8Q5O3e7myCsDWGWVgZ2xghTeFglJ6hDXivv1lYmmvxIGvqYf6TX03fpb2/pZ2f/nZ/+d3341fvty+D3z6Pf/9y+fuXlZ+/Xnz//fnHnw+fvr988/7tx49ff3z78fv7t+9f3r559f3jxy+v3vz99uvr6w/ciBgbEGwzCrUJDraDgmxhEGskwgQKNwDrG8LN4HArENIeaLLLfK/focgUl7iKk4KKo+y8oLRqSf/C2KP393/9/SiVvv0jvf/q/bO3H7/8/PXl29ePn96+e/Xk49vH0p/vh7uaI/w8PZ2Puhw4wIshNOQVnRPl1mQL2wsLypPjhUySkEXMZuIzqNGCGHQs1j8O6xsb6p5DDc9nRWcSQ7NI6Hx2lJAaFnx4W2KUnwDrwwo8K2ZEFnDxWWR0FiU0Kdo3NtSVH+EZG+HJDfdkBLsyg93JvqcZwR6R7sf3WBpsgGo7IEE7zQwCD++n+nrGRYRgzhw5YG24ywx2dKPxqS1mXnvXR57dQ/E5xgg4xQg8TfU7SfY+TvFypnqdYAe6JWD8EzEBCRGBgrAAfqgvN8hLEO6fTYoU06KTIgM5QW6xaE9+uDcf65tODMtl40oF1Ibs+M789Pbc1A5J2nBF3mh14Uh1fn+ZpCM3s6swZ6SmqL9cXJPCacjkDZRlVQmIBYywkbL06XPikbL01uzYidqC+fa60ZrisXNl4/UVc+31d4a7r/e2TtQU1yUyR4rTr3eU3ukufTBUuTpU9mCs6tlsw+v59hdzbX8fXbk93MoPdse7HGEGuND8XSh+Z+nBbiy0TyzGTxATnIwPTSGgUwjodCI6jYpJouES6LjMOA6PQjx96KCjtfXBHbuCPb2JEeFUbAQbF5nMoCYzyJSwoAgvV2JoADUilIYJI4eF4EMCsQE+aG/3AJeTAWePoz3P4oN9mdGYBBo5ncvK5LGyeIwcHi07lpbFpWZxKFkcanYsLZtLzWSTMzmUrP9ici0iHkMSz5LEsbLYlCRyDC86PBYbzsWExUVj0mnkHA49h0XNYVKELHIOgyJkUERMqoRJE7OoQgYxm4bPpEZlkLE5VGxlErOrMP1SS/nqxY73ixe/3Z75dnv676Or0pc3vq/MvLjU/XSq49Xlntdzva8vd7+63P1y9sLzmc4XsxdeXup6danr2UTbq+nOJ+Mdd4dbH0z1Pb0y+vbG5Kvl0XfXh7/eHv6+MvT3wfjflbHfdya/L1/8eX3q67Xxz/MXP82Pf5wff3t55O3cyKfFyQ/Xpr7emvv7+Mafhzd+3L324/6Nb6vLb67PvLs79+ftyo9nN/+sdR/fPP71aGW5v3O4qmh1pPfPs1XpkzvShzelK1dvNJe1xZLqadgGBrYzntCdRDzPw1TSAhv4UX1i3nBJRl9h5vnslJqUhLIEQSE/TgasDYfrofQhRkiw4VoFFQbUR4AMIDqItVIqSAsG1obraUK1VcE6ahAtdYiOGkRbDaytqqejBlqLniYUCkSBgQa6WvpaGghNDYSmBkJdDaYHNNSHW6IgpkhtpIEm1EIPZg2CWgD1LIC6liCgKVAXoaEJVFbVkl+nIa+gLi+rKgdYJyu7VkdVBCgpyShryKvqKWuC5FXAMgr2IIj/rl0MF5e4M8cKAt36YqkjybzueHaWv+dJJNxJXT1o0+bYsx7sU65uZrZHwKgjINRBXbiTOuiYoaXHhi2Eo6dak1IvV1deLBb35yZ3C3ltadS6+KhKblgpIzSPGJiF9UwJdeEHOFO9DpG9jx+2NwfJy2jKyanIyikCFBTl1skBFAEAOXlZBWVFJSVFeXk5WQU5xf89dyMvpygn/+/pm7XIyyqsuSgHkJcFKMoClGQBSnIyisoARUUZAFRTC+3pfWrfAZQu2AyOsrew3ee0f/+Og7u27N69dffOzTvtzG2NIUgEEArVBetDEBaGpjbm1uZGZnAQTEddW0tDW1NTW0cHCAZBoRAkFKKvjzQyMjQ3Mba0ttpgaWFnYmxlamJlZmprbGRpbGRhbblhg53Dnh37nA87nzpxNiAwIjSCFI7nRNGTiLxsikBM4GZFUpMpnCxeUi4vURSXJIpPlfASsuhMHovBSuCyklnEFBomiRCSRg5OI4Xwo/x40f7pjIi8+JiC+JiyVHJtDrMhl9NcwGsrju8sT+yuTOypTOqtTh6sSR6qTR2pSx+tzxytyx5vEE42iabOS2bac+cuFFztLlroLbkxXHFztPLmaMWDmaaV8brXSz3P5jvf3R59c314pjW/RcLGuziFH7FvymC/W55+eHmSGYMPCIgIoyX4sDLOsIXOLLEzLedQdPLWAJrJYX8tmwMKsI2KOjYqGlaaalYgLVuIrp2mppmSmqEG1ErHbj/UnbZJ0Oh1fp489yzjxc+SX9LqP9Kanz+bf37r/vNj4Ofn0c/vLn/9fPvXz6e/fr/++OPFkzd3b99dvra0sHDl+s3FZ6+ffvv1/cv37+/efvz46sPvL7+kf6QV8TkbtZGOcIMNSIQtAmqLhJlDwSZQsBkCZopAGMENUAgTGMJCB2YJNNhos+P0mXCuN7/kTNK5Y3FVJ+LKmU3T/U/fXf78t/Hq3azzfb0Ld558/vLhz69XH1++evvw2/eXTx/dSOKzXI8fcTt21NfZWUAkFiUm5XN5dRkZbXm55zLTGkVZdTkZRUn8wqS43DimmI3LokTkMqPLeaQSZnQuJayIhc0kBJI8j6QQgsRcHDXwbCI+RMIh5XII6cSQpGh/drArF+3JDHXjYXwZQW5U/7NE75PUAFe89ym33Q5OprANUO3thrBTDrYEt5OJkcHcUM+Ik3vdnGzObrVw3W55eoux/8GNJK8jRK9jeK+jtMAzRC9novsRXqCLINQrAe2dFO6XiPbNiAopZOCLueQiDqmITcohYfghXiw/F36IV0pkYHJMoJCKrU5inkvnVCczzwsFgxXioUrJYIW4r1TUWyLsLhJ1FUl6SnIHKnLLBFQJM7K/PHu0WpwW7VfAwo7XiMZrxd2FKe25CRP1BTPN5RNNZSO1+Rfrii63VN/sbVrurOnJSzwnIM7UCJfaCu50lzwYqnw4XPVotOrxeM3Tybp38x3fbg5/vz3dmZ8cdWof0eskydclxussOdCbEuxHC/XjYoPiooLiIwMSogNS8IGppOAkQnAiOSwrlsonxhzftcvOyHizpY3H0WOcqCg2FsMID0qixiTSccyokCg/d1pYEBODZkeF0zGhdGwYFRtKw4TgQv3DfNzCvNyCXc/4nDgeePYMPjCQiY1IoRMyWaQcLk0SxxLxGFkcaiaXms2j/yMll5rDowv5jBw+I5tDFXLIIi5FzKNK+PS8eHYenylkUZKIkVxsCBcTGotFx8dgkkkx6TRiFoMsZtPFHJqETROzaWIWWcQkCRnEHDohmxaTTYvOpmBzqJFFPEqLKGW0puhmX8uLS8Nfblz6s7oofbj05/7C19uz76+Nfl4efXdt4PVcz4u57tfzPa/ne15e7Xp9tef1fN/zy92PZzoeTnU8mO54MN3+YKrt0Uz788udH5YHf96d+HN/5u/9S9L7s9L7l3/fu/zt9sznG1MflsbfLoy+vTb6dnHs3fLFN4tj765PfVq58u3e/I8Hy78f35Q+vS19dufP09u/Ht2Wvnn+9/WzDzeXZpsaxs9Vv5m7JH10T/r6qfTpvT+3r74YvdDIwmW5Oef7nM3zPVUa7tGbSJrMjWuIxdZwI0aKk+dbyubOV07UVYzX1XQXFZcnpsisQQjXQ8H1UP/M3WjD12ZTQVqwNRRBWjA9DYiOGkhTDaylBtPWgOpowv6ZvlEDaavqATXAEF19MBClo4XQVIdpasA1NRCa6jCgDgoBNjGAmBvqGRvr6FvqoTbADRwMDNbDoZYQoAlIV19HR09VXVNhnYa8orqcnJqs3DpZWSXA2qPbSgoAJUWAgqacCkheDSqnbKik4giBn16/nnniSB0poodP70+JO0cjEvbuOgqHb5BT3K0Lxu0/ynPxDtiw5ZS+6TGw/m41nc1K6qfN7aIPnuR7Bgox+MSA4MiDe8P2bgvdbR+0wzJwh1nIbqvwfeuxBx0i9m0O3+8Ydsgx/Ng2nNth9z2bDTVV1WVk1GTl18kqKgKU5AGKABmF/3ARoCAn/z9RBMjLAv5bWxEAkAMA5GRl5BQAsgoAOTmAoixAESCrJAtQkgcoKMvIKcjI2Bsbi+Lj09nsA46bkVpAUxjKwdZxu8OuLRu22prbmeqbIvUQMG0QXBcC14PCQTAUFImCIiG6YG11bTUVdU0NbW1tXR1dIBgEhUH14TADQwNTC3MbW5uNFua2hgamBigzM1M7czM7faQpAmZsbGC13mrjdkenA7sPOh896eMdRGPGs+Oz2IkSTkq+IKtMkFkSmyRJTM8XSsrz8ioluVXivPLcgoq8/BJhVlZKHCeFhZfEE/N50UJGiIgRks+LrEijdBQnjNZnD9emjdRljNZlDNWmDtYkDZ9LHj6XNFyXPHIuebQueawh6WJD8sXG1PHGtImGjOnm7EutwiudkoWeguWBklsjFbdHK1cu1jyYabo/0/hkru3t9YEHs62Pr154c2t0fqAa77XnjCM8LvTYrZ7KT/NDn1YX20sLbU0sDEw3bTziv9GXvoMo3kYr3kIrdaSWbIgWGnmzNXf7yVkclENuU9TdoKq1XhfkoAvZrKJnLwfeqGGzD3o40IQg2lE07DO4gl98nfjyl+SXtPDP37LfP+r+fGv59bXz28eeD28vfvx07cevh7//vv8jff/p+5MnL64v3xgfG+vr7hjs656dmrx7+86Lx8+/f/ou/fVX+udPV0X9TkMLWzDcFom0QcJt9eHWCKgpBGgK07PUh5kh4MYwuBHC0FDfFAYzhcHMEIYbLXe7H4xO9Umpd0us3UUWHeaXMTqu1t1/3XDvfd74QtXk/Oid1cVH9+8+ubdyb+ne7aX2+oYwb/+Y4FBiaAgLG5EbF5vP54rYtDweqySRd6G0oKuiuCw9UcRjFybw8vm0Aj4ln0XIZ0SXcwjV8ZQKPrE0jpDPiSqMI1VlxGbQsJk0bFEcvTielooPicf4pOCC+RE+HLTnWmeRHuhK8jlF8j1DDXSLOHv4xBabLQbg7Yaw3SZwz52beGjvLDJGEOlH9z+FPr797Dbzk45GLtstvHfbRZzYhfM4TPE9SfI6QXA7zPE/kxjunYLxz8SFiMkYEQUjoUUWsPF5TFwGHh0b7EHzPs30Oxsb7JFDiSjg4MrjKbVprKpkWmk8sTGT01ua0V2U3iJKbMwSNGUntohS23Oze0okNSncHEp4TSpjoCK7Pp3N8j9ZIaBM1uWPVku68tM681Kmm8pmmivGG0pGavMn6ouutlYudVRN1Yqb02jtWcwrDeLltvw73SX3ByvuD5Q/HK58Ml7zbLL23dXWj0s9325ffDHXlxjpG3h4B97nLM7bLcrTFR/gQ0X7szBBXGwAP9JfEOWXHOOXSghIJgYmk0IzWQROFObo9u0bDI23W9m4HzgYFxOdRiMlkaMzWIRESiQ7OhgX6B7p7UoNCeREhrOjI+hYNCHUnxwexIiOIGNDiWHBMUH+4V4eQS4uQWfO+p88GeRyEuPtysCEJNEIGRxaZiw9i8cQCtjiBHYOn5HJoWRyyFlcipBHl8TRxTyqmEvKZuGzGDE5LFJuLC2XR83nM4uSeDlsSgI+MhaLjsWE8iLD46LD0yi4LDoxi07MYZJE/xEhkyhmkcQMfDYlKoOIySBisinREga+KoHdVyy81tnweGrw8/VLv1YX/jyY/35n5uudyS+3xj/fHPt4feTdUv+rq92vF/reLg6/Xhh4tdD34mrPs7muJ5c6H892PJ5uf3bpwssrPW8W+t8vD32+Ofr9zviv1Zk/D6/8fTQvfTz/++GVn6uXv92d+Xx78v3Nix9ujn+6Pft6eeLt9em312feLs/+fnjj98Mb0ke3pC8e/Hl87+HkWHN2RkokpitfstjROl5Reqm2/MVY31JjRTUjpjQysDYioI8W088hdLOjR1Jps/nxw2JOvzh2pChxoDhluFI41VAx19Z0ubVlqqFJZk3EtfyLQ7A2/F9G/msAR1cdrKkK0lKH6GjCgNoIkBYMqAHRVtXTUgECNSAQXSRIV19bE66pDtNQh2uow7U0EVoacLA2ygBibgazNAeb2MBMHI3Mt5iY2sGhxjqa+prqCC1NPVUNDXlldTkFjf9yUfmf4qSSIkBJVUFVR0ldT0ENpqQKk1M0Xad2euPGBH+vKkpUu4DRKmAl+bm7WZnvAurayMmbycicMDHH7Nrva+dwxsjiGAR5BAjbrQU+hDBFOx3kewSKI4kFeHJKcEBSkFcq2j0tzCU9wiU7yk2E88kjBhaQ0AUUdBErvIiDLeGRkvFhu21M1GRkVACyKrIKSgAleYCi7H9zUfb/7aKs/D9vv/3fLsoClOQAivIABQUZgLyMzNGtmwvTkipyMuJI+CNOToYgCAqib2NuZ2Vmi4SgYDowhB4CpguDA+H6EDgcBIMBISBtPR11bW0NHaAOGAqBQ6AwGAyBRKL0kUb6SCNDA1MTYwtjIwtDAzN9pJE+0tjYyNrM1Balb6aPNEXCTcyNrTZY2+/euvvUsdPeHv50Oo9Mj2Pw07lJIk6CkM5NozAFfEFGVnZ+QX5ZaXltWeW5c3XN7e3tLY11FUU5VZKkpqKkloK4BiGjIhlfGI+tSCf3VCZf6Sq6PlSxNFB+tavoWk/JUn/pfHfB1a7cq115a5nvkcz35C705i705M53iRd7864PFN4cLrk9VnFvoubBdP2TS80Pppqez3e9Wup/drXn/lTHeXEcF32Wh3HDuOzw3meZywqePS9eaC+aqMkZKhfm8Zk7N27S0UXArXduconcho5zjMl2YFZs4tXbMspNsVkwD8Y6J2+A2T55+GYliL0KzEEF7iiL2Cxjukdjj49+MMcureFg61zg7BPS3fdJb3/n/pSW/P5b+et37Y+fjb9+tv361frte8OrD9WPXtfdfzX37vPDLz/e/Pr7Qyr9/u3n05XVqyPjg02tTUVl/Q3n78xf+/LqlfTvn2uXpw7t2IzQULNBIDcaGWyzMneys1xvhDCF6JjDwOZImDEMaoxEmRlZmBha6iPMEQgLCMIabOBgtePMmZj4kIya04kVO7n5+5OqSD1Xqx6+PHf7pWRgonpwvOvi9PDo+OzY9HTv5Lm8qqI0cYVYUi7MrMnLLskU5PDJacyoLC6hWpjUWJBVJ8ksTolvzhd2Vxf21hQOVhdN1JUvdjTeHepcGeu+M951d6pnvr9puq2qrSCtJI6ay4zJY+GK+GQRI4oV5JoUHRiP8aX4nmYEudED3aJcj0W7HWcGe9ICPfwP795lrr8ZqbcFAdxngcK5HM2mYCXMGDEzkhNyNuCgg+t2y5MOxmc2m0Sd3ktwP4xzOUzxPEH0OELxOcZDuyZifbLJYaXx5CI+UcTA5rJj0kloqt+psBN7YtwO8zA+mZSIkjhyZQK1QkAqj8MXc6PL+LjmLE5PYfKF/OR2SVJjZlxDRnxHbnp3ofB8TmoWGZNBRDdnx7WKElKi/Klex1tyBGMV4qEyUYc4pUOSOttcOVlf1l+eN1iZN91YuthZc6W5uDtXUB2HGypKmGsQLbXm3u0tXR0oX+krWh0ofXyx+ulEzcvZxo9LPZ9vjPy+PzdUJcKc2R/svC/GyyXayxXn50kO9qGj/VnhAdwIPz7WNyHKLxkXmEwISiSiUxl4RgT64OYt6w2Mtlvb+hw9JsBHJxGj4mPQ6YyYJAomNiYo2ves5+G9PkcPBp12poYH84nR5PAgXIgfKSKYgkXTIsPp0RGUiDB8cGCUny/Gx9vv7BmPk84eJ5x9z55C+3gQI0LiqIQMHjMnni0UsHMELGEcXcSjiePouQKmmEeR8KkSPlUUSxbFUkWxVCGXksUiZrNJEh69MJ5TLOBKuPR0Ck4QHc4JC2Cj/eIiQ5IJmCwKTsQkSjgkCYeUw8CJmIRcBkHCxIsZMSJ6tJgRI6bjcshRWSSMiBZVwqeeFyZO1BffHm55e23sy+2pn6tzfx5e+bl66evKxMebY28Xh14vDLy5Nvx2cfjNtcHXCwOv5vtfXu17dbXvzUL/f6X37bW+d4sDH5ZHPt+6+H1l6tf9S38eXZE+nZc+nZc+mf/z6Orvx/M/7s9/ujn7ffXar4fL31auSZ+t/Hqw/O7a1NOZ4f6yvIaslM58UWdJfoWA57Vt0xFjJOHovvzo0DomvpqM6RfQ57MTVgozbhQkz2QwRlJIo1m0oRz6jfPil+NNd/pqrjSXjFZIuvKzmzJTqxL4Mmu1039lrWT6Lxr/VU1dW8/Q1oBqa0B1NWFALfg/h+pgXTWQ3n93ce2+qK2F1FCD6qjBUGBTS6SdNcJqA8pii4mlg6GRBQiIUF0HWacEV9eAqGtpK6lqyCtqyMupy8mryMmtuagAUFIAKCnLKqvLq2gClPTkFUFy8voKykfXr+cFeBeQsM1J3CJqTOiubfsQUDtlJXtVtfVKyjuAoFOmFq7mNq6mVmdQxuEO2yK27jlrbh/ouI9yzD3BF11KYVUymfVxrPp4Sl08vk4QfS4+soYfWRMbXcPDV/JiymKxJdzIwlh8XizRbd9WHVmAGkBWVU5B8d8uKiorrlNSUJKXlVeUU1SQ/Z89RXk5BXl5xf9RR/2vuZt/uygPUFCQkVOSkdGQkw04eTQ/MTY/kVeek8bGRe6w32BpaLp5w5aNdg6GCGMkGImCGkB1YSBNPRgQAgFCwLoQoJaetrqOrpYeDIJEIg0QcH0EAoVCGRmgTFD6xoYGpkaGZkaG5hbmthbmtsZGFvpIE5S+qZGhhbGRFRJhbIwy3WC9fve2He6nXUICQ8PDo/AkBp2byEvMSkiXpGflZ2RJxOL8kpKKc3WNLa2dre0XWto6Oi+0d7TVn68r7G4s6K3PGa7Pmm4TD9Wm1GWTz4lonWXxFxuz7lysvTdZf2Oo6u7Fcw+nG2+PVt4Zq1q5WH1nrOrOWNXKxcqV8cq741V3xyvvjZetTpY9mKp4MF31YKb20aX6J5ebH8+2vL8+8OHW2PMrA1c6azLJ4Z67NtmDVYyVZYIOb3o02/loum2qQbjQUXJ/7PzD2b62YtGJXTsM4IaKGnAV1AaDPW6OIfyNlGKHuPP23AYLUrEROkPXmSBve1JW30kR4agItZdHOMqa7FZwdNN1o5pQ8jcV9h3rux5y7SXt4ZeMj3+Lf0qrfknP/ZKe+/Gn7tvfpl/Shl/Solffk2+95F+5n3F5tWB2pfbyyuD1R9dXHz9/8vbnq+/SV1+fL96d6R5sq669PDH25eune/cXz7ochOqo2KIQdijkFgvj3fbWjhZGVgiQDQpiiYSawiEmcLgxEmWEMDSAGxvpm5nqmxrBDCFQQ5CJndn+s/uieKcSS06k1uzgFBwQlLEuXG5aed28+KRxYqlzYqlvaGG0/2pfx0RbfVdHU1tlUUFJbmZpXkpeOiuVG5WfTG8vF0601z6dn34yN3lvZmxxrGdptPv6cM9yX+dCZ/PN/s4n85Pv7sz/fnVP+u6+9PntD9dnZprLBWgP9OFtfLRneSJjjUZemBcj0IUe6Ir3PBF0dHfk2aPMYC8O2i/a7cTRjVYOSL2tBtBdZkifvVu5oZ4iRkxRHFnEwLKDzwYd3nx2i7nrVvOgg1vQR52wznvwLoeizuwNd95OdD/ID3fLJAUXxOJy2VFp+MDkmAB+hCfV7yTB6zgrxDWVjM7lxNQk0ZozOeczWdUCfAEzvISDOZ/J7itK7s5P7C1K7chN7hCn9JXkdOam59JxidjAUj61Kz+tISM25vR+iuex7ry00XLxYLGwXZh0QZw+11I7ca68tyh3sKLwSkv1QnvleLWwMY1en0SeqEyfrc1abJHc7Su911d2p7vwbl/xo5HKR2NVT8ZrX19pf7vQ+/nmxQ/XL2ZSwz32OkR7nsb7ucf4uBH8PCmBPrQQXzbah4fxjY8MSIgJSogJTiCEJdPx1PCQA46b11z0PXZUgI9MJkYm48OELHwqNYIXE4zzd/U+su/olk3Htjkwo8JKMpOz+Cw77h6/AAAgAElEQVR6FJocEcSICqNh0dTwUGYUhhWFoYaHktCh0aEhoYH+AZ5e3q5nPU6f9Djp7HXKOczHnYoNjSNHZ/LouYncvASOOI4u4tNyuCQJn5oXzxDzqUIuRcil5HAoQi5FzKOJOBQhmyTiUHJjaYXxrJJEbmE8U8QmpRAxsREBHLRfHDYwhRCeRYsWsfBCBl5MjxEzYiTMGDEjOocWKWHgJXS8iBotpkfnULAZBHQOBVMUS2zKjh+sFC721D+d7X2/fPHrnZkf9+Z+rs59vzv75fbM++Xx1wtDL670vbza9/Jq34srvW8W+t4vDX+6Mfrx+tCH5cH3S/3vFgfeXRt8d23w/eLQp+uj3+9M/ro38/vhZemzRemz5b+PF6Uv70ifr/x6sPx2YXKpq/FKS/VQuTgTj8a7HiuPZz6ZGfnz+vHLa5eFRCzh+P70QE9xqHcVMayFEXOBFT0RR7rIww1xMP3c8NGk6Et5rMWqxDutwg8zTdLVqb8r0+/mBq531JaySSF7t8noaUL1NP+pl67dDoEa0DUaQVpwkNbaCQSoDgFqQHQ0YTqaMKAGDKgO09UAAzUgeuoQoDpYTxMK1dUH/w8XNRHqqhBNFSgCaGKpb2eLsttoYLPZ1NrRyNgKAkaqqYCVlWDqGnBNHaCKhpaCsqa8/L9cVJJVlJdVlpdVlgcoqimqaims01NaB1ZUBssp2IDAIUcOSej4Ig6V7H76oJnhBk11K2Ule3X17brAAwjkKROz00amLsZmXhZWnOMnGUfPnDJa72KxxW/D7kDHPYzTbqLIqNpYRi2fWB0bVcPHVPPCK7nhFeyIci62nIstjY0oZIXlsbCliXScz2kTHQ01GRlVgKwSQF4eoCAroyAvq6SsqKqksE5BVlFJVlHxf83a/F/b/f9ycY1GOYCCgoysCkAGoaVKQfvViFJzBayCVF4Gj+7vcmrbevs92/bs2rbb2swGBTNAgpFIMBIORsIhSDgMhYChoGAEUAespwuBQ/UN9I2RCEMYVB8OQyERhmv3RUsL282OTo4O2+1sN5kYWyLghjAoCqVvrI801kcamxtbbHfcfGjP7kBvLzaFEoWJzEjPFkkKcwtKy6vONTe3NDY2VZWX19ed6+y80NnV3dXd1d3b3T/Q3dvb3N1aPtBaPNgsGmnMmG7LmTif2VHMqc4mNogpfZWCqxfy70/VPZptujtRe2es+s5Y9d3xc3fHa++O16zl3kTtvYna+1PVj2aqHs1WPrlU9fhy9aNLtU/nGp9fbXm10P14tuNaT01JPLmIR/XZvXUzTM8BpmOvpyJhhn9dmbp7senDjaE/D2a/rUxKPz+caKs6s3vrtvUbjI0sdBBmmgbrETtczPziNlKqdsZ3bo1ts8NXGPmm6OyOULZ0VkRuU4Buktffrmh3SvNQNDI8xzKhZVvtzMmx1Ygb7zlPfoo+Syt+Smu/Sxt/Spt+Sqs/SSs/Syu/Sws+SVNf/Il78IO7/I45sYprmQyVNIYJClgpxcXFLX2tF5enbt6au9lyrolLZ1ApOCaXuPeAozFS19YAbgkD2xshtlub7bAzd7I13W5tYouCWiDApjCwGRxuoW9grm9krm9siURYISFm+nA4EqkONVA3sTc75LU/UuCWUOGaVHOAnncyrjy27XLt8tu2lU8d849bh28291yp77hYVNEgzisoLJTk5aaWF6SKkmkVOfyuKkl/Tf70+ZqeYkl5Mk8cRxNyKRIOJY9Lk7AoOTR8JiVawiF1l4vvzwy+Wpx4s3Dxek8Dw+PIQWPg8fWGqYTQ8YYSAdaf7HWSFexOC3IJPLLTdcdGzJmjVD93ZpA31c/dY+/2Hab6jvqgnebIE5uto9yOphLDxGxcSTy5gItjB5yNPLnHd7e9s60B1nlXUri3IMwjIdyD5nWY6LqPFeDMCz4TF+Yah3Zj+DpHntqFObkT53ogNsRNRMfUpHE681OHy7Mma4RTtcKB4qTzmYyGVGpbNrs7X9BTkNApjuvKTRoozrqQm1IWS04K982jR/cUZo3V5Ddm8oL3OXB8T/Xmp41XSAYKs9qyE7okGVdbz03XVQ2VFk7UVMy31U5WS7pzBXWJpG4xb6Y681JNxvW2vHu9pfd6S+90Faz0FD4YKr8/VPZgpPLJZMOruc4Py0N/Hs6NNxZiXQ8FOe+L9Dwd5eWC83En+nlSgn1Yob6x4f5x2EBBVGBcdJAAH55CI1DDQg44Om4wNHSytvE+ciA+JiKNEpVJxebzSJk0TFxMICXYPeT00UMOdke2bEhlkC7UlFaLM5iRIYFnjmK8XUih/oRgH2p4IAsTQkcHUsOCCZiwqPCwSHQYJjQkLNAvyNM9wN3F8+Qx1yP7As4cj/JzY2CCEshR2VxKfiJr7daYK2CK+LRsLlkYS5Xw6RI+XcyjSWJpkliymEsScYhiNknCJkm45Dw+tSCensenitnEdDI2PjIwNtwnPjIgISooFReaRcaIGdF5HHweh5DHIohpOBE1RkzHCamRmcTwbDJGTI9KjgrKIKDzWDFVScwLBemXW6vuj3e/XRj/cmv2x8qVX6vz3+/Ofb41/eH6+Lul0Rdzva+u9r1bHPp4feTTjZGP1wc/LA9+XB76tDT84drgu/mBd/P97+b7PywMfFgc/HJj7OfKzI+Vy7+f3nw7P3lnuONKa20xG59LCi9iRPECXerTeffGu5/ODD8c73uzOPN+YfLRQNutxvJJUXIbI6YJH9qCC+rA+TaFna0LO3me4D4kCFsoYj1szXraV/B26tyfpe6/NwaldyZ/3Z6+0VlzLp4sA9QA62lCwNowiA4crAMHacPA2jCwNkxPEwLUBAM1wXqaEKAmRFcDpKMG0tFYcxGqqw4Bqq+5CAaqg4AaEIgOEqSN1FSHqqtCNNRgmhoITQ24uipEQxUK1TEyQ9jYGtjZG9o4mFg5mpjZIZEGWtpgZWWQigpYTUNXWU1LXul/uKggp6Qgq6QAUFRVXKcmp6Qhp6SjoAhUUESoqu63s6UEeke5nz5oa7EJrOsA0t1naLBRQ8NBXf2QPsrN0trV1MzL3NLXwiraaVew/fYdGsitasi9IJMj+lZop/2ZYRHldFIVB1/FjazihVfx0JWx4ZXciMrYyHIupogZnE8PymeGlSWQE/GhThaG6jIyKjIy6wCyCjLycv92UVVBVmnNxf98N/zfM6j/1Whcq6MCAHL/y0U5RRmAnIyMlT40iRpZnZOQK6AWJDNzk9m4EJ/Du3ce3nNo/679m+w2GSGNwToQCBCGgKFgEH04VB8ORUHACF1tMFAHBAHB4VB9CBgBhSBR+sbmZta2NvYOm7Zu3bJjs6OTtdUGA5QpAm64FjjMAAxCopBG1uZWO7dscXU+xiBEF+RkZCQI8oTCmurq5qbzrS0tnW2tHS1NrfXVHa1NPV0XOi50dnR1DA4NTM+MjY91dbWW9TbnjbXljTSkD9YmjjWmDp1LasqlNeSQ2vOZveVxS30lz+ZaVifO3Rgqvz9VvzpZt+biyj8onludqLs/Vf1guvLRbOWTyzVPLp97crn+2ZXzL+bbv94dvznUwAo6vcNQL/jwbqa/9wagjr2e9lFbw0xScEMmu78ifbgue6Que7a9cGWitTKddXrnxsAzzpHBIT6efvabnIwd9qMOBhu5c3fSqg8n9G1ntNlGlBq5CoDbQ1TMjikb711neUTdyR/kxjMh167PGd3TdtP10ovIlW+xL/6KPklLv0nLP0trv0rrvkkrP0tLPkkLvkiFn6SCl1La/b+0u79Zt7+zF94xRlbw50bRaVWehCS3UEZoJC8SF+vlHebosF1BVkF9naK5AdTOGGmNhGwwQu5ab7F/k83R7fbOOx32brR0sjZxNDOwQ8GtkFArJMJKH2mpr2+lDzNDAE2RIDMjpIG+vo4eTAtiDDbfYr3P42Aox0dQ5iKo3E3NPZ5YT267Wrz4vPfJnwt3XhYOXOEW1uIFaWgCKYZEEmal52UkFqcnVGYm1GUnVSRyi7h0ER0nZMXkx1EL+JRMSqQgIjAW7ReHCaIGumPdjmVSscPV+Z15qSzvkwcNdE7bojy2WZN9Tg7V5HXkp5M8T1B8ThM8Tzg7WB2yMwk8vDva9QTZx5UR6IU+ccTZcf0mpJ4jCrTPxtD/yE5GsEcyLiSXg6tMohdx8dkkNN3zuPd2m3w6tiNbUMKKLo+NKWZEFFDRpZzIQkZERqQ3z/8U2+sYy/tYbMDpjGj/Ch6xXZjQV5QxVJxxQRR3PoPRms3sLRCM12TP1Isna3MuVmX2Fye3C2P7CpIHSzJqEqhZUYE5uOCWrLiRCuFotaSchw/ZZ58d49dXkDxQmDqYn9aeFd8lSr3SVDVVWzZSUjhdW3Gpvqw3P6k5jd6UQhkpTpqqSpury7jZkX+vp3R1zcXuwtWBsnv9JasDZU/H61/Ntb2Z7/l0c/TLykxFCt334FaM6xGirxvBx53k50kN8maG+HHCAvgRQXHYIH5UYDw+LJmCIwUF7Nm4cb2h0U4b62Dno4KoMC7ahxvmKaJjs+nhSbgAauDZkJMHXHY6eu534mKDM5iEdCYhgYhx2bvF69DOBBI2gRDOCvOhBrrTAt242EBqeCg+LIQQHkLGhpGxaAI6EBcSEB3kG+7tEnDmmMeRvZ5H9gadOYYL8GRHBiXTYrK5FImAmZfAzhWwJHEMIZeSwyGLeVQJjyKJJYk5RBEbL2YTJByimEMQcQgiDkHMJeZySblcUl4sScIhpFMiUvChiVGBCVj/pOjANEJoJjlcSI0S0/ASBiGPRcpjESUMnJAaJaRG5bEIYkZMNhmbikOn4dBCanQhl9yUk3CxrvB6X/PLKyNfb1/+fnfu28qlL7emPi5f/Hh95OP10Q/Lw++XBt8tDrxbHPywNPhpeejL8vDnpeFPS0MfFwc/LAy8m+9/dan7zdWBl7N9qyOtk3UlQ2Xi/mJhU2pst1DQkEgbKcv6fuey9PW9HytXXlwautXb9OzihddjF55eqL9dlTuZwumhYetDXav9j1b5HqgJPtxGcr2YirlTxX/Xn/tnvlF664L0Zvefm33SO6PS1Rnp3WnpzTEZHXWgnhYYogsD60D1tMBATRBIGwLShgA1QTrqQB11XaAmaO1cW1VXWw2kpb627A8BqUP11MG6akAdVaCuGhikBdfThGuogFXWgdRUIJpqcHU1mLoaRFMNBtYyMIZa2Bqu32Boa29osdnMcqORsakeCLpOBaSsAlbRACqrackrayooasjLq8jJr5NTVJJVVJBTXJv2lJORVZaVV1dQ0lRQ0lVWBq1TMQODNpsaORjqm+to2AG1fXfvjHE+tg8B36i8zklD87SBYcTmLZS9+4Nt7Vz1jQ5oI+zl9awBwM1qiH1QU9+NO7LCMaU0YgULV8WNLOeiyzjB5Vx0GQddygorY4eVc9ElbHQRJ6IoNjqXiz/lZK8rD1ADyKjIyCjKyMrLyMvLKikrqCn+h4v/3tOQVZCTlZf7p9GoIA9QkP3XffEfF2XlAAprLsoD5BQBMgAZmf2OdpJ4Wn4CNS+elJ9AyU+ix1Ownqecj+4/tH/nnv07927f7GRiYAYGwaBgBASMBIHgYBACpAcH6cHhUJSJkZm1pZ2tjb39BsetW3Y4bd/t6LDNznajuZk1EmEEBiH1gDAwCImAGyIRRnAYCgE3MDE0tTA1c1xviwnwLcpJbakpbT9XJclIaagp72w939XR0n+hdbDz/NCF830dLX3dXUNDQ70DvSOjw/Pzs5cmBzqainsac8fa8saaskYb0qZas8abM/prktoLOfVZ+PMi6mhtyo2BsoeTdQ+m6v+BcLJudbJ+dbL+/mT9g6nGh1PND6cbH83WPbpU93Su6elc09PL518udH68Nfzl7kQBL3oDSNEWqLQZrhvjcsp7zy7XrZsSsYGVifRiPqEqnV6dTa8Tsy6UJ482itNpIe57N5EC3ER8TllOFpdEJpAY9vvdtexP23rxTsR3Hojr20w5bxWSj3BmQXaHA518dXb56R3HwYMyLLkdmwuvHO594DX/LvLeD/ZzaeZHad5naeGnPyUf/5R9/lv+VVr4SZrz9m/KGyn/hZS8+oe0+pd+X8q5K024/TN16V3K9IOE7qux54bwmTVoRmYkNRmDoft7BNHC8SGn3DYZGpiCdRzMDPY72O2wMTm4yebkzk07rA23W6L2bbA4uMlmm6WRFRxkCtKxhEPN4FBjBNjCAGGGhJrBIVYofUsDIxQUBQQbAg03WO33OBKTfDq+4lB87WZWpVNcRXjjUOHtJ63Pf5RduYnJKjsUiNt7xi8gFJeRkp3BS2BjI2vS01olwmudLY9nR+5Odz+Y6ro3fmGqoSSXEU32PEnzc2EEu/sf3uHitD7a9XDAPkdnK/2QXfbJoR7xYV4CrF9DTvxkY1k6ITzq9OFTm6y2ovR2W+i773SMOHWE7OMaiw4gerkGHt2319p4A1x3hznirNOG0BN7OaGe2VRMEY9UncSoiqfmUsJ5/qeHijKqeESWxxGu19E0tGse3r8mNrotjXU+hVEvIDclUtvSWN3C+B5xYq84sUsoqOGR0sI8CKd24E5vjw04mkPwLedH1adROyS8vpKkofLUyVrR1Dlxp4ifSw7JwHpX8fAtmdy6ZOpgSWoWzsfPyVxM8O3Pjx8oSBgrTevK4XeLEi7Xl05XF40W505VF42WizpF/PokUlsmY7Qkabw8aa4u40Z73mp38cP+kpXuwrs9Rat9JSu9hff6Sx5frH061fh2ofvj9SHp82v3pztZIa7hp/eRfF0ofu7UAE9aoDcj2I8VGsBFB8aGB8ZHBQtw4YnEGJy/z471NnYo/d12ViHOhwWRwZxgD26IazY1JIcamob356BdI88e8N7jEOa8N5seVSygF8XR4rH+Z7baYM8eKEmgFseTRbSITGJQAsaDH+7OQnvT0N70MF82NpCNDaSh/UjBXqRgb1KIDyHICxfgGenjinY/5XfysMfhPcFnj0f7ujIiAuOJ2AwmSRLHzBUwhbHUbDZRHEvO41PzeJRcLkHCIeRyiRIuQcTBC9k4IRsnZuPXDgv45IJ4cl4sUcyMziSHJ8cExWN8+eFeAmxAKi48nYjJJGFFdFwem5zLIuZQo7Mp0UIaTsTAi+j4bEp0JikykxSZjo/IIoYXcAg1KZyuwvTZ82Wr451vF0e/3Jz8cnPi042LH6+PvF8aerc49H5p+NPy8Jfloa/Lg1+vD39ZHvqyPPh5afjz0vDnxZGPC0OPxjoGCjM6hImd4tSaeGZzGq8pkdaVE/tiouP7rekPS2MflsY+XBt5Pdv3ZLjlbmvFzUrxtbzkq5mxV5JZk5yoAYpfL8ljkOUzlxF5v4r3oUf0e6pMeqVWOl//d6n113LH96ttX2bOf5lu+XapXUZXHQjU0ANpQcBaED1N0NpPPU0wUAME1ADpqusBNfSAGnq66kBtVR0dNT3ttWuiJhSkAdHTAAPVgbqqQF01PbAWDKQJ01IFq6uA1VUhGmpQNTWIhiYcqI1C6JkaQCzM4FY2+tb2RjZbLWwdTMysoDCkuiZEWQ26ThOsqqWrpKopr6gup7BOTkFZVl5JTmENRVmAnBxAXkVBWVNZRVNZRXedGkhVHaahCVVV1VdXR65T3gSDcP39hNFRvhs37dHR3aGi5mZojNnoIDh+krDVyQ1hsFcDul4eZAkAOukYOxvbh2w/IIqMqeLQy9m4cjamjBNayg4q44SUcUJLWegSZkgJM6iYGZTHCC5gY0oSKNGeJ4y0VdQBMqoAGVVZOUWAgqyMgpK8qrKShrzsOqX/oHHtLZv/ucL4r6ztL8rKycrIyQEUZGUV5AAAJYDMOoCM55GdJams3Dh8gYBUmECSxOPzkhnUyPBTR47tdNyybdNmJ8ftm9Y7mptam5tZm5naWFlusLayt7XZuNF+8xZHp62bd+xw2uu0fY/Dpm12tpvMTK0RcAOgLlRbC6SjDdLWAgF1IRAwAgbVh0KQEDACiTA0MjQx0kcZQEBuxw42VxT0NFZe7G5pqiisKc7taWvubW8cvtA82dd2sau5t62pr7v74tjE+MTE1NTk4sLVS1NDXefLB84XjLbkjjWLJpqzJ5qzRurS+2pSL5TGNeWQW0TUC4Wc8YaMu2PnVifq70/WP5ptXp1quDve8GD6/KPZ1kczrY9m2x/OtD6YOf98/sKjS20vF7o+3Bp6sdBztbs8mxHs8/8x9l9RTW5dH/BNCS0kkN6vFHpvKlLsoogNkCK9h046IZCE3nsNhK6iYkVAEES6FGkCir2DinVv3XtbKe8B+76f73ue9+Ad43+QrHGd/8aca6259po5mFFttDBbyUiXbZuqkhIGmhpeDPcsjvU8Hbn2dPzau/tDS/M3Xs11f344fEWaEeNmlxrhk8sJv1RZdKm2Ij8tyeGIE1rfErH56A6W5GBOj01ypxHrNNE7j+gqIjhzcMc4OO9EcnSFeW7PvvOPj9547TnzMerx9/ilX+kffuf/8bvkzx+SL9+r//5Z+221+u/1ij/Xiz+v539cz3y7nvF6Pef1euHSesmr9crFlbrFn02vvl18/lfLw49ts68H5pZ6+me7Lvf1nblWLsjYZWikiVY3peFtDLVsDTX3musfsjKx1SObU9D7LPTtzPR2mehsN9S21qFt0aIYkwE9ElmfRNInEg1IOAMSRg/A6JDxNCoFA9CUsDSwlqWmfeDOyFzHlKb9aQ3m8Tk7syojzl1vePiu9fVfZTfmnFj5pvt8I3g5YnFhDJ2dL05tzM8fONv0dLTn092h7w9vrj6fWn81vzjUfqkwJdbjSKC9jet2M/edFj57tzhv0Q87sC3V37UoJqiAGVzEC+85UT5/7YJExHK3NdOFKBohVPYbax61NPbZa8v3dReH+HK9XBjujn72u6y0CFs1sM42pt57tzKPH8qM8i+Li6xP5pzJENSLYuoEUWMnyvLDPZwMic4mZPdNGm4WtIDthrHHdmeGuJYwA6r4oY2JjNPpvGphZGVcxIV88Y3awutVOSVsv6gj1v67jWKcbIV+DuLAQzkMj7qUqBOZrHN5/P7GvO7KtKaUmNMpMR0liU2pMaczmEONOaVsj5hD5uUc946S+IHatIdXa59fb7rXWne/rXHmbPXN+rKh+tIb1bltxeKLObFd5Uk3qlIGalNnzxfdvyJ53lX97Jr06TXpi+u1z6/XPeuufd5T92rw5OvRcx9n2v5a6Pn2cHB96fYVSXq4486kUK/EMB+erxvfzyPOz0sU4i8K9kukByaH+idHBCVG0umuzraGBhY0yh5TA5/9O8XBHtlRfrkMX0lCeHFsYAHHNz3cjeW8y3ubYfSR7dKEyFOZ/BNpvATvwy5btBK8DzSlMZvSYppSo0+nRdbFB5WzvYpYXjnRx9NCXZKCncRBTuIQ1+Rwr8Rwn/gQD36wJy/IixfswwnyZgR4Rnq7BTg6BDja+x628z9qH+HuyAv0yuRFlSXHSVIFlakCSQq/VMQuSWCWCpmSRG6piFUqYlYkccoT2WVCZpmQKUnkVCXzKhJZlcmc6mRuVRKnKpEtETErxYw8dlh6RGBauH9SiHdqmF8uM7SEH1Max5QIeRUJ3LI4TgmfXRLLKo1jV8RzywXs0tioAk5oTkxQTkxQKT+iMS3uYnHK4OmK+Y6mpbGOP+8M/HVv6MvCwJeFwa93+/+60/f9/uCP+8Pf7g38s9D/152+v+/2f53r+35v+EVvy9XS9Is5YmlcTAU74nRq7IUMzkRT8VL/pWc9zU96zrwcvLQ82v5xtP39wOWP18+/b21cPF3xpDL7cWna0/LUR6WChxX8p7XC5eaMr+1F325U/hiU/h6t/zXe+Ndg7Yeeytcd5a+uVix2VC11VMsgISiEKhIFRWPUsRh1LAqKRkHRG4toNQxGHYtWwyAhKBQEhVJDo9T+Z0QqSg2NgqIR/36JxsEJGBgBDv13krgaBKeqioXBSDi0Jh6liYfTqGhtI6rJFj1zS12TTVp6RkSAAoPjVCA4FTW8KhylDFUHKULkFFRkQcpyICV5kKKcIkhOQVZGTkFOEQxSVgEpgUGK6spgFEQNrwYnqcMpajAqWG0zDh91wCE/OIS7f78TEdgPQzC2bI023xRlujnS2MJfU88J0LOC0UyUCPY0i6BtB/mOnuVMdp2A0yCMaRRHbtSL9aLAelFwvZBeFx/cIAquFwZLBUG1iZHVqexsLt1KG1CTkVGTkwHLySnLKSjJKyuBVFWUYQpyKkpyyv/LRUVZBdB/Wqn/K0ryoA0XFeQVQHIgkKyMoqwMWkUhwvPwiQJxTQanOpVVn82tSmfV5gkr89Ij/f332dqa6urpUDV1aDoUQJNG09XUMDTQNzfQN9fXNzMytDA2MNfTMqQAWgQ8BYnAQSEIFWU1VTBMDYpEwDEYNAGNwmHQBDyOhMOSsBgiDksiEikUMhXA4TFqqoYUXGESf7D93M3Oi8Mdl05XlbScruttPz/UcfHW9ZaxaxdHejqHevtvDo9MTk7Pz995cP/e+Eh/d+uZ3pa6gcuVNy9VjFwqu3mxbOBcSc+Zwt4z+d11KecKmJdKed0NadPt0sVbl99Ot7+Zbns93b401f56puPNdMfi1NWl6c7luetvbvcsz9748vDml0cj7+b7zhaLHK219puRysVRV+sL/B2srWhIhufh+Rutv5cefZ4b/zA39sfD6T+eTn94fOv9o5GPT0ZXlu+21+XEuO5JCnErYAefyUs6V5whzRKJ+ZF7D+xT1TBCbnPfypbuzu4yS7hEjagCgnJI/knkwCRqeI4uv9q6uPvIxfvefYsRM5+Ez1ay368Xf12v/L5et3H0Zm397Mr62V/rZ/5ZP/HHeu271eo3q+VP/ile+Fwws5w1/jR96G7yjcmkayNJrb2Cky2xktPi4sbY+BxuZLwolAS96y4AACAASURBVBd60M1GU8eIjDUiYzZpAXvNDQ5uNXO03bTPTNeCjN5vob9dn7rbWNtpm+URm007jXQsyBQTooYJkWJIIOoTcXoklA6A1KSgqTQ8WYNM0NJBUPVVSUZovZ3Ge3x2hYkdc6oOZFVu5eVsF0pYFwerZj/VzXxiSK4disr1ZmQnZ9empOTHs+PSuLFFCey6FObAibylm5ffj1191Xdpsf9KBY/uslXPxcYwixXYUVfYmCFICjou9HbOCPXOjPBJCnY/m5f0593xoeYaxy36OBkZM7TqPgOag5mO2/ZNMW6HmccdOZ7HON7H4gKO053t7Ey0dhtSnK1NQg7u5B4/lBPtXy2MOZnCPZnIvF6Rda+1sYYXvAeA7NGERzpuK4sPbS4QXpGktUmzzhUllosiM6K8kiOOZzL9zhQl3u9v+fn6/vq3t19ezY5cqsplesW47hTTHWvSGO3VGQNnS6/VZuXEHE8OOlwrDDuZHHUpm9dRlHAuk9FeJhg7nXfrbO7s5eL77eX91cKuUu7z7prfC11rD/reDp2fbCoebSzsq8rqKku9nBt7JS/uekVyd7mwvzp5/kLJwysVT69Jn3RUPumQvLxe87Kn/sm16idd1c9v1C+PNX+cuvxpuvXPuWurz8eeDJzPjPJoyOCdyhWzjx9huztxPFzYHi5sD1eOh0usl0usrxvP38vHYZ+tns4WDfJuYx3f/dvj/V1yo/3yGT4V8fRCjm8O0zOV7hR7bEfIbqOE43tOJEacSWc2iMNZR6y9tmrk0I+cS404kxh8WhTQJPQ5JfA6EefREOdezT5WEnkoM9Au2XuP2McuKeBQUvAxcYibMMQjnu4TH+YvCAvk0gPYQX4xPu7sAM9Qt6O+h+x8D+71st8VcHR/tKezIMQ7jRlaLGJXpgokqXHlibxSEXvDxTIxszyRLUnkVIj/1bEiiSVJYleKWRVCRqWYJU3iSJPY1Um8KjGvJI6RywzNiAxMC/dPjwjMiArJZ0cWcqNL+KwyAbdcwCuL45XFcUv4jBJeVBk/ujQuqogbXsCm5zGD85hBheyQSmH02dyE63X5Uy31TwYuL092f57t/TLX98ftG3/M9Hyd6/1nYeCfhcF/Fga/LQx+mrp+v+1Ud0VWDt1TePzI+XRhd3nm1JmyZ12nXvaee3b99LOe0y9vnH3W1fSi88TzK7VPzpY9asi/J0mfyxfNZPAmU5njaeGzBYzH1fGvT6d8uJTzR3vhn92lX26Ufeoued2W//RC1oMzaXdOpc6fTJs/mSEDU4HDVOBwMAIJQW1wiISg4GCEujIMDkZsMLmhJhb2HxGhOBQUt/ExQhkOV0Fg1NE4BBEDI6iD0arKSFUVNASMVYMSMBgNPE4bBiGpKeGpaJ1Nulttja02axlZaOoZARQNBJoIUcOrqGGVYSglCFxRBSqvqCqnoCKvoARSUJZXUJQHgWRAinKKyvJKyvJKKvKKUEUVhAoUC4HjVeFkCFxbDWUAge8l08K374zbt99HW9cVRxTu2JWwfac3WcuPpuunZeAI6G+FUY1VSfZamyMPuIq9gspY7DohrzGR2fCfPmq9KKhOGFQXH1wrCGpMCG4QhtTEh1SLwyuE4dWpXE87K7S8LExeRllWRklWTk0ZqgRSVQBBQLLKSnLKyv/HRQUZEEgG9H91VJQDgWTkQHIKiiAlkIycopysnIyMNh6dzAg8kSeqS2fXpDDq0pk16aya7Pj64mwxh+W8f/+2TZt1qBpELAkJx6EReASCgEQQEQgiEo6Hq2NhEJS6KkJVBQZRhatBkTB1NAKORSJwSARuo0zc2HfE4wAshojFEAl4MoVMowBkIhpFQcMpCLDbPtuu5vqJnisTN9o7z51oKM/taTkz1t1ys6N5pOPc1GDfxPD4rbGpu/P3Xi+9ebO0NDky0Nt+rv9K4+CVmpuXq8ZaJKOXqwYvVvQ1l/WeKRw8m99Zm9RWJexuSO85kXWv9+TiROvzsctLMx3v5q8vznS+mux8PXt9+W7fx/s3P94bezVxY+CsVBzmkc8Py+EGhbvuKUuMmew8PdNzviwpJi8uTJLOu1iVO9La9OX+7T/uzbxbmHg5d/PlnZvvn0ws3R3+Z3HucmWmOMilMiG6Wsw8nS1sykpoLkw8WSDITWQeOHwITDFT2+q+jVd7OLdrb1qLCaPMNKbAklu8K6n2YP4F99r+kAuzsdefJQ4vpU8sp0+9Tpl4LB6dTxi8xe3qDW++FHLyrK+k3jW77FBCjh0rdXdUklUA18Ij0vhYoM5BN9rugwSbPbjNthhzK3VDCzBFVx3QQWKpGBhOA03QhCMN8bjN2hRTKt6CRrDWpe400nbYYmJnprdTn3Zkq5nDJqN9prpHbTYd3Gq2w0DLkkY1I5JNSWRjEkmfRNQFCNoUvCYFTybhSCQ8mUKmUDRIJBoBT8MTNHFa5lq7nfdFir0zah1T6nfwqxyyLkaem8geepPQMu+R2niMlR0myI3iJjIYvCQeK5cfejI7tvdE/sjpkvGmsltN5QK3fXu0UIkhx/pPVyxO97681XO+OC0rMiA7OjAr0icx2CWfFfh8uHP13ePhiw2Rjnt26xLsDCh79Sn2xhoB+22ZbofjAzySw/04Po6iUM9Qx70OFlp2hmQ3GxP6ge0iX+diVpCER79alHT/6sln3WcvZnC9bXRyYwNmhi7+/PJ0feX1+u/X6yvLv74+/fBq5sHtG+N95+bGOz69ubP67dXa96WVH2/Wf71d/7b4/vGtsY4TPWfLp6+ffTrR+XK6+/VMV9/potQw5zjPvUKvven+BzIDHaRx3iNNmS/6Gj5OnPtz6vyz65JrpdEDUt6DK/mvrle9Hz45f6FwUJo01ph1vUzcmh93KYd3tTjhWpnoWmn8YE3y/LmiR60VTzuqnnVWPWote9pZtXij4X5bxd2W0sedVa/6Gt7cPLM8ev7rbMfXO10fZzp6G3JHz0nmOk6n0r3oB3ezXI+EHbFnuDhGHLVnujpwPRx5vsf9D+7bYaBtqQHsMdEKctiZGOyaHeWVG328PC4wj+mVFX08NeRonOs2hoN5ive+hoTgEyJ6BdMzdKdegBU1L9ihhuVaEXGwInx/GX1XadC2kiCbYj+rQl/LHK/Nae4W4mMW8c6b41ysBO47E7wPCP2dRCGe4jA/YXiAICwwLjSAF+QjigiODw3g+Htw/D2jPV0Cjth77t/puX9nwOF9ke5H+cFeqczQIiGnKi1BmiqQJPPKxOxSEatMyCoXscuEzNIERpmIWZnIqUrkVInZlWKWRMQsi48uj4+pErGrE3k1SbFSMbdcwCjiRObEhKbQfdPC/LOignMZYUWcmDI+u0LALf/35CqjXBBTyo8q5kUU88JLYiNKYyMKWCHZkb7ZUT4lvNCTGXGt5enDTZKHXedeD1/9Y6b3j+kby+NXl4ZbF4dal0euLo9cfdp97mpxcthey1S/Y2MnK++2NL4euPju5sW3Qxde3jjz9FrDgyvV882ld04VztVmTZcnTxQkjGZwB4SRvbEhPbyAbp7nQKLfVG7k/crYZ43ixebU15eyFi9nvrqY+fR8+r2m5Nt1oomquHFJ3LgkTmaDQJgKHKGKRKgiN4yEgxHqynA4GIlQRcLBSDgY8R8vUXBVNAKMRoIxGytoMBKlisLCcAQkCaOOhygjVBThqspoKASHRtGIRF08VkddlQRRwAJIHQsdKxsTm03aJpu1DI3JGlooHBkKI6jAsErqaGUIQklVDaS84aIKSFFFQVEZ9C82/7oIUoYogGFKEBQYhgOjqFCsDhStowy1ReH8TMyZ1rZR5ptYmy0FNttjTDeF6JmE6Jm6AVp7UBQTMF5bEb2DbBRs58R3882NjDqRFN+QxKoVhdeJQ/5TLIbUJ4TWx9Pr44LqE4Jq40MqBcGl/KDGTH48/bgOCgKTk4ErgcDy8oryCkoKYCUFqML/cfHfVurGe1L/Ly7Ky8vIKsgrKiooycnKKMnJysnI2BhplyZyatK4tSmMmuTo2hRGQwa3NjNOmp2cGstxtbffa21joqOvCWhRiBokPA2NJCNgRCQCwKLJaAQRBcPhUEQClozH/U9wWACHBfA4YOOEKpFAweMADJqAQROIBCqFTCPi8CQUkoyC6eDh2wxpmbzw6Rut033t4z2t52pKW05KhzsuDLWfHbt2eaL/xuzE7YcLjxdfLP319Z9P796PD/Vev3JmsPXUzdaGsdbaidaaidaa0SvVw5ekA+fLRi+Vjlwobq0UX64QdTVk9TcXvRhvfX/nxtu5njdzPe/uDnx5cuvzo7EnYx2jbadO5qdwfI552VlHuTmcr8ie6215PtWzNDfw8nbfncG2zqbyx5Pdz2b6us5UVqYLbpypf3935t2D228eTL+8O/78zsjiwtjbhdG2usLaFN6FwpQaMfN0VvzFouSz2fzmLPbQ2bLiVPG+/Y4Y3R1adsG7IwptwvL1PQXabkwt1yg9txg9N4auC1PflWPkzDF2YuoeiaTZ+wO73fDbDmEs98BNrcC6piqahgqAthxWQw5BkVcnK6gBCuoEBXWMghpKSQ2hogYHw+Cq6nBVGFIZjlKAwlXhKAQai4DDEGoqOLiKDgFhoUnapEG0oBE2UQmbqIStmsBWTdLhzaZOVpsObTLdqUfbZ26wx0R3EwVnQSaYAURTMskYIOmTSLoAoE2maJMpOhSaJomsQcBrEwm6JLweCatHwFBxBBRaE0fdZLrHwyEq81hKo33qKVvRiYMFbWHnJngXJ31zT+8LEzsEcoPYicmpmZVFWbkJjNhAlwoRoy6JFXXI1k4TZq+HrkuJWbzV+Wry+uf743PXLxbxIvJZ9DxmgDjIOSnEpau24O8n0+ufnr+7P3EqV8TzOsJydwjYZx3jbM90dYhw3pcQdDwpwpvjfSTK1T7AwdbBhOZgRHOzMoo6vDM9xE0aFzpzofL9aPudlprRxvwuafqHFxPr6+/W1z+vrL39vfpmdf3Dr7W3v1berq9/Wll9u7b+YX3988/V5X9+LP3+/Xb955v172/Xf79f//Xu1+dnH5/NvLo79GKu9/l019LMtbHLldnRLkm+dqUM14vZMZPN+cujzX/OXP482TzUEN+c5tNTHv20M395UPq0o3CgitOc7DdcLRqoFHYVxbbksK8WCXqlqV3lws5i/qA0cb658El75eO28idt5Y/byp9elbzqqX96rXr2QuHd1pLHXZVPrkk/jJ77NHHpw62L78Yvvx659HasbXm8s608w2ubhbuVmYulmYftFg/bzf67LUPst0c4HTi+y8Zai7KFit9rrBF0YJvA50hiwNG0EMcKfmAR1zeP5Z0Z6hTvass9ZC5y3VZAP5IfcjjNa6/fZlLQVnKKu226u3Wys3mai0mKk16qk066k1bqYVraEY00R+1UR93EowYJR43jncxjHTdzHLdyXXfHejjwfZ3iAt1EdJ+kiMDEqBBRRLAgxD82yEdA948L8eMGeLH9PCLcHf0P73ffu819j63vIbsoz2P8YJ9UBr1AECNJjq1Kjfv32qKQVS5ilYtYEjFbImRVJDAlIua/rVQRq0rErhKxK4WsSiGrSsSWijlSMbc0NqaQE5ETHZIe7pcW6p8RHpAZEVTIDi/jR5fERpbERhbzIop5EaX8qHJBdDE3vJwfVRnPLI2NyIsJyo70z4sJKuNF1AnZl/KShhrK5q+ceNJz4Xnfped9l6eaq241Vdy+UHOtLDVy/1aB677BupKn3c2Pu048uFpzr0W6cFFy70L5QnPJ3dOFc3WZk2VJIzn8/tSY6/H0dqZPS5TH5XDXixFH2zmu/Yn+t3IjZ0u5C9WC+ydE90+KH5xKun8yaa5OeKuSP1zCGi5ijRSzZdBqaITqhnwImApMXVldXVkdDoYjVBFICBIJQcLBcHVldZgKDKYCV1NGqKsgYSoIOBiJBCNRqki0KgoLRRMQhA0XoSpIiAoKDiVgkDQMmoZAkNUgJDUVoroSCQOlaRMMzbUtLPXNt+iamFK1tNF4MhRJBMNxyjCMihpCGaKuqAKRV1SRVwCDFDeiKANSklVQllNUkVeGyIPVFCBwJTW4MgytgqSoYbUgSCM15AGadqilNdPKlmtlk+/knGJn703W9NcxCjIwc6HoblXD6iijqIqI7RrGoYfcE3yDc6Oj65L41WKGVBhWIwypEwbVCUPqE+j18WH18aENguATCaH1CaFV/KBKAb0qkVGSEH3ExgQOkkUogdQU5UEyMmAVqLIiZKOPqiynqPT/zUUFWTl5GRmQnLwCSFFeVlZBVkZZRsZpt1V1ZkKlmFGXwqxLjqlLYTRm8GrT+RVpwixBrNfhQ/ttbLcamZvomRpoG2tpGNEohgScJkDQpgK6AJZGRAM0kqYmRZdC1iESNAh46n9QJBPwFBKRuuEiDkdCo3EYDI5IJJOIZAIWD6DRBCjYQoO4y1TbZdfmjlOVD8Z779/q671y9mK95EbL6bFrF6d722/1dd+dmVt8trj0fOnN0puXz56M9F/vbT8/2tk83nlqsqN+prN+prN+oqN+vK32VlvteEvFeEv5yKXytprUq3UZPU0FU52N7xf6/3w6/vnx+NJs/9jVk9XZAo6fo5e9jf/h3amM4Lb6sqX5kU+Ppj89mf7z+e3PT6e/vpp/Pt3fdqL0xezg5xfzS3fHpnquFAq5Ay3NSwvTrx/OPJodnR3peXp75PntkYuVee3SghPpggJ28MmMuN4TxVdKky9kcvqqc5sLMnMFwuOOvhpa1miKlSqwRZm6RQEwlScZyhMMZFG6MuqaMmqasqoaILCGjApVRpkkByErwahgOFkVDqgjKTA4AIcRUDAiFkYkwkkkBImCIQM4AhmLpWIwGmi0BhpNRaEBFAbA4AlYPBKJQqERaAwMjlBGIRQpGIgpBbdZk2SpTd6iCVgAOEsKYQsZv1NXe4+BzgEzk30m+ketN9lbGJmS0IYA2oiGN6QQDMgkA4CkTwQMiFQDooYRUdOYSDMkEA1JeCMAawAgdPFqBgSsMUmbitVG4/XQOlbadp47ItKcs04eSD+xN6nmaHZTUEVrWPklrxSpIzMjWJAlbWw62dhQnp9Tm59VnsiL9T7CcdvLcN5WKgh8PHxhcarz+Xjn65mBSxXZSXSP9AiP9Ijj0c47s6I95jpOvZns+bV49/3twcbMuJK4iEoxs5AXlhHlJ/Bzph/aER/gEh/gHO1iRz+0I8DO8qi51hEzDb9dFnHH7S/nxy8OXPww3j5xpuh+q/Tn87H19Xer6+9/rL79sfr2++qb76tvfq4u/1x593P1w+/1Tz/WP/yzuvx99d2vtc+/1j79+vlu9Z/ltW/L678/rq9/Wf314a8Pj98/n3453/9iuuvlZNuFIn5bqeDjdNv3h73rz4fXF0f+uXv11+Ouj+On7l7OfNZVsHSj+K/JEz9mz8yeTryaGzpUxb+cFtJdyGnLY3eXi242ZPdIRB2FvAGp+M75whfXqh+1lt27VPSgpWThUuH91tI3AyfvXymbPJ319JrkTV/Du6Gmp13S9zebP9+69PX21b/nuz9Pd70abOW67rciwCzQkM1YuJ02cEAXOGys4WJlcsBU14KEtqRgHcy1ffduCTtoE3nYKtZ9dwnPrzjWP5/tkxnqlOC2nXPYgnNoU/wxG8ExG5aDuY8FPmqXbrKrtdjRTHzUKN3FOO2YfqaLbqazVvpRjXRHjQxH7bSjuolH9ERHDIRHTfmHzFgOZqzDW5lHbZlOO5kudrGehwR+LsIQP0Gwryg0KJ4eEE8PjKcH8gJ94kL8Y4N82f6e0V7u4a5O/kcPHt+/23mHld+hvVFuh2P93VOjg4v4jAoxV5LIqxBzy0VsiZi7cam/PJ4hEbEkQmaliF2dyJWKOZVCliSBUREfUy6IroiPqU7kScXcSiG7lB9VwA7NjgpMC/NNDDwuDnTLjPQr4oaXC2Iq4hllcdHFvIgiTlgRO6yYE1HKiyiLjSnnM8r5MUWssPyo4DJORCU/ulbIakqP66jIGGkqn7lUd/tS7dipss7S1MJI73A7y6xg997q7Lut1Qtt0gdt1Y9aqhbOlkzXZIyVioZz+b0pjI644EtMr+YwlxNBh+v9HRr9HE4G2p8LP9LGOd4jDhjKjrxVzJmuipuRCiar4m5JYoeLWb3Z4ddSQ7pS6dfTw2RwcBwKikKoIuBguJqSGlQRqqakBlOBIVQRG4GD4XAwDKEKR0KQMDAKBkZtFJRIFQRSBYECIzAQFBFOICJIOBgBCcEhYUQcikbC68LVSYoKCJAcQlWZgABTEGCAoK6hSzSw1LfYrGtsStXSwRCoamgAgiSAEVhVGBIM/b8uKskqbERFTgkqr6quAIUpqiGVEWhVJF4VqQFBmsDQO3EkLwNjprW1YMeOomPHMhwOuRHITnhKqLl1zDa7bWgKRQGGkVXdRNIJdHAWBtKLeNyaZL40kVktjqgV0Wv+7aDSa+NCa+NC6gUh9fEhdfH0qtjAqviwQm6QJIkVH+qpiYYqychAQLLK8vIQsJoiCKwEAv8vF/9/C8f/46IcSEYGJCsrJysLkgfJy8rKy8igVJXDPZ3qcsRViYyGVFZDKqsumVGfwqpJ4dZkJlakJ0X7etvb2m63sNxqYmmmb6GvZaKlYQwQtMlEHRqgC2A1SGiKBklLg6JLIesAJG0SUZNIoBLwFCKBunH0lIAnE/BkHI6IweCwWDyRCBDwJDIRICKRWLCSGRVnZ6Fjv0kvkxv6dHLg2fTNqb5rN1rO9l05O9PXMTfYNTV4Y3Zi8vG9B7NT07fGxqYmRkb6ro32tE7duDhz48zs9VN3ek7c6Tl1u/vkdNeJqWuNk1drJtukt7tOjLfV9JwpHG6RDrVIBy9LW+vzSxJjWH5HPewtvR1sE8K9GguTp3suLd8b/2dx4euL+bf3xt7eG1t+MP56YfT57YHHk32dZ2vujva8mB9fujf16u7k1aa6+qLshfGB+fH+u1NDdyeH7owNLN2ZOlmQcTovpZAblhjk1lyYNHimcuxiTVMGv4Ib3pgkOJGRWsCL32tmjVCCI9TwYHWcKoIARRHVEEQYjIhSJ+HgZBKORsZrAjgtElaThNMm43UArBYRTQPQNAqaRkNTNNFkLQxJG0PUxhA0sHgqBkNDobRQSF0kSheJ1IYjNWAoGgJLxuBQMBhcHYJCq6GQqkh1EBUDsdAgbtUmW+vStmqSN5HxNhoUKwqwmUSwJJN26GrbmRodtbY8ZGluqU02puL0NXD6GkR9KtEQIBmRABMixYRANUARjbAkYzzRiIAzIGINKBh9MsoIwJkRASMiVRvQwhG01Ig6KONt2vs9tgbwj6VUuWY2HkiQeOY20ys7XFJP7I1I8Y/NPN91c/Htn+9fv11amH+3MPl+fujp0KW5roYnw+dfT199MdHx/s7gzLWzxYLwfLZ/UohTlNN2puvurrrct5PXl8avfbk3Onyuuig2tCg2tIAbWhYfXZ4QkxzqEem4m+PhwPY4EHNsL+OYnc8uC3crg2MWmjyXPfNXav+eu7F88/L4qby5S6W/Xtxc+fb8x8qblbWPa+ufV9c//V778P3X2++/l3+uffr26/0/v979WP3we/3z77U/vv/++P3Xx9WVL+trX3//+vTt2/tfPz+ur37++f3Nx5czb+8NfrjfN99VP3aucPXl8Pqb8fWnAyuP+7/dubr2enh9+eaHkdrF60WL3QUfBip+3T69fKNitin5fKJPPce5My+mNZd5XSIaPZk9UJ3cWcwbkIruXix82SV90l6xcLHwzrn88YaUydMZ74aaXl6vG2tMfXq14uU16XRT5tSpjCedlZ/Gzv05efnb/LW/71z/e66vrTj5oCHFDKFkgYTu1wEO6BAP6JGOmuvsN6JZklHbtPCOlgbeu8x9dhn77jRkONoU8/xK+YG5TO/UEMeE47u4R7dyDm+JO2bLd7IJ32PguwVg7zdJcrUSOZolOZtkuBmnu+hlueqmO2mmO2mnOeqkOOokHtEWHtIWHtJLOGIUf8RMcGSz4KhVrKM1+4g145BVzCHr6MM7gux3Bh/aH+fvHRfgHR/knxwVHh8aJKAHxgb784L8OIF+TH+faF/PCC+PCA/XwCP2vvt3eO219d2/I8LJISHQM4cdVhzPKElgSsTc6iS+NJEnTeRWiTnl8YwyAUOSwPxPsfhvKoXMUn5kuSC6SsSUillVYnaViFERzyjlR+azQjIj/ZKCPRKDjqeF+eQygot44RIBsyw2ppgTWcSOKOZElXJiilhRJeyoci6jlB1VzAwvYYWVccMlsRGS2NCTKezmLH5/Td54U/lwQ0lbYfKFrPjmDN5AY/ZEc9GdS+X3LpTNn8wbLxX1Z7A6E+iXGV5NwY41XvvLXHcUOlsXHrMpddsu9d7bGHjgXJRLG9/negp9KC9mvDR2tJQ3UMjszY3uTAttSfC7wD3ezHE/xz0ug1HH/LdShChAVEGqEAXIfwrE/wkCDEdBUXDVf12EqcCRKggUGIkCI7BQNAlBBFBkIpKMRwA4JBmLoCDhZLAyGiQPUwShoGASUpWKhJBxECoNrW2mYWKhZWRK1dHDATQYhgJBAWAkThWGBEOhSipgeQUVeYX/0qgsB1KSlVeRUQDLKELlwOryEHV5KEIZgQajcSoIKgShB1YzUlTehUAGmBjzd2xPPWDP2LTlMApnj8DRN9kkOXsdNdhMVUGSwEgrLaPju+yjjrnncVg1KXHViSypOKJWFFYjDKkT0GvjQmpjQ+tiQ+t4wVKuvzQ2qIofJOGHFHEDS+MjSsRMlz2WcCWQkoyMuooKWAmsCFJRBP1Pvagkq7BR2v7XxY38/7koK6sMkpeTlZWXlZOXlZOTkdEmYMUMenVmQqWYWZfMrktiVoujpaKY6iROTbq4JjtdHBO1b+vWbWabLI03meqb9vXCDgAAIABJREFU62ka0ygGZIIeQNChEHUoeC0aTlMb0KWSdEgkTRJRk4CnbfRRsRgSDgtsuIjHAXgcCYcn4HAEIhEgEkhkAomERBKg4K3aZPtNekdtTIIc99w43/Bs+uajyZH50d6Rrpbpvs67I72zIwNTIyOzk5OT42Ojw4NTY0O3hrsnh9rnh6/cGTy/0H/2wUDTg4GzCwNn7vSdme87fX/w3IPBcw+GLsz1nG4uT8zk+Ia57nLYqnXQSsf/yPY0dvDluqL5wavvH03/vbTw16v5P57NfHg8uXT35tsH428f3lq6P7K4MPr09uDzudErp6on+zsfT489m51+MDlyRlpaV5z7YHpsdmxgeqR3bnxofmzw1fx0VWoiz9stMdQnwd/tTGHy+fL0rtMVnacrS0TcwtgYiZDbnJcu8PWgqioCcAgBrY7Ho7B4NB6LBtBYGhJPQ2ExCHUMWp2ARxNxOABHohKoVCyVjAbIGDIZA5CxRACPJxGwJAKGREATcVgClgCgcRQ0VgON00RiaXAMWR2Dh2LwcDwegcejcEQ0hoRE4NSUNdDqmzRJVjoUax2qpQbZAiBYU6lbKRRrKtWSTN5MIVtra23X191hqGurp2WuARhrUIxoZGMKyYRCNCYTjMkEE4BgRgXMaRQTClmPgNfGEfRIgD6ZakAh6xKxGjikDpmor6lBo2gQAA2CphFez0pvt+s+utg9qfZ4VrNz1sWj2ZccU5uO8Ard2TkZFecGx+bfL775583z7y/v/Hwxsfpu9vfS5M+XY7/f3v7xaurDwtCjoStTrfVDZ8uaC+KLeAEt5al3uk4/Hri0OH5toed8pTia6+nA9TwoCnKRJrFmO8/2nSqXJjIyIj3j/Y7GehyMdtzlv9PM01r/ZArz6+yNH3f7v97ufNhZc/9q1Y8nA2vfXq7+fv/75/sf/7xd+flhff3P1ZXPKyuf1ta+rK58Xl39Y23t69rqn6srf6yufllb/+fnyl8/fn9dWf17ZeWvlZU/f/788PvX+1/flj48u/X+/sDHuz099amXi9jvRs9+v3Ots1SwcKV8/cPU21unbzcnL/WUfhyqXOzKf9aes3AudawmrpHnXMdyupIW0poT0ytNunU6b+J0bq8kYUAqunOh4El7xaOW0kctJbfPZA9Xi6abMhev1y3eaLhzofDB5eLbpzJOCjyupNNnz2S+7W/889bFlfs3Vh72f7vT97TnXJK/k7OF7l4t4j5NwlF9wEGHeMhIw06PbElC2lIxDqY0j+3GPrsMfXcaspy3lcUFlfIDc5k+qXTneM+9PCcbnrON0GOPwGVn4DYd781k7sFNIlfrxGObk4+ZpxwzSnHSTXfRFR+mio9oiY7oJBzWFTho8w9o8w/oCg4bxh025jsYcw+YsPabMPaZRu81idxtGLLL+JCp9nYtqts2q8ADdqFHDzO8jvMC/IThYXH0IH5IEC84iBUYyPD3ZwQEsIMDmT7uLM9jTI9j4c4H/ffv9Nm7LcB+Z4TTAVGwT1pEUD47vDQupkrMrU6KlQjZ0kRuTSK3SsiSCGIkgpjKeIZUxKhOZNUksqQihiQ+sjwuvDwuvEIQLkmIrhQyJAmMckF0MS+8gE3Pjg5MofuIAzySgjyzIgKLWJGlXEYpl1HCYZbx2BV8bjmPXR7LKeOxyrnRZZzIMk5YOZcuFUQURPuWMP0aEmPaChP7a/KmzklvX66ZvFSxcLXmflvV3JnCyZq0gRxeW2zguXCXRt8D5ce25TlszjxgnnnQItvRstB9e7Xf/pP0IxeYnlcTgnpSIwZyGCNFvOFCbl8+syc7uiM17LIwoDnW8wzLvYnhKoOBoGAqMKgiFKIAAcurqsiBVUEQNSV1dWV1dWWYmpI6VBGqpgiFK6nBVWDqynA1FfjGfiRSBYFWRWGgaII6DkABAIZCQlEISDIGRlIDoxXk1RXkYSrKaKgqXg1MVFMhwsEkDAQgwWn6gIEx1cCYoquHp2ggcVQ1FAkMw4LVN+pFsLyCshzovzRuuKgsA1KRUQDLKkFkwVA5MFQOglCC41WRFAhCCwzVV1LeBkd46uoxt1ol7t3nRdHco6K+Aww7QtbmHXT222FvRtLcbbrF96BT0GGnwIMOKeHBEiG7UhgtTQitTqDXxgfXCeh1gtD6uPAGQUQtP0TC9qvmB9XG0yt4gVUJYaV8ekUiM40VbErFKsvIwMAqinIKyoqqCvLK/8vFf+/4yyqCZBX+z9EbOZCsrKqSopysLEhOXkFOXk5GxkyLlhPHKE/iVIiiq8XRNcKoqoSoyoTImmSuJIkvzUhO57C2m5qaaesbauprUw1oZH1NiiGVZEgm6gJ4LTJOi4rX1iDqUAEdMkmbgKdhMWQshozDAkQCFSBpkIg0PA7AYQEigUwkkIh4EpEAAHiAgEIDaBQFqXbA0tTJxtRxq6HPPqvc2PCnt/o+PJ5/Njs+1X9t7Hrbwq3B+fGhuVsj81MTzx7eW3z26OWT+3enb04OdtwZ7bw30n5/pOXhyKWHI5fuDZ2/09c8ff1E//myiat1Iy3SWP+D23QRuwyxB620YrwdKtO5/ZfrH451P5saeDLV/3R64PntoVfzw6/mh18vjLx9MP5qYeT5/NDzO0PPZoce3x56Pj9+trr0+qWzU4M3+tpbJbnZKVxmy8nam93t/R1X+juuDHa03+xoXxgerExN9tyzXUz3K4ln1WcJG3OFVVlxvVeaLtSV58czS4Ws84VpJfxIA5QyGSqvgVMDcOoELIyAgQNoBBWBAOBqBCyUQFInkhB4PIKARQJYHAVDoGCJVAKZjCcRcTgcHo0lINFEOJaIxBPweCyJiCGQMAQymkBG4olwLAGGw6nj0WoYHJyAg2EwUAReDUaCqVHgUCMS2lKTZK1DtdKmWdLINho0axrFmkaxolK2kAFrLdpmCnkLjWylSTOnkC00NMw1qGY0wJxCNKPiTal4UyregIgyphCMKYA+GdAHqAZkTT2Spi5A0aeR9Kh4PQpOD8Dqkwn6AKADUDVp+iQNE6yOte4uj30RGa5JDW4ZzW7Z510yTrsm1e6jJ9kdj0rNqbg9MfPu8cLbO+NfnkytfXrw69XUr8Wp7y9vPRm5/Gjo4v0bZx73n1u61f7p7sCXh6PvZm+8n+17P9u/eKvrRBY/zvcww2VP2CFbnueBVknGj2fTXx+MTbTUVycyMiO8uO77Ig9apwc737964t1Iy6POur/nrv4xfXn5ZtPK88H1r0/WfrxZ+/1+beX92u/ltV/v1lc+rq99Wl/7vLb64deP5V8/3q2tfl5f+/p75fPq6te1tb9/r/75/denH78+rqx/WVv7c/X3h1/fF1e+v/jz2ciXR4O3r1YKPG2iHPSj7A1D9+gutJT9MXFh6nTK49a8peul7/srlnvLHlxKH63m9ZXGXMuLaIo7fjEpoLuId7M+Y+Zswd1LZTfrUgakwtmzeQsXi+5eKHjeUTnXnDvekPKgpeRpR+WL63UvuqrvXy6+fTozL2h3cZj93Qt5f4w2/zPdsnK/5+fd6ysPh9+OtndX5RTEBDKc9jubah/UIu6j4Q7oUe10KVYAajsNd9BU093a0GeHYcBuI67rzgp+YDHPP4fhnRbqkuBpx3W0YTvaxh234x3b6WWpedwcYNibxx7ZIjiyKeGICf+Abqy9ZsJhbbYdmbGbEr2bGrmTEraNFGJFCNpKCNhKCLYh021oAZZk/y1AgCU1yFozxFYraJuBl625JR6z30A3wH6v7347Rxtr1927GN7eDG9vTmBgbGhoLJ3OCQpiBQRwAgM4fp4c3+Ncfw+e73GWp0uky5Hgw/v97Hd77dkWdGBv1LFDsT5uqRFBRbGMigRORQKzMp5ZFc+SCllSIbsqgSkVMquEMRupTIiWxEdI4iMqBGHlceGS+Oj/tlslCcyKeEYpP6aIE5kVEZhG900O9EkN9ssMC8mPiSxkRpdy2eWx3FIuq4TDLOcxJbHMitioUg69kBFYzqNX8OgVPHoZJ1jCo1fw6E1p7Jai+N7qtJt1mTcrU4ZLhF0p0U1hLqXHdmTvN0/aoSfeppO4Wz/j0KZC9+1VAfYnwhzPMY+3C4N60iMHcpiD+ZzBQm5/Aac3j9WTw+jOjOpIDbsiCr7I9zvH9ZZBqyBhiupqIKgaCKoKgoLloGA5KEReHaKgBlVQVwOpqStAYf8JXAUGV4X/22IFw9FQFBaGAzBkDZImGU/FIvBqynBlOYiyHERVCQFRQUFVsFAwVg2MV1clICEkNJSMg1E18Hr6ZCN9kq4WhqyJItBgGLyKGkYFilKBwhRUwLIgFVkQRF4RClICy4Ig8oqqcgr/6iinAJZXhsgrq8uB8SpIrBIMpwKlQKB6UDVPS6s0d0/h3gOcTbbBWkaH1LG2IOguBC5in4Pn9j0uO+0SwiJTYphsLy+Op2tWTEilkCEVRlbHb7hIrxPQ6wT02jh6rSC0Oj5MGhciFdCr44KrYoMk/KCy2KBCTnBlEsd1txVSQQ6mpKgkJ6+sCFZWVFWWV1aSU1SSU954/QMkpwSSVwbJKsvJKG7MtfnvzqKCrJwySAGsqCIrI68or6gCUpCTkTHXpqZzIysS2RUJ4RJhaJUovFocJRVHVwhjKpK4lWmi9FiWw/bthpq6OjQ9HU1TTaohjaxPJuqQiToUkg6ZqAMQdahkfRpFn0bWA4jaeBwVgwYwaACHpxI3BtzgKQQcCY8lEbAAgCWR8QCNRAUwGBISroWD7zHTdd+5yc3WJGi/Fee4w41Tkr+ezb2+O/FwamS8t2tqqO/u5Mj922PzE8MfF5+tr/z4/feXx3duTw33zY0O3J8Yujvae7Pj3MWagtIkdmKUT7Sn/SFLjfBj25medpZU1X2mBI7vgXSmd35ccDrTjx/skp8Q1VCQJM2Kl2YLpTnisoyEgkRuVW5SkyTvXE1x66mq7guN1843XD4prcpLEzIjhKyoZD4ngcVI5LKbpZLeyxcGr7YOtrXe6u6+3de/MDj8amamJjPdY/f2PC7jXGn2meK0hhxhVRqvIVd8rjwrmxtWnsityxSFuxyiQBQ14Go0NIKMRhAxCBIaCaCRFDSSjEKQcSgAjwLwKBIWCeBQFCyGisVRsTgKFkvGYAEsBsCjATyGREADBDSAw5HRBDIaB6CwAApLQmJISAwRgSEgMDg4CgtHYuBIjDocD4MT4DAABjEioqx0KFt1KFY6VFtdDWstipUGYKtJsaYBWymAjQbZRoNqRQW2UslbqJRNVIo5hWROIVpQSRZUkjmFaEYmmJEJplTAlAoYkYlGZLIxhWJEoRhQyIZUwJBCNATwhgDWGMCZUIgmFECfTNGlaWto6BOphmR9K4u9rs50gXdy5eHMpgPpp1zSTzrFluz25Dj7stPSyy6faZnuG1ian347N/JyouvpWMtcT+NEq2T2qnS+o/ZR/9mvD4bW3y38fHX76+OJv59M/fN06u1M752uM/2nCk9lsDPoTilBR25drvnnyfgf94Y6pFkFLN9irl8R0+vW2eJXfWc6ivmDteK5Cznvhurf9Er/nLmw9vn26rfHKz8er6+8WP/9Ym3l1eram18rr1bW3qysv/m99vbX2ttfa29/rr37uba8srK89uvtyu83v3++Xv39Zm1leX1lef3X0vqvV+uri6uf7/xYHP/yoKe3MTXmiInHZmwVx/XO+dyZkykzJxOfteU9a81e7CxY7il91po9fyZptJp/U8o/K/I+Fec5UC6cbMiabMiaacqdO1t4qzHzVmPmvZbS+1fKHrSWzV/Inzqdeed8/uP28qcdkqedlU86KnvKefVxbsO1whfdVcuDJ7/Ntf1a6F550Pfz3sCbkda77SenLzWcykgI3GVpr0XaSyMeNNLbq6u5hYDepkFwMNZ032ros83Ib4c+y8mmnOdbFhuQz/LJjHAT+dgzj9qE7t8U7mAVYrfFw1LXa4tW8DYDuo0e3UozxIoSZAn4bcL7bib4WZI8TDGeZngvc6LfFnKAJS3QWjPQVjN4u27EHuPo/Rasg5bsw1acw9bcozY8x52xLgfttDX2amty3F05nl6HLK02UzV8Dx4OdHSO8PKK8fFm+PrwgwPiQvwF9IDYIB9ugBc3wCs2wIvn78Xx82B5H4/xdAk/dpR+xMF3/26P3dt99+2OOnZU4O+dFRVazI2qELCqxdwacWyViFOZwKoSMmvEHKmQVRkfU5kQXZkQLYmPLOOHl8dFVsTHlMVFl/FjNkbHVcazpUJujThWImAXssIzwwNSAn2S/b1TAryywoKLWDFFrJgSDqOUyyjlxZRwI4vYYcXssHJ+ZJUgpkoQVREbXswOyYv2K4jyKYvxrWT61TB962J8G6I9q4Odit33pO4zi7PW4mwG4mw00uxNC1xsq4MOnmW6tSb4d6eF9+czBwvZoxVx41XCmxWCoTJ+fzGvJ5/Tnc3syojuTIlqE4VejguSwUEwKGUETFFdXVEdAlIHy6mB5dQhIBhEAQYFqUNBUHUQRB0EgclDYCAoQhkGB8ORECRGHYtHEIgoIgkNENEkLAKPVMeoqcDAIKiKPBQsD1VVUIeqoKBgtBoYq66Kh0GIcCgJASGhoQAFq61LNtInG2jjNDTRJA0ElgSBYcFQNFgNpqACkVXY4HBDRFU5BfD/uAhSkVdQBSlCZZWwSup4MIKgBiepqWurwwP37qtksMt8g1P3HuaY2XiStHeqwLeA1f227Yp2dosNCC5MEOUL4hJDg1LC/Iu44VWiaGlCuFRArxGE1AhCauNCavjBNfwQaRy9UhBaGRdSyQ+u4gdV8QIkvIAyXoAkLrRMECWi++iiYcoyMupKKlBltf/MR1VUlFUC/Quhkryc8sbbinL/Dnv7HxeV5BSV5ZVkZUAgOUVFGXmwnKzD9q3FibyyhJgyQVi5IESSQK8UhUmEEaUJkaUiRkWKIIPPPrpnr4G2vgZFT5NqRCUbUgE9gKAFEDTJRG0SUZtI1CWTDQGSLkDQJhG0CThNPI6Kx1EJhI22KoWApxDxZBKeDODIZDyZgidRiQAVh6NgEJpY2E4jDc/dW7x3mocdtOG678th+L0Y7f77xcLz2Yl7U2NjfTdujwzcnRiYHb2x+HDu15ePv7/+cXtkeKy3Z7zvxnD3tbO1lfyIQMddW+0s9Oy36DlvN/beb54W49WYy6/LYjeXittrs1qq0poKEmrTuZIUVmkSq1mSdaW+uLEopb4wpTiZnylgJHPC0/nRpenC2oL02sKMiqzEqtzUU5LC5jrJ2VpJc0N1f2fr49uTj6duvbpz++Xc7adTU9fPNp8uLh270j58+XJNZnpiWDDX271QwGjIEdVmCiRJzJK48FJBRA6HnsGkp7PD3ffvIqoqURAwDRSagkIC6H9DxiDJGCQFi94IGYPa+EHFYag4zH/XN/7+u4jGUlA4MhJLRmJJSAwRgd4ICYkiIJA4BAILh2NgMAwMhoWp49XA+jiElQ7FWo9mo0uz1dOw0aFYa5M3XLSmkmw1yDY0wIpCsqKQt9LIW2jkTVTSJippMw3YTAM2aDSnABZUshmNbEwmGpOJJhSSMYVkTCGZUCnGFMCYQjQBCKYAfiNmNMBcW9tUR1+Xpk0maFAoevpGW03tXHdFpzun1B1PbzwWX3WMV+YYlbXLjWnnHMqJy7xyqePe9NSruVuvZvpeTXUsjV/5MNX2Yar13WTb++nOd9NdbyY6P8z1/v147ON83/Ltnm9Pxn49n/jxZPzDdPdkS83QubJXt9r/uDfwsLe5MoFewvHprBB/udP9eaa9rzL+QnpQd3F0T3HUSYHTUL3g++LAj3fj75/2/LE4/PPT9OrfC+vrL9bXX66vPV9feb668mx97cX6+uv19Tfr66/XV5bWfr5Y/efxyp/3fn268+Pj/Lf389+WZ74vT69+vbf65e7v1+M/HvUtjzZPnM7sLuX0SXjdRTHXC6NmTorunk2835y83FX89lrR0tWCF+35d86kjtXGN4t9zop8b1aJJ+szpxuzb5/KmTtTMNtcONtcuHC5bOZs7mRT1vjJtNGG5PHGlKlTmVOn0scaU+Yu5M9ezJ1uzly+efLT+Jnl4VPLN5v+mm1bezzw+8HQl9kbf97u+zDVeyI9zl6fsodK3E0l2+lq79LR3ETEWQK4Q+Z6blbGR01phwyx4Qc2VcQGlPH8cxme6eEufPfd9H1mnjb6ntuMXK0MHM00va0Mg2yNAi21g7Zq0210w7bp07cZ0HcZR9iZR+3bHGO/meWwlXfUNs5pR7zrbqG7nchjf5LXgRSf/4ew+3xrMl3bhh+SQHoChPTeqAooHaT3DgLSAknoNYR0uoqFIr2EroDYK4odRaQoCiKg2Huv48yasmac8fmQGZf3ut/3ebZt/3Dl+gd+234e53EleAM/eD0/eD0/aENyaKVobWlipL8p25vHlsfFKPlJ8b7+qxmsaE/fnLjE7Pj4tLWR/MCA1LDg/HVrpUmxhclxUmGCIoWvSktWpibJRYmy5IRCfrwkMbaQH1+QGJsXszYjLFgY4Cfw90kL9M2PCC5Oiq3KTW2S57YXFXaWyrvKZR3Fko7igq7Swu5yaXdZYWepWFOc36bOb1Xnt6rELUpxsyK/WZHfLM9rlue1KPLb1ZKOYmlHsbRdIWksyN6Wm16ZmlycuK5ClLg5Q1Sbn9lQmNMsz2tViptk2Y3SrCZZVpMsq1me3aLIblVmt8sy2/OFnWJhd15SR3ZcW0pkfazvpmDHEg8LhSNL5sAo9zKvi3TqFPjvyoseLhZcrM2baVPOdpXMdpbM9VZc375hpqf8cnfZdFfZeIt6tF5+pqrwRGX+sbLMw0VpACO4oQEEg9FFY/T00boGCDAGDkYjdDEwMBoGRMCAcAQQjgYhDPTQWKg+EY0n6BNIhiQansYksegEBgVLMULjEHooCBCuB0DAQCgUxAAFMYCD0UgoFo3AYxAkfSRZH0nRR1LQMJI+jEQyZHIpZmZ0c2MSh4WjMgzxdLQhCYnBwdH6EDgCqAsDgL53EaYDhuiAtC7CwXooPSgKCMXpYYgIAxLagIxE0eHIEOvVyvC1MndfhbOnZJVzMneFBxq3AgwNNLVQ8wWNRaUt5WWNRYqqguyagvRmRZZGndmhSutQp3ap/k6nMqVTmdqhTG1TprQpU9oUonaFUCNLbpclt8kE7Yr0bZLUltLCMFc7NBCIAuvpw1AwIOTbpRswQPd/uqj3v13Ufg0HpKOnC9IDAgD6UEhieGD75uIGZXaTMq1ZmdKqTm0tSmspymwqym4qyW9dr6oqkkcHBFhbWHNZFiyGOYNqxqCaUEkcrYsUMo9MNqbRzClkHoXIoZJ5VDKPSuFQKRwqjU2lsbVrGxQSnUZm0EkMBonOIFEZJAqLTGISsWw8xs2CmeBtJ/C2ywl1Vcb7S6K9hztrf3955+3dxWfLC1fHL1wdP3trZmxh8tz4ySO3rk49XLw+sm/X/h09rdWbZFkpCaG+iaHe8tS49k3KkcGWyaN9syf758/svHK8b/70wOXDnaNDDWcHth1orejeVLinpWJ/x9aDXbWXT+yaPXdgamT3zJmDV04fXJo4vTRxcvbc8Pz5kavnjl4bHV6cPHtvduLB/PSjxatPl2/cnp0eHzk02NqwRVW4Xpxbo1IKQ4KduNykgAClQKBMTsqLDg9zsMqNDqqRZrSWFXRXylqLc6rEgrZySbUsqyIvLc7fk4FBMrEGLCMjBs6IbqRF0eh7F+l4I23+Hy4aEejYv5uiVkSygSHZwPB7F3EYDA6DwWPQBASUjcXYceku5hwXM/YaM84aU5abCcuFS3fm0NZw6K5chjOL5sSkOrNoThy6A4dux6basan2HLodm27LpmtptGHRrFl0SwZ1JZ1ixaRZ/uOiJZNuxaRZMyhWNJIljWBJJVhQiBY06go2x5JnYmFsYcI157ItqKyVVFNHa8+YIJE6Qd2UUNEVU9Edt6nPJ2+z3brcAIG4orrl1Mippcnxe+NnH4wNP7yw7/nUwZeTBx+c23n/3MDzi7sfnx+6uq95caT3/fWTb2ZPPZsZeT537vWNi+9uTf7r4ZWfH0z+cn/yp1tjpzoq+9dnX9qxdXm44+7xjiv9lbsrkkdqsyb7ii52SM615T8b6/28NPxieujJ5M4PC0d/eXDutxeTv726/NuLyX89uvjp/uiPDy/+8mz612eXf31+5d2NE8+n9j+8sPPmqd4bxzvnjmmuHe2YO9Zx63TfzeMd8wcbrwxsHtcUn6uTnKrOPV6dNVKdebI2a6y14MbOstv7N94/sOnZ8Zpnx2penKh/c67t8XDD3EDFwUrh4U3p45qS8bayq9u3zA5UT/dUTm/fPLu79uqu6is7t05s33ixt+xib9l4d+kFTdGFdvVYZ9GNAzVPR7tfXuj7fHXPrzcO/nl75LelY78ujvyyePLnxTNfHlz++nj+x4XxQ40bkzzsAy2M3dh0WxLBlkqxZdLsmTTflSZB1rw1DENHMlTgsbJNmdqsSK0W87fkxKrifDL9Vws9rQVeNjGOK6JszdN9nWThXspQt6Iw17K1nuUx3iXR3iXrfMsSAioSgioSAisSgsoTArUP6/kh5QlB5QnB65PCNgoiNiZHrE8OK08KK+dHKKJDfXhMfzOedF2ULD4hKyrGgWvsZ2MnE6YWJCalRUZGu7vFeLhmRgQXxK0tSIguTIyVJsXJBQlKEV+VkqQWJakFfGVygjbypHhJXHRuVERWREhaoK/Q113g4yb0dcsK8VPxo6vF6a1Fks5SeWeZtLNUqikuaCvKb1Xltarz2osLOkolbUXiJkVOkyy3WZ7fpipoV0taFPktivx2hbhDJekqknYVSTvVhZ1F0o5i6TZxxvqUhGJ+dElS9Ma0pJq81HpJRpMsu0WR06rMbVfmtsiyGgrSGvKEbXmCHklKvyx1UJayUyrcVcC2N+kSAAAgAElEQVQfzF63PTVME+/VsNa5OdqlO8lnKCf8mCrp/KasmSbZYlfpre3rb21ff7N/4/LQ1ltDWxd2bpnvr7zWu35KUzLWoDxbLTmxMWe4PAOABiOROjC4DgwBRiLBGAQYjdTTR+hh4GA0HIxC6CLRemhDqD4BaUTCEGh4Gp1ApxPoNDydjKXg0HgMVB+hi4KC4LoAKEQHgdDFYGBYDAyL1NPHwHH6SAIGQULDiRgEGQ0noWBEFIxohKawiDxTujmXxGYYkqloIwpKn4jE4OEYAygCCdKDAUAIoO7/n4tIXYi+LtwIgjbUQ+AQaDJSnwKFrzTEuZNoPliSyNw619oxyXilC8rAAqTnxeGUiVI6Kiqa1YoGhaRentsoz25TZGpU6VoXO5Up3yVVo0hpk4taFaI2hbBdIdDIktplye1yQWNhcqMsrbkorzRbZM2iQQEAuA4YrQuF/fOXGro6emAgBAz8v7moCwCBACBdEBSqBwUAAPowaGJ4YEO5vF6R1ahIbVKKmlWiJnVqkyqjQZXZVJzfWCrbpCiIDgy0s7I14a5k0c1pFBM6xfi/XKTSzGhUE+2ZKpXMo5DZFDKbTGFSKCxtXyQTaWQClYKn0ghUOpFCJ1FYZBKDYGhCMfK05Ea7Wgl87ArWeiji/NRJwZvzkpbHR35/8+jZrfl7N2avjJ48fWDw5N4dZw7svD5+7uHCtdtXL48e2afKTRNFBZfmp57Z1/todvT2xLHZM7tnT/ZfO9F3YW/z4c71w92Vh9rL9zUXH2orO95Vube5tL9WcbS76tj2urGDPY9nzz6cPfdw9vzj+YsPro3emzn75Pr4s8WpJzcm3ixfe31n7vnSzI3x0wd6W+vXq5QZgtgAT3sT5goqzoJoZE40WknG8wxQbBTCwsjA3BCzioR14ZLSQj1r5RkNqswaqai9NLdOlta9Sdm/bX3n5rKMqFAOFsPBYdlGRgwtjX8riGUQvj0bfeuL/8Xh9y8ZePw3F/+hEaulkWRgSDAw0PZFIzQGh0bhYBAaBr6KRXVbaepmwXMxZbubcdxN2a7GzDU8hhuP6W7MWsNhOLNoazhMFx7TkUu359DsOTR7Dt2ew7Bl021YtNVMqi2bvorNsGJQLRlUaxbdikmzZNAsGXQrFm3V37WSZEUnWNHwqxmUVWy6NYezysRktZmFpflKM94KC66FNc+Kx7TgmTra+cX5Z5VGlDSHr++M2NgTXNLqkVnmFpsTlpAtLShpr2452NN7alBzrLPmdG/taF/Vue4No5rSo7WSXlXi2faSN9MHXk4fuTO2/86lo4tjR2dP77uwq/H09qonk4f+uD/x+vLhy0O1t4Y7xjrLzmvUH6Z23T7acKFF8nnx0NKRqh5J0MLujX/eHvlr8fCr0Y5nZzXPRjvvn2xdOlK/dLh+dm/V1ODGif4NE/0bJ/srp/orp7evn+ouvahRn2uRn21RnGlRnGlVnm1RnmwoPLo561CF6Ei5YLgi+VhJ4tGihMNl/JHqjHGNdLpbcaVXvrir7MGhTXf3r7+7f8OjI1ten235MNb57GTLdE/R5d6Sqe7yM/WKmb7NV3ZsOV4nPV4vWzrc/OHK/o9XD70aH3p+sf/l+MCz830PTmgeneh4dq7nzaWBNxODz891PzvX+W6y//dbx35bGv73zX9cfHj5r+fzv9+7cvP47uq8FDcO3cIAxUMhzYyMrKgUJx7Xa4VpgLWptynNk0dI9XNoUWY0yNO25idvzkko5gflh7nkR3jmRnonutvFuazKC/MuiQ8riw3aEBe4KTFoY2JIeUJQWUJIRWJ4aVxQSWxQ6brA4tjAktigsrjg0vjg4tjgonXBRbHBxXEhxXEhxQmhJQlhpQkR4lA/P2NWnJO9LDZGkZhQGJ/gbWntYmKWF59QkJiUFR0d5+0V4+mWFRmavy4iPyYiPyYyLzoiPyayIDZKlhirFvJLUpKLREkqQaI8MVbOj1MmxasFiUVCvjIpvjA+Om9tWEawr8jPS+jrLvR1TwvyVCREbUjj10mytLdV24oLWtXiZmVeizJPu6HRrpa0qQpaleJmeZ6mqLBVKW4uzGmSZLfJ8ztUku4iaWeRtFWZ16YSt6nEzYrcbeL0zZlJ61Pi1qfEVaYlbM1Kqs1PaZSkN0szW2RZrYVpnYUpO9VZB8vFxzcVjtaophtL5prLrjeVXKmRXtyQPVqWdr4s7fyGtEubcy/XFlypLZhvUS51FC92lt7qW39/d9WTA/UP99ff3VNza9fW+f5NM51l402Ks1XikcpMABqMhAOgEAAEDoTDwUgYGAkHo1EQAxTEEAXRR8Ew+nADLNKIiMZTDEgkQxIZSyIZknFoPBqCgYHgEAAUogODguBwMAqpp68ti9oYIAhYFAkDJyKheAQEj4QSUDAiGkY0RJLoeI4JzYxHYtMNSBSkIRllQETq4+FoQxjyexe1NMK1X4b7zkUMGKavizTUQxCQ+lQDHA2FYcGQJnpwDxxJsNI2z94t236Nm6GRJQwW5+LYIJN0lKpblZIWhbhVmdeuzNGoMrTjw39q4t9NUaNMbVektMlF7XKRRi7UyAUaWZJGlqSRJbdKBS2K9AZFZmNxYWpkEA+PhevoIHVAMB0QRAcM+acvAnX0QDp6Ojq6OoC/AwSAgAAQGKADBujo6YBBABAIqKcHhugAAEYoZPLakJqigm2yzAZ5apNS1KxMaVSmNirTGlRZDUV51ar80vzstf7+jqsdTHlWDJoZlWxMpxrTSVwGmUOncqkULoViTKWaMWimdIoxhcQlEzlkEotCZlOoLCqNrZ0vEvEUApZExJIoODKNQGKQKEwSiYJFm9MJvqtNQ+1NEz2t5bE+RUmBpaIwWUJQX3XpLy/ufnx85/XdpSunjx0d6JofO/lwburB3NTnZ/eujZ5UZghzEtfu66y/N3Pu1uTx6WM7Jo50jR1oO9lffbRn40jfptP9VSd7K0cHqsf3NIzvaZjc33zlSMexrsqj3Zumj/RMH+29M3Hk86Or7+9cfnf3yod7V394MPf+zszb5Su/vbz9y/PlG2PHdzRsVKcn5CWEb5Zl99ZubN1YLBPFK9OTVJnC/MToiDX21lSCBR67Eq+/Eqe/mqy/Eg9L9nGok6VpynI1ZbkdZXntpXma9dITO1pPDXYrU5PYhmguDsvGGTHx/3GRQTBiEIwYOCwDh2Xijf4rLAJOm+9e4hg4PAOHp+PwNCMcFWtExRppXSRi9AkYfe0JKl5fX9sXcQgYCQldQSe5W5q7rzBZY8bxNOe6m7LdjRluPLq7McvDhO3KZbiwaa5c1hpjliOX4cCl23NoDly6A5duz2FoW6Mdh/ldd6TbsJjWTJolg2rNpNmwaLYsmg2TsppJWs0k2bGpdmzaKjbDisOy4nJWco1X8EytWFwbBtuGY2zCMqEwzWkrXSwC+S4idbCyIbJUE1XSHqVoCEord4/M9QzNiIhOz07JLM7PriuVNZbk18sETQVxW1P8qoRegyVJ1/dsez2579nkwTdzZ356cPX59XPHOjd2FKec7d10/9zA+5lD90/13DnWcW1o61Rv2ctL/R+mhw5vEpyqz5rbWT7alDPXI//5Ute/p/s+nmv5fLHzx0s9Hy5onp+ov3eo6va+zTcGK2a61ZPtssk26ZRGfrVTMdMpv9Ihu9wpv9KlmulWX+kuutylnukumustudahmG4ST9bnTtdlT9ZmXWrIPVOfPdqUN7NdPT9YvDBUcmt32fKe0nv7N9w7WPn4WO37Cx1vz3cu7d403VU02iQf3pJ7vq3oxp5ttw433zvR9eHKgd9unfrz/ujvyyf/uH3q6/1zfyyf+OHagc8z+z/P7Ht7aeDlWO/Tcx0PT7U+Pdfx+equn+b2f762/+cbx35eOPnrzXN/3Jv668G1d1fPHWmpSvR0MTNEc/XRK8lkCzLZnsv1WWUV5mgT42bD97STRPs1KjK3SdOr8kUbsxLUCcHiCPeCKL+sMO8oR+soJ+vsUF9FTIhybUBRdEBpbGBpXHBRbIg6PqyEH1mWGFmWGFGWEF4SH1YUF14UF6aKDVXHhRXFhytjQxUxIYqYEMW6UFVceFFcRHag19rVK/NCg+RxMfKE+PyYmDAHJzsWmx8YmBMTmxYekeDtHefhnhkWnB0Rkh0ekhUenBUWlBUWlB0enBsZKo6OkMRFyxNjVckJRUJ+aaqgNFVQJOQr+HGq5AS1MEmZnKjgx0pio7IjgkUBPnxvtyRvt9RAr7zIIEVC5Pq0xG2Fme0l0o4yhaZY2qaWtCrF2o7YpipoUxVoVJJ2hbhNnt+uKOhQSTpUknaFuFWR16LMbVbmtChyWhS5rcq8dnW+pqigviCtKitpU1r8xpTYytS4rZn8bXmi5oLUXkX63oq8ka3K83XFl1sq5jUbljo33NRU3GwrXW4rXW4rudlSNF8vu1pdcGVr7tWqvLlt4usNkutNskVN8Z0dGx/vrnmyv+7JgbpHh+ofHqq/s6dmcWDTte7yy5oigD4EjQDBoTowOAgOAyMgIAQEiITrohF6Bgg9NEIPhdBDofTQGAjGAIpB66HREDRKD40AIyE6UD0ABKYDg4MRCF0kEqKPghgg9fQRuhiELgYFMTBE4g0QBBQMj4AYwfVwSCgBDSdh4CRDJImCY3EpJjwyh44lU9FYKgZLRBngERgsHIUCQ2AA0LcR4/f3biA6IO0lVRQIitFF4BAYkj6WrG9EQWLocJQpQt+Tworgmafbu5SGrQ1icZxwOGVcdN+Gks4SWYeqQKPM1SiyNfJMjSK1U5naqUjpVPzdFDsUKe2KlHZFSpvWRYVQIxO2y5I0Un5bYWJrYVKrVFCbn9igyKgpzNgqyxWE+NNRSCQAAAUA9ABAPe1KBkAXCNAFAnQBAPC36ACAOgAgEAAAAQB6QF1dHV0dAAgEBIEBOkQD/fT4qG0lhdXS9Hp5apNc1CgX1ctTGxTp9arshqL8amVBmTh3XUiIi90aM2NrFtOCQTOjkY3pJC6TxGFQuDQKh0LhUqnGVLIxhcgh4lkkAptCZtOoXBqdQ6NzqBQWiUDD40h4QyLBkEjGkWl4EpNCY5FIRAzCnI73tzcPtjOJc18pXee5KSuqRBCsTg6pyIqfPXP46w8vPzy4tTRx7uRQ78zpo0vjZx/NTt6bGa9SivP5USODHfPnjyyOH5kc7ju7q+H00LbTA9Vnh2pG99ZOHm6+frJ76mDT7LG2pTO9C6d6ls70zZ/smT/Re3Fv4+TB9vkzgwvnht4vX/zt2fUPdyd/fX7jh3sznx7O/vXx4cuFicHmTaU5/PX5ggNdtQ+vjf36dPmvtw///PD01xf3/vXs3o9Pbv/09O7k8YM91ZXHd3TtqN9aEBfpyiNbGOltyIo72FK5q1a9a5tqZ7ViZ03Rjq3qMzs108N7KiXZLAM40xDDxv/HRcY/Lv6Xgt/CJuL/y0UGDsvE/8fF72kkoDEEjD5e3wCv/3dfxKPReCQcD4OYkQluVuYelqbuZjyflSaeZmxPU6aHMcPDmOlpwnY3Zrpy6W48lqsx29mY6cRjOPLoTsYMJ2OmI4/pwGXYcxmOPJYDl6k10p7DtOOwbFj0VUzqahbVhkWxYVFsWWRbFtmWRVrNINgwSTYs6mo2fTWXtZrHW21iYmdsbM/h2LLZ1lyeGceEwTCmcq1YqzxWBST4CpVrC6qjZPVR8pYoebtverVdWK6te5SLe1B4WHRiVHS4u1O404rCaM+arIieouTRjpI7Ix3vLx/88capf98d//r6+pdnMy+uDt8bHZzd33h9f/3d4+2L+7ct7au52r9+rLXwUof8okY6vEVwrin31r7Kh4c2vjlZ/fZUzQ/nG/81ofl8sfXzpfZPF1vfnmt8earu8dGtd/dWLA0WLexQLu5QLmxX3OiTLWxX3NihXOhXz/err+9Qz/ap5rar5/uLr/cpr3UWznZKrndIZlrzxhuzztZnjrXmXe6Vze5QzvUrbwyobgwob+8tv7234u6BTS/PNH0Y63pwtG6qUzVSnT1SK742uOXVhYGfZo/8NHfkh9nDP8we/nnh2L8Whn+7OfLH7VM/Lwy/ndr1+uLgy7H+p2c6n412PhvtfHS67elZzafLO/+4efTfi0d/vnH058WRP+5e/O32+Of50c8LY69mzp/Z0ZkeFuxiyrPncVcyGKuYTI+VK0IcbRN91mQEe8pig+uk6XWyjFpJemV2UhE/TLzWJy/KP8nPNcDaPMLJJjs8SBYbKYsOVcQEq2NDVHFh8thQRWyEMiFKEROuXBeujosoTogq5scU82NK+OtKkmLLhQkVIv6GNMH61OSS5AR57FpxRLDQ0zXexT43LCgrJDA9OCjZ3z/Qxs6Wzox0dc+IXMv3DYj18Iz38EgJDEgN9E8L8EsP8MsI8s8KDswKDsgI8k8P9EsN9MsKDcqPCpfGx2jLojaqZL4imS9PSlQkJygFfFVyooIfL0tclx8dnhEamOzvyfdaI/R1yw73l8ZFbExPqi/M1hbEzhJZZ4msXS1pVYrblQXtSnG7PL9dkd+uEGuUBRqVuE2V36rOa1Pnthfltxflt6pyWxTZTbLMjqL8DnV+iyyzXpxaky3YkpFYmRK7JXVdc25cvzLl8Ib8M9XyyYbiq00ls43qG43qxSbVUpNysUE+X1d4vVYyWyOercqd25o7V5U7W5V7vU680CRf0hQt95TdHah8vLfm6aGGF8daXp1of31S8+ZU59vTHQCMHgIBhMB0oDAgHAZGQEFICAgNAaN0QUgICA79JzAgDAaEwcFIOAgB1YFBdWDajQ6kLhKlh9EWRKSevnY2iYIYaE9T0VBDJAyLgGKRUDwKhkfDSWg4CQPDEw3oTCKXQ2IxjCgUDI5ugCOhDPAIjBECjdaFfu8iWheq3fT//uoNEgzF6MINYWgcygCHxJCQGCoMzUHo22BJTkakaAur0qh1Yaamvlz2NnF2f2XJ9nJZb7G4Q5HVJk3TyFI75CkdMmGnXNQpF3UoRB0KUatc1CYXtcpTWxWiNrmoTS5olya1FSa2FSa2FsQ3FyQ0F/Drxfz6wtTagrQGVUFplnAlBY/RASB0dGA6IKgOGKLd5QfqgYEQ0D+HqN/OUbULi2AgGKoHA+qAQUCQLgCIx6BT49bWFEm2SFPr5KmNspQGmWibNKVOllanzNqmyqtRSTbKJYlr17o6upnyLNlMCybdgkri0IhsBonNoHCoZA6ZxKaQuWQih4RnEfEsMpFDo3IZdGMqjU2hMElEOhFPJeDIRCMyGUehEqg0AplFpXOoFBwSyiMZ+DuYhztZxLmvyAl33laQsDEjcmNmlCwhqHtr0U9Pb/368tGLxWvH+7uO9mruTF94en26c2tZ2lr/HXUbFsaOXj6x68yullM7687va5w60nrtuGZ2pHP2RMfiub7lsYH7E0MPJ4ceXNr5YHzowfjQ3bGBh5N7Fs/suLS/8erxnqXzQ7cv7vt079Lvr278+vjar8/nv35+ePvKyRpVhjo95nBP3bvbV77+8PTrpyd/vrrzx8vbX94//Pere399ePbnu8d/fXr+5dPLL++eff3x7devv94YG5Elhkvig491VV090jvStelQS/n+xpK99SUHmit3N1Ve2NdXUyThGKHo+kg2HsfE4xg43H8VxG8QavP9z28uamslA2fE+F8okg0MCWgMAWOA1zfE6xviMAZYlD4WicYhEIZ6IC4O62pp7mFl5rnCOGCVue8Krp8Fx8eU6W3C8DHjeJtzPM3YHqYcNzO2iynT2ZjhbMxwNmW6mLKdTFiOxkzHv41k2XMY9hyGA5fpwGXac5m2bLoNm7aaRVnNJNkySbZMkh2L6MilOPJo9hyqHZdqx2XY8Vh2xtzVXLYli7max7Xhcm04bFsud7Wx6UquGZdlZrbSyck3NiBZFVFQF6bsDFZtD1V0BaRV2gamWK6JtHcPW2lpb8rkBK2xV6XEdFTkHW8rm9lT+3J855+3Tn25ffL3Wyd+f3Tp69v5r4+nXl3as3iocWFfze2DtfeObLu5d/Nkh/xkbcbNvZu+Pj5z/2TT2caMic6chV3y+0fK353f9mG84f14w49XNJ8vt3+81PJ6dNuzk1sfHd1470DZrd2qGwOyhQHZwkDhwoBsYad8cUh9Y0g1N6iaHVRfHyq+NqC6tl1xrU9+pVsy0ZY91pQx1ph5sSVnrDV3rCV7oj33Spf4ao9kbrtsYVB1a3fZ7T3rnxzf9m5U8/xE07W+ktEmycKe6g9Tu3+6dvDd1K6X4wNvp3f/snjs56VjPy0c/df80c+zh95M7Xo2tuPphb7nF/qen+9+cb7r0Ynmu8P1z85qPkz2/zK371+z+19fGnwyuuPdlYOvLx9ZPtk/e7hr9kj/zdPDuxpqE/y97bgcKxZrJZ2+xsI80tUp2c8jLdCzMCaoXppRL8+sEadtzEhUJYYXRAfkx4Qm+Lj5WK9Y6+qcExUuiY0qiAqXRIdKY8IK10VK1kVIY6Nl/DhFfKwqMa5UmFSeIlifJtqQlrI+JXV9akpFWkqpSFCUnKSIjxdHRWUEhwh8vKId7eJcHGIc7WOc7KOcnaLWuHqYr1hNpQestksPjYh184x39+Z7+SZ5+yZ5ewt9fFJ8fFJ9fNP8/NL9fdMD/dID/dMD/TIC/TNDArPCQ7IjQnLXhkli1yqTEtVCoVIoUgiFqhShKlWkFgmVSXxZYpycHy9NWFcQF5UfE5EZHiQM8Ir3cEnydMkO8VHERWxMT66XZGvLYqvy7zPVdmV+uyKvVZbTLs/tUIs1RQWt6txWdU6rOqdVld2izGpWZjYrMtuV2R3qnA51rkaVo1HktUqzmyXpzWJhewG/XynaW5o+vDH3QpX0cr3iWr18rk42XyedqxFf3ZJ9ZVPmtS3Z16vzblSJF7bm3tiSvViTf7tZdk9TfK+r9G536d2+8ns7Kx/trXpysO75cNPrk5pP53t/Gu8HoMEwBFAPCtCD6EC1lREGRkHASDAQ8b2LUB0oVAeKACMRYCQchICDECg9NBqCQemhUXoY7QkqUk8fBTHEwLAYmJE+HIeCGKIgBigYFgUzQkLxSCgeBSMiYUQkxAiLJFGxDAaBQTUkk9BGVH0cCY3Vuqi9evPNRRQYggRDvrmopRGpC0XrwlB6cAwMhUVgSBhDMsKAAceYogytMDhPGivZeY03i5no4tRXUTxYWTxQXthXlNOpSO+Up3Yr0roVqZ1yYYdM2CETauRCjVzYKhO2yoQtclGLXNgiS26RJrUV8lslia2ShFZJQktBfEtBYmNBcpM0rUGaXiPJqMxLceRQ9QEAlI4OHAiEAUFwsB4cDNEF6umBoXpgGBgE1Ub7L5K6IDAYCAICQFA9mC5IDwwE6+oADRGIdcF+mxV5WwvTaqUp9VJRXaGwtjC1Tpq+TZFVo8ytVhVsUkpFsbGONk4cpjmLYcGgmpEJbAqeSScyaWQWlcSmkDhUEo9C4pIJbBKBTSKwySQWlcKhUFlkMoOApxLwVCKeQsJRqHganUSnEykcOpNDpRghIUwjlNcq4yg3q3iPlWmBtlW5MU0KweacGHliUFFazMTw0Nef3vzryd3pYwf3dzTdmR491q8RJ0ZU5CaP9Lec29N5or/+9M76ayf7Fkb7b5ztvT0++Hhm7/PZQ09m9j2Y2v1i9tCLawceT+1+MrXr0cTQ06k9Dyd2PZ7evzzaf/VYx/LY0L1L+1/eOPX76xu/Pr369fP9+fN7VSkRTWV5j69f+PrD468fHv7+4tYfz5f+fHnzj2c3/3h+89+vbv/28s5vr+7+9urenx+e/Pnhye+v7n/95d3t6bNdG+Wn+puuj/RfOdRxsnvzSOfGfY1Fu2pVexvKtlepDnbUVkqzzElYOgbBIRixCDgmHve/CyKHRNDmG4ffG/mNRroRlm5kRDMyomKxFEPst+EiEWOgdRGHMTBC6xsiMYYItBEcgYVCaPoYZwtzr1WWXlam/tamfpbcAEue/wq2nwXLz4LtbcH2Mmd7mnM8LDiuZuw1piwXE6aLKcvFhOVswtQWR2cTlrMx24nHdOKxtHHgMuw4dFsOzZZFtvs7RHsW0YlDceSQ7VlkOzbFgUtz4DIdeEwHE56Diakth2vPYTtzWc5suiOb5shl2rBZFmwuj7vS2MpttS/fM7kkOL8hrLBlbWFzdEGDX1LJmogc97CUNb7R1rYuXu7uknRhb3XpsKZytGfT47O9vy8f/+PW8Y9Xj769cuTRuYFXE7vvHm+fHay8e3jbnYNVN3aWzW4vutgqHt4keDrR9+XOsQuteYe3xE50Z908WPz07Jbno1XvJhp/me/5PKP5fFXzYbL51fnap6e2PDm+8d7B0sVdioWd0sVB6cJO2cJO2Y0h5Y0h5fyQem6neqZfObNDcbVfObNDMdVVcLE9e6w1+0JT1rm61DN1ogtNmZe7xFe6xJc786/2SG4MqJZ2ltwaKru7b+Pjo7VLQxX7SuPP1OW9GdvxeWbfp8t730/v/nBl7/uZvR+v7f/h+sG3V3Y/Heu7f7rj7sn2+6c1j891PTvf9fx85+PTbbcO1d45su3tWO+Hyf4Pk/0fpnY+O9e3cLDx7qnulxP7F4/1nOrY1Fsh7q5QDlRvyolZu5rJtKBQrJksd8sVsV5uaSF+mSFeyviwJnlmgyyzRiyqSI2Tx4Vlh/tlRgbHeLl5r7aO8vTMS4iTJSfJkxJVSQklAn5xikCdIlKJRKqUFLVQpEhKksTF5ayNTAkO4fv4x7p5hjs4+Vpau5uZO3NNHNnGjixjF66pu6m5n5VVpINd8KpVgatWBaxaHWTn4GJsZktnu/DMBAEhsW5e69Z4JHr68r394909+R5eyZ5eAk9voZd3qq9femBgVnBITnhITnhYbnhYVlhoenBAekhgVlhwdmRY3rp14vhEcXyiNClJmSIqSksrSctdwMoAACAASURBVEsvShUpBUkKQaIiOUGRnChLjBXHrs1dG5YR7C/ydRV4rRH5umUG+RRGhaxPSawryG6S5WmKCrvLFV3Fhe1KsUYl1qjEbWpxe3F+W1Fuiyq7RZnVosxqU2Vr1Lntqpw2RVa7Mrtdmd2hyNEocjqVub3q7MHSzH3lWYfWZw1vyDlTmXdxa/7U1ryJjRnjFemTFakT5SmTZaKJMuGlUsFkieBaRers+rQbm7Nv1xc+aC9+3F32qK/i4fb193dsuDdYeWdn5Z2hTff2Vj0+XPdsuBFgoAtDgSBwHT2ojh4cBIOD4TAQHApCQEBICAgBBcGhYDgU/E9fBCHgIAQCjETqolB6aJQeGgnWR+nqo6AGGBhWH47Vh+MwMDwGhsPAcCgIFg01REON0FAjBASHgOD+mTLi9RFEkiGdSWBSDSkEJJaMNiKhsQSkPh6BMYQhtZuLCKAuCgxBgvQQID0YSBeiA9IDALUuInQhKAgMBYGjoUhDOBqPMiCjDOlIAzbS0BxjZGVo5ESheDAZJfy4oS3lezYX76yQ9BVldSnTuhWpPfK0bnlKp0zYIRN0yATtMkG7TPCPi4JmaXJTIb+pkN9amNRamNRaqD1HTWwtTKrOimmRpdVJUmoKUrfJsmNcbfBAABoAgAN1oAAAHASG6+rp6oAgYAhEFwYCQkBAiLYvgoG6YCAQpAME6YCBOiAgEAwEAEE6AH0YLNzHY6tKXFWYUVOYWlsorC0Q1Ram1ErTqqUZNcq8LYr8SkVhBp9va2XHZpqxmBYUsjGFyKEQWDQCg0pk0MgsKplDIXEpRA6Z8He3IRIYZBKLRudQ6RwSkU4i0oh4ChFHphHpTAqTQaLyGCwqzggL16MZwJ3N6FFulglelhnBduWioM7S9BpxQkVapCI5VLNB9unR4tdPL18uXDs+0HFyqKu5XCETRNUqsg5qto701U8d7r5+ZuD+1IFHMweezR1+s3T8+fXDr+aPvrx+5PWNo2/mj76aO/zy2oEXM3tfzx14Or376fTeN9ePPp05sHim78bp3gcTex9OH/i4fP7rT/fuTR7aIuF3V6s+Pb7+9aenf7698+XVrS+vbn15efPPl0tfXy1/fXP7y7t7f7y798e7+1/eP/zj3d/5+uPLx7Nj7eslZwab7o0fuHq083Tv5tM9lSe6Kw+1lO1pKN7XsnFfW1VxZrI5yZCNxRgTjThEHIuA/74davPNxe9pZBHwLML/0JFuhNVeZ6UaGf5PFw0JmL9RxKLQBgiMARxjCEMSkCgcDGpnzPW3X+2zytxnJS/QmhdkyQu24gZacvwsWJ6mdA8zhqc529OC627BdbfgupqxXUz+KY7GDBdj1vdx5jGceUztGNKOTbVnUx24VAcuxYlDcmSRHFkkJzbZmU124lKdeHQnHsPJmOHEZTtwuI4cjhOXtYbLcONS3bgUVx7FhUu15zFXGfPMjc25xqtNrD0cfBJ84woDReWR2VXR+bVh6ZVe8XKXyGznUJGNe+gaz4DkhIQtasnupg1n+rbOHWh4cWnop4WzzycOHmsuOt9dsXS4fml/9e2DVQ+OVC/tKr++XT23XT2hkVzuks0PVVxoE59vy57sy713vPLpueqHp7e8m2p5N93ybrr581znDzOat+MNT09vfXR8473D5cv7im7tUtwcki/tlC8MSq8PyK4PyK8PquYHi64Pqq/1q65sV1zulU51S8Y1eeebsy40ZVyoTz1fnzLWlD7eknmpNWuyPedyZ/7cdsVsn3xhoGhpZ+mDg1uvdMqaRG5HK0VvL+54NzH4fnLnm8nB1xMDr6cG30zvfDO989H57uWRplvHm+6ebnt8vuvl+I63E/2vLnQ/PtV2d7jh4Ujz+7HeVxe6Hp9ufXxK8/CEZuFg490T3S8v7bt/dvBif11fRUFFSrwqKTY1JMjZxMSCQrGkMxxNjSNdndJCfDNDPEuSI5tl6Y3S1G0FoorUWOm6MEl8VF5cdNgaF89VNrFBIRJRaqEopVCQLE6IE8fGZkZFJweFRrn7hDi7B9o5+1rbupqtdOSarmbyrKjsFSSGKY7CNSDwsCRTPN2SyrWmG9vzVrivtPGxtglYZRPm6BJo6+C7ytZ3la2L6QoPi1UOXLMoN584L/8wB5c4D59E74A4N+84V48EN89Ed+8kTx+Bt3+Kb2BaQFBaUHBGSFhmaFh6cEhqYGBGSEhWWFh6cHBqSFha+NqMtdG5sXGShCSFQKQQpCiEQqVIqBAJ5EK+LJkv5yfI+fFyfpySHyeLXZsXEZwVGpDq78V3dxF6u+WFByri1lak8GvFGU3yvM5SeU+FqqNY2qzIbVHltKpz24pytZWxXZWtUf3dFNvlWe3yrHZpRqskrUOW1avMHFCn7SvLOrw++0hF1nBp+rEiwbA8fkQaOyJZdyw3Yjg3/Hh++ImCyBFxxKn8yFFJ9IXCdRflsRNF/CsVKde3Zi/UiW+2KpY7im52Fi/1lixtL1vaUa4NwBAMRYP0kABdBACC0IHBQDCoDgwCgkOBCCgIDgMj4NqAENqv4cBBCCQYjdLDoCH6aIgBSlcfAzU0ROENEHgMzAgFMURBsNqgoYZomAEaikVDjZBQPAKCQ0IJKJh2nZFMwtKZJDYdTyfrE0gYHBFtQEDq45EYLByF1oVqb6J+7yIUCNa6qB0xInQhSD0YGoY0hGFwcEMiyoiCMmKijXhoLA+FMUMj/c2M68RZAxuL91WVHtiq2lmR36NO75KldBYKO6RCTaFAIxVopIJ2mbBdJmyRClqkgmaZoEma3FjIbypMapYmt0j5zYX8FklCS0Fii4Rflxe/LY/fUJhSW5DSKM+WxgYzESAUAIAGARE6OlCAjh4ACNEBQ8AQXdB/jlJBOmAgAAQEAIEAkC4IrAPQAfwdgAECHhcaWFsi2yROrZKIaiTJNQXC6gJhVUHKpoK0zdKsSlnuBrk0SyBa4+hmzLNkMszJJB6NwqMS2TQCk0pkUIkMMolJIjJJOBZJO1wkcbXnqDQ6h0Jlab8eTibSSHgqjUhnUVhsKoNLZxLQaH09EM0AZsclhjiY8L0tcyOdihK9G6UJXWUZ69PCN2TGbMhKOL1T8/XTs1+f31+eHN3RsHl9fkpxZnytKuf4jvrZk7vuTw8/nTvxcuHkyxvHXy4ce33z5LO5o69uHHt/6+Sn26c/LI28vn7k1eyhN3OHX88dej176NW1Q6+uHXpx9eDj6X3LFwbvXBx6NnPk0/Los9mRrdLEvi2y394sf/311V/v7//57u6Xt3f/fHP7y+vlr6+Xv7659fXd7S/v7v3+/v4fHx58+fDwy4eHXz48+vL+8defXz9ZvFQlSz3cufnFtRPXR3ou7aob3b75TN/m4Y4Np3fUHu2uOtHfXJEn4mERxgR9YwKWgzdi/88hIpuA4xBxbCKOQ/zPA5tgxCYYcb69JBgx8VgmzoiBM2LgjP52EWtIwRp+cxGPNvjHRYw+HK0Px2ARaCwcgQGDVzLovnbWfjYrAqxNwmxMQ625oauMQ1bxAizZfitYXhZsLwuOpwXH3YLjbsFxNWO5mrHWmDLXmLLWmLLcTNnarDFmufCYzhyGE4fuxGG48BjOPKozl+bMpTrzqM5cihZFFy7VhUt14VCcuFRnLtWJS3Xk0p2MmU7GTBcew41H8+D+HVc21YVNc+IyHYw5q3jcFVzOClMzq1VOa3xi/NZmhiXJw1OKg4QlPklFXokK57VZq73WrXL29/YLzkkT1pRIB+sqzvY33h3d/3H+7Nzhtt2bsq/u2nJ/uHFx94a7ByqXd5Vd65HdHCq9s3/TdLd8eIvoUCV/YVfJ4u6ixT0lHyfa3o41vb7Q+Pxs7afptp+udn6ebv803vzqTM3jYxseHCp/eKDs7i7V8oBseYdscYd0YbvsxnbFje3KxR3qhR3q+e3KuV7ltW75TGfhVFv+pabsiw3pF+pE5+tEFxpSLrVmjrdkTrTlTHfkz3QVznRL5/pUc33qxcHyiw25zQK3wxsEr873vJ8YeDcx8OJi75PzXY/Pdz0d63kx0f/0Yt/Tsd7n49ufj29/Mb7j3cTOj1O7Xl/oe3628+W5rqen2p6MNN86UHWlv/R8m3yip/T6vm3Lw5r7p3pfTx2cP9rdXZpXlBSV7OsZ4+HmbmlpQqbQMQZWTEa4q3Oyv1eyj7MqMaRJml4vEdbkJ69Pi5MmRIrjotIiI3ztHOzNrbwc3ALdvT1sHF0sVzmZWjjyzO24ZqsYJhYUrjmFa8U0s2KYWNKNrZlmq9grbLiWNjwrG56VDc/S1niVo7m98wonJwsH5xWOrtbO3qtdfFc7Bzm4BTm4Bdi7+tk6u6+0Xevh52lp72PlEOXmG2K/JtE3KNrNO8bVO87dd52rd6ybT5y7X4KHH9/LP8knIMk3UOgXJPIPSgkMSQ0KSQsOTQsOTQ8JzQiPzIiMyVgbnR4ZlR6+NjsqJj82XpKQJEtOkguSVUKBOkVYJBL8fTcnKUHJj1Py41T8eFlcdG5kaEaQX5q/t8jXQ+jtlh7oI4sNX5/Gr85Pb1GKNcWFbUXi9m9rHsrcdlVOhzq3U53Xqc7rUGR3KLI10oz2wrROeeZ2debO4vR9pRkHyjIOlaQfVAj25EcPpgdtT/LqXremJcS6IWBFc7Bld7T9AN9tr9D7SFrAscygkZzQU3kRZwqiR+WxF1SJl8pFU5syr9TkzTZJ5zXK+U71rEZxtV0OwIIhBiBdjI4uEqAHB0BhOjAoAAoBwmDasgiCw4BwGBAOBcKhQDgcBEfqotB6BvpQrCEcp43+t1Gi3t9BQbAoiCEGZoiG6aOhBmgoFgUjoGAErYtoOBEDJ+L1KTQii05gkA1JBBSWgPz/cPHvVY3v5ot6AOC3T8Qh9eBoGFIfgsFCDfBIIzIGT8fg2PpGLCSKi4DFONo0FubsKFPs2awe2iAZLM/bUZzVq0zvkok6CoUaiUAjFbYXCtukwjbpf7mY1CRNbtIWRwm/sSCxUZzYLElsLhTUZCfUFwir85LrJKmbsviObKKBDgChDVAHqgOCAMC6OmCQju7/chEMBIBAOkAdAAAIBOuC9cA6QBRUL8LXc7Myf0OecEt+UpU4qVoiqJKIqgpSNxemV0oyNsjyNihluanpfp4BK1fas9krKSRjKplLITCpBAadxKCRmFQSi0JmafsimcihknkMujGdxiNTmAQijUigkYl0MoFKxFGoBBqTwuTQmBwqHYtA6ENATCzCio71WkmLczcTR7uUJvtuzY7oLs+okyRuSI8qS4mqk2W8XLr858eXnx4tXz55qEKcWpLN12xWzZzc9Xpx/M3ShddL594tj75aOv18YeTt7bMf7px9t3zmw/Lp97dOvls8/nbh2Nv54TdzR17PHn43P/xm7sjLmQOvZg+9vn700fS+pXP9jyYPPJ4+1FSU2lKW9fHx7Nefn//58eGfHx58+fDgy/v7X97d+/Luzl/v7n59f/uvD3f/fP/g948P/vj48I9Pj/749PCPT4/++Pj46y+vn96a2CIT7W+vfDl3avZY94WBmpOdFed2VF0f6Zkb6Tu3q/lo97aijAQzIoaLw/DwhhyCEet/nqOyCVg2AcshGn0Lm4DlELBckpE22jcsvCETZ6gdMf7jogEZq689RMWj9HEofSwKY4hEGyD09eFoDAyFhaP0ITAEAMgjEn1trIPsrQJXmUQ6mIevNg634YXbmISs5gVYcnxWsr0tOJ4WHDdzlps5y9WM6WrGdDNnuZlz3Mw57qZsDzOOuynb3ZTlxmO5clkuHMYaHsPNhOlmQnc1prsa01159DU8mjOH4sKlruHRvtGojSOP4mxKcTalrDGhuBnT3LlMTw7Li8PyZLM8WAx3DsPdmOlqQrXnEWy5+NUmNGvzFbarXda4hfiHi8KTFSEpJd58lVN0gfs6iXtk5kqXwBWr1wQFhqokBX2NtWcGNffHDv18++KVPfWT2zfeOVx358Dmm3vKbw6VLOxQzW9XLu9Zv7yv8mJrwd7SdZdac+f7FJMtOdd3KG8Mql6drn9/vvnjWPMP460/XGz5PN72w4XG1ye2PD5Y/nh/2f0h9b0d8jt98uU++a1exc1e+c1e5c0e1c1e9WKPaqFbMd8ln+uQzrTlTzVlj9ennt+WPFqbfKFeeLEp/WJLxnhL9kRb7lS7eFojudqtmOmUX+1Und6U0iZ0P1SR/GK088PU4Jvx7c/Odz06q3l4VvN8vPfjtb0/zO3/cf7g57n97y/ven2p/+2lgU9Tu96O7Xh9rufNaM/ygeqrO8omOhUjtVk9srV9ytjhbQUT2zfN7Wt+emH3g3N7hraokr3XBNmsCrS3t+WZUjBGOCjahELzs7eNdHVc62QljQ1qlGfUFQprxElbcgWKpFivlea2LI6rlY2dxWpjujGbzOKS2cYUNpdANyEwLajcFQwza461jYmtvbm9vbmDg4Wj00onF0sXFytXJys3Z2s3l1XubrZeng6+no7+bna+LjZeLqs9PFZ7uK9y87HzDHTy9Xf09rBes2alPT9knZ+duy17ZbCjZ6C9W2JA2FpXnyhXv3UeQVFuAdFuATHugbEeAXGegfFeQQk+QUl+IUm+IaLAsLTgiLSg8NSgsPTQyNzoeHFccn48Pzc2Pjt6XXbUutyY2PzY+JyYaHFcrDyRrxIIilOEJami4hShKjlJkZSgSk5SJfNVyYmqpAR5/DpxdGRuZGhakJ/IzyvZxz3Rw1nk5y6Pj9yUJazJT2+QZbeqxR3FhR3FhR1qcYda3C7P0Shye1S5vUX5PcrsTllGlzxzuypzqChjb3H6/pK0Q8VpB+XJQ1kRPXyv+rDVmzyNS+xJCksDlTV2vTOl2ofXFLyyL9phKMH1YIrvcHrgcEbIcEbI0cyQQ5nBh3NCj0mjz5YmXdycPlGbM12ff7lBDMCC9AxBevpACBqoiwRA4AAoFACF6sCgQDgUCIPowGA6MLgOHAGEI4BwlC4GA/kbRSwCr3URDTGEgTFwMAaha6BFEQ01QkOxGBgWDftnbeMfFxEQPBKKR0HwWBSRYkSn4uhEAxIOiSUgDUhoQyLawAiB1v6rxvcrjN8+lPptxAgD6yL1YBgIQh+CxkINCCgcCU2g6hPoaCwbo2/HoMlj19aJ07vU+b1FuRpZam9R1vaSnD51Vpc8TSMVaQpF7YXC9kJBm1TQJhU0S5ObpclN0uRGaXJDYXJDoaChUNAgSW4s4NcX8OsL+HX5CY2Fydvy+HX5ydvEgjqJcJskJTPC14yEQ4KAMAAADQYhQLq6ACAYAALr6IKBuiCgHggIAQN1v/9EKlBHBwzW09ODgnWAujo6NiZcaWri5sL0zXmCqrzkqnzBVklKlSRtiyxjY0H6+sKc0kJxlkDk5xVoZenAYltSKMY0MpdKZP3tIplFp3BoVC6NwqOSuGQih0LiUikcCpmNJ1CNcGQCnkYi0kkEKgn/HxcZRLIBDGYE1+MS9a0ZRu7m5GgXXn6U88a0wAqRf2NhfG9FVmVW9OasuDJR9NGe5t8/v/7t44ufnt8dbKnKSwwdaNz4Ymn8x0ez7+9MvLt98f2di+/ujL2+Pfp6+eyb5TNvb55+t3z27c1TbxdPvF8a+bh04v3C8bfzw2/nh99cP/pq7sjrueE388dezh17OHXg7tieY52VZenh82d2ff33y6//ev7nD4+/fHz45dOjLx8ffvn44K+P9/78eO/rxzt/fbz75ePDPz794+IPj3//4ckfPzz++svLJ0vjnVsVJwcans4cnzvefbpv87G20uH20oVT22+NDl0d6T/eV68QxZgQ0Ax9+Pd9kf2fvmj0PYrfwiXhvuUfFw2YeEMGDvsfFw31SfoG37mob4jE6MMxGBgKA0MZINBoPRgcAGQYGvjaWIc52wSuMomwN4uwNY2w5UXYmoSuMg6y5vpZcrwt2O7mLDdzphZFrYvu5mx3c7a7KcvDjOVhytHG05TjbsJ2N2F5mDHcTRkepgwPM4abKd3VmObCpboY0515dGce7Z/QnXl0ZxOqkznJyYzkYkpeY0z34LG8OGwvDsfP2MSXy/NkMzx4NHdjsosJ0cXMyMmMYMNh2JqZ2a1cZbt6jaNbqGeY0C+hIFioDkhSeMbkekdluAcnrHL2XeMRmC5K66nZcHag+eH4obunB2b3blvYu/Xmng03d5fN9clu9Mlv7yq7OVS6tHv9jcGKs9sydkqDjlfE3R4oPV+bNlDgv7yr7PPFtrdn638Ya/50vuHzhaafLjS9P1X97PD6R/tKHg6pHwwq7/Ur72xX3O5VLvcolntUyz2qW72qpW7FQpd8vlM+p5HMtOZONWaM14lGa/jnqpPO14nGGtLHGjPGGjMvNmVPtOZPtUlmOuVXNPLLrbLjFcndGX4Hy/kPjjW8udDz5FTb/RPN90+2PDzT/maq//Pc/n/NH/x54fCPcwc+TO96M97/fmLw46WdL053PT2pubW/5kRt9uFK0UhN1oENgva8EI04YqAk+WSL6spQ3c2j3f+HsfsMa8JuG4afzUjIALLJ3mHJhuydkDASdkhCCDsk7CWKiKCADBdurQO31bZqWwfgrqO1tm6ts9raarWuapfK8yGtV6/e9/O8L8f5IcnB999x/s91Z2LbgdUL7BqlOjpGEhUjpHFoeCo5hEwNJSUJwzUJMfq48Nr8tIVT3cONJQN1zjleV31BTjKbxcURUyJiU2JE4dxoPisqWhAbI4iN4UXH8WMShImJEaKUaLkkVpMcLU+ZohDHqWSJWnmyXp5ikItS5aJUhdikkqZr5JkaeaZKlqmQpMtFRmmCThKrUSXoDRKTXpSaHC5OECQUpllTRboEdrQuQZGaospVmyxyQ4ZEZ5anWuQmiyLNokjLUablqtILNBmF2kyrNqNQk+7QZ5YYs1ypllJjVmV6bk2OvbagyJtXWJ1b4M7Oq7TklGdayjLMJSZTWXq622Kpyc1psOa3OGxtTkdbUVGLs6i1yNlktzc77O3FjqlOZ7O9sMmWX1+QXZ+X5c3JrMxILdYr7SpJkUpaadQ05ZlnlRfNq69e0la3fGr9yvb6FVNrl7d6V7S4V7S4VzRVLG8sX9Pm3jTds226e/v0iu3tpe+3Fm+tK1hTkrooK7lbxWlPJDdNCakLRzZGoltjQ6clEjtFlAE1d2FqxLLMuFXmhBUZ8UtNMSOpUQsNkYvSolfkJo0Wq3d6Mz+dap3och3uKQMEg6DBICgG6IcCwpAAPzjALxAQEAAI8Af4+wH8/UGBcBAcCQnC+KExfmhMQGhwIBYTEIoJCEX5BSNhGAQEBYegAiFoBOyvUiIqAIv0xwb5BSMDgpEBaAQMjYChEQFYn4uBMF+VEReMwBMx5LBQKimEhENjCcgQIjKEgArGIlBov8D/6eJ/td6AoQEQKBzih4TCMf5oLDwUH4QnBOHJGCIBjqIFoXQxUxa0NCxpqZlfUzJYWbio1rmipXz11KqVrRXLGkuWNriWN5UubXAtqS9a3FC0uKFoUaNjUaNjYaNjfoNjuN45XO8cri+aV180v94xXGsfrrUPeAuHagrn1zkHqu1DtUWDtY653qKhpqoctZyEQvkBAEgIOBAMhgAAMCAUBvKDgmEQkJ/PxXcBBoKAACAQCAaDoWAQCAQAMHEhFfmZA63VfXUl/V5nr6eot7Z4Tk1JT11ZV23FzHr31JrqkkKbSqGPjEhgMCIpYXw6hUcjsal4BgVPoxJpVBKTTGKGEVlkAotEYL3bA4cnUPB4CgFPJRFpJCI1jEilkxksCotNZRDQISg/PxI6KJyGFwtp+lh6lojlzkzoKjN0Fmv73Jlru91LppbMrsrtKsubXVd24/ypyTcv/3zy/dXPD81t96yaO/3h1dPPb5/99f753368+Oj68R8uH7r99aeHdy8/9OHi21/senR14umNIz9dHntw/tPHF/Y+ubzv58t7H1345KfzHz+++Omj858++OqTRxcOvPjm6IW964cb7R8u7Xlw4cgv3379249X/3x2983L+6+f3339/O6bp9++eXb77dObvnj97PbrZ7dfP73z57M7fz6788fzu6+f35387Yeb5w/vXj//7IHN337x8cUDo+Pr+yfWztk+v/mTFbMujW/+9vQn58ffH2irjgwL4eCQHDyGjQ9l4n1vp39XFv+Hgv/65V0SycAF03EhNGwIFRf6f3ERE4xAY+B/uYgORAb5BSLAECICrpoSaZEmmuIE5kRBdqIgK4Fnjuekx3L+dpEhF9KkAqpUQJPwaRI+TSqgy/l0BZ8u49FkPJqSx1QJ2GohRxPOVQs5KiFLKaAqBVSlgK4KpyvD6TIeVcKhiLjUFC4thUP1hYhLE/PpIgElmU9M5hNFfJKER5VzmQoOS8Fma3gCFZcjY9FlHJqMSxFxiclcbAqXIObRpOHcZCE/isMPF0TFJshT1BaNudhk9aQV1mTaazNsHk1mkUidpVQZ7Rn6/oaS3ct7z3/83tkd8y7sHLy8fc6lLZ2fr6z7clXdnQ96rmyecXZt2/nRGYcXVO+fU/TFkrqbW2ZdHp3+0Yzc96dZbuzoenpkyfOji58eXvDz+PCjA4MP9/bd39NzZ0fHrW3tN7dMvb6x/er61ivr2i6vbb20pu3SmrZLa1ovvNd8bnXT2ZX1Z5Z5T45UHptfemjAOd5vG+u3HxwsPjSv7NBw+cHhikPzKo8u8n62uO70subPl7WcWNiwa7p9gzf9/WkF57fMvrt38TcfDl39aPD6JwtuH1j66NTGF1+9//zs9mdfvv/0i22PPtv44+F1Px0dfXRkw91Pl1/dOW9iUdMyj2mp27ChLW9tS9biauPa1oJNna49w00n1w+c2bro8sfrj2xcVZNfoI4VSWNEcRFJ4bw4HitKwApPiopTJSboE2NrrVnz22sGmsp661yzqovrrPmmZFEsmx/Lj4qL3z4DMgAAIABJREFUTIyJSomOFCXEylLipCmxUnGcXBKnEsWqUmI0koRUhThdKclQSjOU0gy5NEMqNklFaTJphlJhUSmyFYospSJbrcpRq3JV8mxJUposKV0tMhvkOQapJSlcGstLyjcWZijS5VMkmgSlSapPlxvMSmOqSGOUGNLl6enyjAxFhlmZma3KzNNY8jTmPHWmVWO267KKDDklxrzytILKtIISo8WmMebJNRaJLEsiz5LILWKpWSTJkUhyJJJcqbRAIXdoVSVGQ0VGmtuS5cnNqysorC+0N9odTQ57o8PeZLO1OhzNdmuDNa/BmtNsz2+y5XlzMipM+jK9plSjKtEoKlN1zbnmOeXORfXVS5qqlzS5V7S4V7V5Vre6V7VUrp1atbWj5oOuup2d1dvbSjc32NZWmBfly+foI9uTKS2x+LZ4QnsiaYaIMkNC7RBTpqeEdSSHdSSROhKI0+Pw02Jx02Ow06ZgZyQQe6SMYX34ypzkTaW6D+vMn7YW7JtmAwQDQMEgcDAIhgH5+VyEA/zhwMBAYEAgMCAQGBgERqCgyBB/TGhgiA/F/4gIRgaCguBglK+g6Gu38emI9A9BBqCD/JG+cUbfDvFAf5w/zDfLiEMjCFg0iRxKIWPDiCEEIhpLQoYQUcG4ILRv643PRV8Dzr9chIOhcDAUDoQGgQJD/DEEBJ6AJOKD8EQUPjQQSYLDRTzO3Dr3ymn1s2xZHQWm+d6ipS3lq6d5VrRWLmkoWVznWtboc9Hpc9HXa7Og0Ta/3j5UVzRY7xysdw43OIfriofr/qJx0Otz0dZXWdBbWTC7PG9eS3VziSOCSgkEAuBAoD8AAAMCA8BQKOg/+SIY+J98EfDXHwgEgvjDYH4gIBkTZE/X9jVVzvY6+zyOPm/RbG9Rd7Wzy1PcVVPe3eRp87qd+QVKmTYiPJ5Oj6DTwulUPo3IouHoYXgqBU8h46kkPI1MYFJIHN++GxKRQSTQCUQqiUT37YEjEShUMp1N43DpXDaNHhwYFBwYyCET4rg0Y0pUjjzSnMIoM0Z3uDS9VcbeStPiVsdoT83c6vy+qsK2soJ1S4ZePPvx9YuHf/z83VdHPt6+cvDOV4d+unbytx8uTL688+v988++/eKHa0eOfrxq4oPFN77Y9ejaoWe3jj+6OvHg4r7Hl/Y/uTL27Mr4k0v7f760/+nlAz9fGvvp/P6nVw8+u3xw58LpXWWZFw9sfXr98ztnJ559f/nNqwdvf/nxzcv7b17ef/vLd29f3p385c7ki9uTL26/ffHt5Itv37y4+/qXe29++f71y+/fvPxu8s+frn01Mb5jpe+G+4X96w9tGDy5Y+GxLcMfLJp2ePP8I1tHDmwcmd1YGkFEc3FILgHDJmJZBJwv2EQ8i4h/5x+HhOOQcP8E8n/S6GtMpeJCwkIx/3ARjUdi3rmIhiPRAUi0PwoZgEIGIFCwADQEIhZycxQp5uSIXFFkXkp4ThLPHMfOiGWbYjj6aLYmgikX0iR8ioRPEfMoEi5FyqVKeVQZjyplU2RcqpzLUPJZGgFbK+TowrnacKZGSNUIqWohTRPB1ESwlEKGlE8T8+hiPj2FS0vm0JI5vl5WuphHk7DDpGyymBsm4lHEfLpYwBAJGSnhjCQ+PZlLF/NZMgFPwuOI2SwRh53CYyXzWYl8brxQkBgZGRMxhceJ4AtjxDJDuqUo3+G2uepyHdWZeeU52XaTTKSOZlSkSz5Z0XP54xWXPhi+tH32+Y3Tzqyu+3pNwzdbpl/c0H5504xLmzoPDJSdW9v2/e7BixumHR1xH1vi+aA7f0dX9pUdnT9ODD06Mv/BwaF7+3vv7Z1979PuW7s6r+2YfnV7+5UtUy9tarmwofX8aMu59a3n1reeW9/81ZqGM+81nFpV89ly95GR0oPzneMD9gNzrAd6bRMDzoPDpRNDpeNDZeNDlUcW1hwbqTuxpOn00pZj82p3tuVvrMnY0pL95fqO2x8vvPx+/7UPB2/tG7lzYMmTzzf9fvHDV1/vfPHljudntj85sfmHQ2vuHVh5d9+KqzvmH1s6bWNbQV+huNcqGnLKh0qUQ8XKZbXmDR3OXYMNE8u6jq7pP71lyd6VixqLS5UJCkWyVpSojYqSRkRJJBKdSqrVy1UZcnmtI3+ova6vuXJ2fWlntaveVmhKFsew+MlRiZIkdUqSRpSslYh0okSlJEktT9bJkw3SBL00wSRLzpSKMmSSDLnUIpeZZRKLTGqWy7Llimy5IluhzJHKs2TyHKU6X6XOl8tzxMlmhSRPI8vXK6wGRUFytCYxXGbNcJq12doUnTpJaZKnpitNZlWaUWpIlaaZFJkmhTldYc5QZpmVZovakq3KzFWZ7fpchz7Xoc8uMRaUpOZblemmeLEqIlrGDxexeSI2T8zhSzl8GYev4P8V6vBw45TozMSEHLEoV6bIU2rs+tTSTEtlVm51Xn6Do6ijsrK12Nlot9bbChrs+Y32/EZ7fnORtdVe0JibU2s2V6YayrTqcp3Ka9I3mE0zbFmzSwrmVTtXNFWtbnWvaq1a21a1cVr19g7v9mlVW5tdG2qta8rNi63qAVPsXH3kYGrUvLQpi8zxy3KTluQmLcqKn5c+Za5e2KNgd4poMxLDOhPDZiVRu5NpcySMARV3oTHqvXzR5hLtB570PY05n7TkAYIBwBAAyJc1ogBQBACGAPoFgeFIMAIBgiNAcAQYjoAgUDAUxg+DgmGCoGifiAgIKgiKRvkFo/z+U1l8946KDsSiAjAIP6RvohHuH4IIwML9Qv0hwf6QELgfFhmID0YSCcFhZCw1DEsmYnBEVCgRHepzMQji908X/1li9AOC4RBYEMQvEAANAgWG+geTgggkJAmPwOEQoXgEhhiIoCODKtNTFzXX1Kdrm8za/grrkpbydZ116zpqVzRXLKkrWVpfurTOtaS+eEl98Ui9Y2G9Y2G9Y0GDbbjBMVBrH6wrGqpzDtU7h+qcw3VF8+oc8+ocfdUFAx7boNcxuyK/z104UGPvrSnuqC6N5zORYCAcCPADAAPBUBgYCgKA/7YQ+nd9EQoCgH0XpoBAMAgECfALgAKBcDAoVRQ301PSWWWbXe3oq3H2ep3dbucMt7PDUzqzwdvirrLn5Mklaj4vmhrGo/r2g+MZZCyFjA0j4SlkAoWMp1FILAaVz2KEM+jCMDKLgKfhCRQi8e85DXwYlUznMnhcBpcZRkXCAogo5BQuQxzFydMmOwyJGYn0Io1gZplufmP2nEpTf7V5bVf1sqllAx7rTLeto67s3ImxyT+evnn248sfb13/8siNswe/u3js0fXTb59cn3x28+2T6y/un//u6rH714789M3RJzeO//zN4Z+/mXhx6/DL20eeXjvw5PLYs8vjz65M/Hx53Bcvrh+5MrGx35P/0eLuO6c+vf3FgYfXPr9/9fNXj25P/vbT5K8PJn/7cfLXHyZ/+37y1+8mX92b/PXe5Kvv3r767u2r79++uv/m1x/f/Ppg8tcfJyefXDwztnfb0m/Pjd/7at+p3SvGR/s/e3/B6Z0jY+t6P1nVs2Nx5+hwx+ymsiQOiY4O4JNCOMRQNhHHJuJ9wSER2EScT8R/xv8ta2Tg/x8uYkKRwSFBGAwChQ5E+W6aogOQGH9EAACYwGHkKkU5kilW2ZQCSURuMtcSz0qPY6bFsFOjOdpItkLAkPKoYj5VxA0Tc6gSDu3voEo5NBmPoeAx1XyWhs/WCjhaIVMrpGmFNF0EQx/F1kWzNZFshZApF7BkfKaIy0jh0FPYtBQ2TcSlSdg0GYMiY1IkbKqYS0kRUJLDKUmRtMRoWkIEPVHISBFyJAKhhCOQssMlHGEyn5MsYKcIOckCbrKQlyDgR7PYESz2FEFEfFSCQqLNy3EUF3sc9ipbQbEz22JIjGDCIdnJwiPr+q/tHjm/qevMmqZTyz0XN7Rc2Tjt8qaOK5s7z49OP7W84czq5rNrWo+MVB9fVvPZ8tpTqxve78r9qLfg0o7p9ycGHxwevntgzrf7Z9/d33Nz98yrH0y7tKP94ta285tbvt7Y8tWG5rOjLWdHW86ONn2xtv70e7UnV3mPLndPjJTsn+84MGA70Fs4Nsc+0V98aLB0YrB0fLB0fKj88ALPkYW1xxfVn1zceHiweluTZdRr2tCQefq9qTd3z7u0ve+bXcN39i2+vX/xoxPrX32948WZ7c8+3/bii/efndr648E1tz9efGHbwPiCpnXN+XNt0k5LfFd2QkdmbFdOwrwSzYIy/dq2wk8Xtn0yf/rHi7oOrlmwY/HC5ooGcbw6LkYVNUUdEauZkmhIEBvlirR0Q6ZFn1pb7Jg7taG3xdPfVDXLW1ZjtaZJ5XG8CHGMWCU1KuTpErFRJk0TiwwysUEpMSnEJmmySZaSqZBmS2VZMnm2QpErV+bK5DlyRY5Sla/UFKg0hSpNoUJVIFcWKLU2paZQJs9PTs5WyO1KhU0tL9QprclxqSkxWntWqVmboxMZlImqNIUpx5Bt0ZrNWnOaJitNlW1SZqcrs9NVWZmqLLMqy6w0ZyksNn2+TZtboLDYNNl58jRVeEo8jRdPYyYyWAl0ZhyFHkOmxJOpCRRqfFhYAoWSTKdL2WyNUGCKmWJOTDSniEyJ4rRkcZZUka/SFpvSWotL5rdPH2huaS12uXOyawvzGx3WWmtunTWv2W5rtTna7Y52W2Fbfm5TdmZ9Zmpduq4mVVlrlDdnqjsLjH2urEVe22h79Y5Z9bu66z/uqf+kp25vt3f/TPfejpJdzdaP6nN31efsqs/Z3Zizpzl3d1POB3Xm7Z70rVVpoy7t6kL5yjzxyuyUZZbExWkxCw2RCw2RI2lTllsS1hZINhdrdlal7aoxA0gweCgQggaAsCBYKMgPDYAiARAkyA8NQaBhSAQEEQBGBPlhkAGhCFhwEBT9r0D5BSP9goP8fH2nwQgYBg5FI2BopH8w0j8Y6Y/5ezmcr0M1NMgvFAELDfLDogLwIUEkQjCVFEonhdBIwSQCBo9H4bCokJBAFAoaEASCBYFggQBQIBD8z65UPyAkAASBg6BwkF8QJAADQ4YGYAgILBGBJQZhyYhQoj+a7A9PZrJbHUXlJqPbqJnnKV7WXLlmWu2aqd7VLVVLa4uXNZQsr3MtqXUurnOO1BUvqCteUFc8v845VOccqLEN1NgGa2yDXvuQ1zFY4xiqLRqosfd6Cvs8tj6PY061rbfa1uexz6ktrndksQlIFBiAAIP8wWAQEAgCgkHAdy76hjRgYJAfGAQDA0BQIAgMhEBAflCwPxQIBgIAMVxWe7Wru6a0q9LeVW7t9bhmVRZ3VLg6vO5pNTVNVR5HjlWarOBzo6kULonAJOJZJCKLiKfhsWQCjkIlM5g0Lpcl5HLCmQwBiUjHhpKwoSQCnkIm0ykkGh5LwmNJdAqTRefwOUJaGA3uB6Vig+N4DG18eLFJVpkhtcoE2cm0Fpt8jjd9oD6rs1S3oNm2vts7r65wuKGoozJ/dX/H0we3Jn9/+uz+7Wc/3Lp1/sTtc0cfXD3x8ruvJ1/cfvvizk/ffv39zS+ffn/+6Z3Pn1w/+tPVsac3x17cHn9+c9/z6/t+uXno6ZWJJ5cPvrxx4vGliRc3jz35ZmLDQGN3Zd53n4+/vPnVpcO7b3158Ierpx/c+PKPF/cmXz9++9uPk7/9OPn7gze/fT/5+sHknz9Ovnn49s1Pv/96/49ff3z7x+M3v//85rfHk5O/XDhzaPzDNTfO7r/z9d4zY2sntsw9un3wxI75hzYNTGwa+nB5947lvXMay+KYeHYIwucih4TjkvFsIpZFwP4Twn8ljv/83debw8SHMAlYOsG3Z/zvEiMmmIDGYFGoUCTK14wajAhCB/oeURFIPwQGBkcAgHwS3ixNylPEFSimFMjDC2SCXBEnM4GVFss2xfB0kTwljyXnMeQCppzPkPIYIg4jmUlJYlKSWdRkFiWFTZOw6TIuXcljqvhMtZCliWBpI5m6KI4himeI5OrC2RoBU81nqXgsFZ+t4rHkXIaETROzqVIOTc6jK/h0uYAh5dPFfKpIQBWH00Xh9GQ+LYVHF/NZUj5XzOVIuDwpnyvi0kU8WgqPlsymJrKoSWxGCoedzOUkcLixbG40i5cQPsWoMhRa8q2WXJNaGc/nMFFBNBhgVnH6twfeu7St5/Sq2pPLPRc2tF/c0HlxY9fFjZ1fr2/9en3LwXkVu3vsBwbLzq5tO7u29cya5kMLK3bMsOyda7+xs/PBgYEf9vX9sL/vu0967uzquvVR5/Wd069tb7+0ueXcaONX6+rPjTZf2Nj21fqWM2sav1hdf3pl7WfLPIcWlo0NO8fnFo33Fo3PKTrY5zo0WDYxVDYxVHZwuPzoQveR+dXHFnpPLqk/0Ota7zWM1hg2NKQfX950a8+Cm7sW3Niz4M6+Jdf3LLjx8cK7B5b9cGj101Obfjm97edjG258uOCr0Z4v1szcMbN4iTttcVXG7HxZV454dp6kzRjZaxWNVBg2dRTvXTht/7LeVTMat80fWNE/z5pTHh9vnJKQFh6bxo0xChMzI5MzxcocgyHfpM+oL6vsbakfaKoebijvrizyFORlKNTx4TFx0ckqhTktzanRFGh1hTqtVafJ06hzVIpsmSxLLM5KEWdL5fkyRYFcaZUpC+UKm1zlUGmKVLpilc6lMZSo9S6l1inXFMk1ToXGlSK3yzQlUmWRRlusVlrjojVaaaYztyI3tUCXohdHSsxqizXdlpuan6XPzdTnpulz0/V56dock8JiVudma/Oz1Dm56rwcZY5Nb3WZ7PmqLFWEOIYsiCSxoij0KDIlihwWTabEhIXFh1ESKGEpNJqIQRczGFIWU8njGqIiM+ITM5JE6Ukyi0iRnSLLlyhK9ca63LwWh7PR6ihNN+erdHkqjV2nd5lMVRZzi93RWV7VZnc25+W2F+R0WrM7CzK7bZmd1tSZhandduPMQn231TC/LGdtY+n7HZ6PZ9UenNtycuH0MyMdXy6a9uWCllODNSfneo7PrjjU6TrUWXSoy3moyznR6RzrKPq0rWBXY84HNZnvu9O2lOs3upTrbJJVOYnLzHHLMmJGjJHzdYL5WsGIIXJpWgwgGAgKAYJxIBgBEoADw0IAECzEDwOBIYCQIGBAICgwAIxA+Acj4Th4QGiQHwYJ+0/4kkXkXxP9GKR/cJAfxvdw6vv8j42pIUF+Ib6EEg4NRsBCkP64kCAyHkMjBNPxwTQ8moxD4rFILBaJDUVg0DA4EuyHBMMCAUA4EPTfKSM0AAh95yIaFhTij8YHhhARWGJgKAWODQvAhAWg2CicWayw603FWu2g2/Xe1NpNXa0rm90j3uIl3uLF1fal3qKltc6RmuJFtcULa5zza1zzal1DdUVDNbZBb+GAp2Cu2zrXXdhfXdhXXdjrts6pts5x2+a4bT3uQl90e+2VOVo2Fh4IAPgDATAQEAgEgSEwMAgKAoAh73aFA2G+y1N+IJgfGOIH8oNBAiBgPwgIAgQAOGRCvcvaU1vRUWbrLC3scbu6KlwdFaXTPZ6mKk91cXleRm5KgoTPiaRTuGQSKyyMSyazCQQ6gUALIzEYVA6LwaNRWRQKi0xi4LDk0BAiHhdGItJ8lzQIODKJQGHQ2CwGl8cRkglkfzAoDIuK59GNyZHlGcraHHWpPs6SSClNjep2p3V70/rqLHNrs1dML1k5rWzIWzBY7+isKDi+e8vkHy9ePn3w5P7te998fef88ftXjj+99fmfP115+/z28wfXfrx78cHtrx7f/PzFnVPPbx1+duvAs1t7n17f8+ybT59eG3tx/diLb068+ObEr7dPPb1++Oux96aVpe5Z2f/67uXn35x5cOnE1RN7f7519tGtr36+e/7trz9M/vnT5JufJ/949Ob3h29fP/7t5fevXn7/5+tHb948efvmxeSbX17/9vTNb8/e/vb0+xvnj+3bfv3s2J1zBz77ZNW+LXMnts4d39Q/vrH/6PuL9qzp27akp60iP5oawsWj/oeLof+fLnJIuHePqP/tYui/XMSi/u0iyg+BggViYP4oEIgRjEoXxeWrkwvUsTZ1hF0TkS/nmROZabFsYzRPFylQ8tlyLlPOY8m5TAmXlcJhJjFpCUyqLxIZYUlMiohFkXJpMh5NIWCoIliaCI4+imeI4qVGcg0RHL2QreWz1FymmsvU8FhKDkPGpEpYVBmHKuPTZAK6XMjwtbzKhUxFBFsmZIl5dDGXIeWzpHyWhMeU8JgyIUvGp8n4VLmArhAw5HymlMuQsOgSLlvM44l4vFgGM4pKT+SHS2PiEiMi+QwmDYenYzAEICA3gX9m0+DVHXM+X117aoXn4qaOS5u6L23oubSx69xo67nRpiOL3B/OLPxwpvXoQs+5de1n32uZGCr5aGbuh53Z4wNFt97vfLC3//vdPT98MueHT2bf3tlxY3v7N1vbrm1pvba57ZstUy+NNn/9Xv25dS1frWk6s6r+9PLaE0u8h+dXjA+4JvqKx2c7x3qKJnqLD80tPThQOj5YenC4/OBw+eH5lcdHPCeX1HzcZV3n0W6sNaytTT00Uv/D2IqfDq95eOi9h0fWXP1o+Outc85t672zb8njY+u+/XTJhc19x5dNnZhXf2hhw7YZ9hW15vcarEvcWQvL0+eXGgcd6lnZCX026Wh70d5FnZ8uHRxo8HZ6aqfWdmh19vDY9IhEMyc2kx5l4sRbBEnZyapCjcGWqs+qq/D2NjUO1rvn1ZZ2l9u8BXlGiSI+IjY5XmE02tMySlNNpUZTqdHkMugdWm2hSmNVqgtlykKJwipV2qVKu1TpkCqLZCqnXF2s0LgUGpdSW6LWl6n1ZUpdqUJbIteUyLSlKSqXRFsm07h0qWV6XVFCjM6kzq20ey26bGW8ShwpydJmW9PtuYYCszbXnJqfYcjLTM3PMlqz9AW5hsKCVHuOtiBfV1BoKLQZbDkKizpKFkuJEOBYfAKdTwzjEYgCIjGSRJ4SRo4lE+NIRBGNKmUxlTyOisdV8XlKHlfFF2gjYtJiJeZEWVaiOCsu2RKXaI6NN02JM0xJUIRHp3DCxbwIZUSMKT4xTyot0ugq0jMr00yVOnWNQVmrFdVpE2blKOeXpy9yZy6utixyWxZXWVZU56+rLdrSUrqn031kbvMXizq+Wtzx1cjULxc0fz5Ue3Ju1dGekoOdRYc6HUdmFR/qco51OPa1F+5uytlRZ97qNm4o1awtkq2yJi/Pi19ijh4xRSw0COdpeIMK1oCcOSBlzZUwAVgAmACBESF+WCA4GAAMAYIwIDAKBEEBYShwIAqCCIIFIQIwcP+QABgG8d8u+mj0uehLEH1dNj4j3y1K9U33B/mFwKGYQAgaDsXAoRikf2gwgoBFUfAYGh5DxaFIoUG40KBQLBKLRQQH+wehIP5IMAwOBP3lIgj6zkV/EDQADIWD/YIgAWhoUIg/GhcYQoCHkgJDyXAsGR4cFoimBGIiiBRtbGJGYmJ7Yc6cUtuKlprlTdWLvCXL6kpHPM4Rr2NxTdGiGsfCGscCr31eTdFwTdFwjWPYaxvyFA66rXPdBX3uvN7K3DmVuXOq8udUFfRU5fdU5XdX5v0VVdamokxlDCsYBvQHAqAgIAgIBoOhEDAM6psqAYH9QFAo2B8CDoD6LhiDIX5gPyjYz+ciCAAgoYNKsk3ddRXTygs7Kxwzy52d5c7plSWtle7GSq+31J1vzk+KTWHTBbQwbhiJTSCy8HgmgcAgk1lUCpsSxiST6DgsGYclE/AUAp5CItLIJDqJSMPjyAQcmUykhpFodCqLzeRx2QJsMBYCAJBDkUlCRoYkxp2lbS7U11jE+WJWVnLYtGLtjIrU4RZrb3XWvPqCTXPqFjY45jU4Ospyh9prH9y9Nvn65S8Pv3t099q9yye/u3Tk4dXjT29/8efj629f3X/x+OaDW189uXXmxd3TT24ffnxj/9Ob+365vf/FjQMvvjn49PLhX745+fOlow/OjX13Zs+i6UXTSvU/fLXvl5unn1w78fTm6UvHdl058enzexef3rvw6qcbk78/mnz7/M2rx69fPZp8/fzNb4/fvH769s3zN78/efPHi8nXv03+/mryj18nJyevXzy7f8eGUwd2Xv9i7PP9mw9sXTixbf74poEDo/2fru37aFXfpoWzau3mcDKGhQ36p4s+C/9navjuK5eMf/dv/ykxEnAMPJaGD/2f+eI7FzHwIAwciYaj0P5wjD8cA/MPhkAJAX76+EibXlKojXfqpjj10TaVMCuFnRbDNkRxdJE8lZAj4zGkXIaETU9h0X0oxjMocfSw2L+OMpITmeRkNkXEocl5DFU4Ux3O0kZwDFG81CieIZKrj+BoBSwNj6Hi0dV8hpJLk7DCJKwwOY+uENDlAqpcQJX7dggImQoBQylk+SZAFAKWQsCS8RgyLlMhYCmFTGU4XRPF0k/h6qP4KiFHwqansGjJbKaIw03kcGIYzBgmK4JGowQHYxFBRDSGjEDigcAkYuhHcxtu7Bk6sarm5ErP5S2dVzbPvrSx5+LGrvMbWs9vaP58ZcPevpItU7N2ddk+G6n9bLF3b69jV1fevn7HwcHiiQHH+bUNj/YP/LRv7r1dXXc/mvnth523dky7urnl6uaW69umXt7QfG5N3YV1TV+vaTizqv7U8prjI+5D88rG57rG+5xjsx0Huu3jc5wH+0sm5paMD5aOD5aODZQcmlfx2WLvZyOeD6Zlr/NoN9Qa1ngNh0fqHh1+7/HRtY+Orn1+cuO9/ctu7J5/ck3HqXUzzm+Zc2r19P1DNTtnFm9tt21pL1zmTZtfZhh0GUbc2aNTS9a2FK1pKlxUYey1Kxa4LRt7GrfN6+2pq8vTm/PMLqnKFpGYHSnK48RZmLFmXnKeUJSXqLIr9XaDIaehsravuXmooXq4pqSr3Oaqgnm3AAAgAElEQVTOz1Eni2MFsXJxam5epSmtJCOrKsNSlZ5ZbkpzGVKLdAanPrVYm1qiMZYpdaVyjUumdsnULrmmRKEtlaqKpapi32elrkylL1fqy2S6Uom6WKR0ipROucalTy1JMxanxOnSVNn15c2ZqkxxpEgaLcnVZReYrNn6XIs222LITddmZeiys00FOanWXIM1z2DN0xc40oqK0oqyFFnScFF0mFCAY3GxdA42jBVKYGNxPDw+nECMIhFjiPhYIj6ZSpEwGWoeVyMQqLl8BZMtpjFEDK6cE6kVxqZNSUiLitXwBHIGR8zkxFPZEUQaH0sJJ1BjKIwUJkvB5crYTAWbmR7JM3LCcoSUkji6O4k+TR8+4lKtqNKv8BhXetJHSg3z7OoRp3GtJ2/39PKDvXUnh9s+n996aqjh1NyaE33uo90lEx32sXbr2LTCA+22T5rzPqjJ3Oo2ri/RvedQLs0XLbTEzkuPHDQKBwz8QR13SMsZVLEHlexhFWdIweoT03uSKAASEIoHgnEgEAEC4aCCp4RRY2l0JiYkGARDg/3REDgKhgzyQ/ouTyGgaAQE9S7+ek2FYf51ScMXcCjqHZP/SBYx78qQqABcSBAZh6YSQugETBgWiccisXg0Ho8KDQlA+lxEgMBwICgQCAkEQX2Ti35AmB8Q4g+GBIJgCLA/CooI9kNhA4LxgSFhCBwpMJSMCKEggqmIYBoCw8MSppDIWUkJpgheiULcV2pf5C1b6CleXFOy2Fs84nUsqnEs8NoXeO3DXttQjW24xjavxv4XjdXW/qr8vqq83srcORV5PRV5PRV53ZV5sypyZ1XkzqrImVWZ11PjLLFoGKFwBBjgDwSAgUAgAAwFQWAg8N9TJRA/EAwK9oeC/SAAMBQIggIgYCAUDPKDgCBQAAAJBWWpJV015VNLC2aU29tdtnaXo63E1Vhe5S2tqiyuzLPkixIkHGY4hcTF4+hYLA2HY5BIbCqFG0Zm4XHUYAweG0oiEWmUMCYljBlGZvhcxGHJeCyJQqZTyHRqGIPN5DEZXHRQsD8QRMGiksOZFkWCJ1c71WlqsaqL1EJTDK7CFDOz0tRbm9PrzR6oyR3t8a6b5e3zWuc2lE6tsH2yde3rX5/8+eKnZ/evP7z55b2LR767cOjhtc9+uX9x8vcHr3/94en9K49vnXl0/fjjG4ef3Jx4emvsxc2xJ1f3v7p59Pdbp3++cPjolqVLp1et7asbme6c2DT38aWxhxfHfr1/9sWtk5eO7tw9uuDIrtF7F088vXflz5+/n3z9y+Qfv7z97ZfJP399++rJ2z+eTU7+Pvn61R8vn//2yy+vnr94+fzFi2fPPt2xfcXQ3IO7tn328dYjH6zftGjWjmU9Y6NDe9/re39Rx/bFXe/NbS/N0vLxKDYOLSBjuSQs5x/gvTPyX8El43lhhH/R6OvZ+V9dxKHRWBT6H/tukBg4ChMQhPGHY/wCgmF+aCBQFsEtMsod+sSS1PgSY2yRLipPys+I4xoi2doI7l8ucugpLFoik+o7TRzHoMTQyL6IpZHj6KREJjmJFSbiUmUCulLI1ESwdZHcdzSmRnAN4RxdOFsrZCn5DBmHKufQlAKGKoIhF1BlfIqMT5Xz6XI+XcKhKARMpZCtELCUQrbv0IeMx1AImMpwus9FQwzPGCPURnJlPKaISU1iUJNYjGQOJ4HNTuByY1gsOjYUi4CTUGhiAAIPhHACYYvrC25+PP/wUvfp1TVX3rm4Yea50dYLG1u+XNNyfHHdrlmO96fn7umy7+oq3NNdODbgOjhcdmJx1eFh14G+wgvrGn8eG3rwaf+9j7ruftT57Ycd17dNvbKp+eJow6UNTZc3NJ9f2/j1ew1frKw7tcx7bFHFxJBrrN851us80GPfP8s2Nrtoos813u8aGyjxuXh4fuVni71HF1Rta8lYW63ZWGt4z6MbG3I/HF/18OCqH8dXPP1s9P7Yim8/HTm+un3rTPuWGbbdveW751RsbM1fUZ22qEI3xybpyhe3mOI6c5Xr2kq3d9csr8tf2+ZYWl/Q7TR1lef3NtbUOksNsjSt1irRuhKUxQnqEkFyAScxnye2CcXWBJVDoXcYUwuaquv721oGGz3DtWWzyh0V2dnKRHEUZ4pCml5g9aZlVphzaszZXrPFnZFRkZZWZkovM2aWp2ZUGDKqdKYqtaFCqSv7i0BdmVRVLFE6ZWqXVFUsU7sUulKFvkyuK5Woi6XqYpHcrtA4tRp7utEpjjcYlZYWd2uGIj2BFyeJFmWpMrLVFovanK3LyjHmmnUWiz4r15ifrc/N1uflpxYWmmxF6UVmWYY0XBRFEQjwLB6WwQ6hMoOJzBAcKySUHYoV4PBRREIsiRBPJqbQqGIGXc5iKthsJZurZHNkLI6KH6kOj1GHR2sjohVcXjyJHBWKj8KTo8OYAgKNi6UI8JRIEmUKiRxHIiYQQ1R0vImN1xL8HeG42ekxIwVJSwsTVpekrK2SjdZoVlUq5+bEdhkj5uWJN3iydk9zTcz2nhhsPDFQd2yO+0h32aGZxWPTbHubc3fXmT/0pm+vMq4vVq3IE41kJc7LiB0wRvXqhN0qbreS2aNkzFax+jXsAQ1rUMUeUnGGVZxBBatPwpidTAXQoP4CNCaRQlMKBGmxCWnxicqIqHACCQ+FoQBgBACCBMORMGQQDImE/ReK/3ER+vcwxt+Zou8R9d1TKhz6X6ONvp7VIL+QIL9QDJyIQ1NJoQxyKI2AJuJQOAKGQEBjQwNRKIh/EOifLkICwNAAsO8OMMQPDPEHwwIh/kEQOBqGDAnAYAODiQgsAR5KRePDgoJJcBQNFUzwDyT5+UeGYhkwGB8e4JAmdxTmdDvyhiudi7zFCz1FC732BV77fK912GsdqrEOegqGqvOHq/OHqvMG3PkD7oL+yjwfjT3l2d3lud3lubPKcnwxsyxnZrWt3mEWkkMDAQA/EBAKAkNAMBgIAgEA/QAAPwAABgBBARAIEAYBQmBAMOxvF0FAGBQEhYGAEABAERfZXuVqLbFOK3e0uQqnFttbS10N5e7yonJHfpHZlJUSL+WwIshENpHApFH5FAqPSuWTyVwslhqMIYYEk0hEGp3GYTJ4VArL94JKwlOJOAoBR6aQ6WEkGplIZdI5VDIDGYBC+fvTcSGJAka2Kqm2IHWaK63doa8wxqTFEHLFzOmlqXNqcgfqrH2enMUtRduGWhe2lvbWFffUlc5qrLpz+cvJP5799tOd599fvn/5s3vnD/945bNHN7/8/cntyT9/+vP5t49vf/nwm2PPvj3x/M6xn6+Pv7gx8fLm4Vc3jj86N7Fj/ox2W9pQnWNs/eDVg5tOfrBo//pZn6ztOrxjwf1z+x5/c/zUvs0jPc09LVUrBmcd3bPzyfd3J1+9mPz11eSfrydfvPjj5fNfnz+5cf7crq3b1y5evmxo0byegZlNUysKHS1VVRuWjOzfsn7XmiVrBrs2L+jetmDGh0u6ti/s3LZo1tLuZqtOzMejhGFYPgnHI+L4JDyPjGeTcGxiCJcc+g6/f2WKvDCCj8Z/ZpOsvzeJ0/45wohB+e5M/b0cFekLdCACHQAPCQgM8fcPAgLjmGFFRnmxSVRmSiozJbhSY+zqqOwUQeoUtiaCpRKwpDyGiENLZlETGJRYelgsneq7thhNp0TTyTE0cgydGPfX7tMwMZci4dPkQoYva9RHcg2RXGM03xjNN0RyDZFclYAp41BlHKqST1eHM5QCmoJPVfCpSgFNIaDJeBSlgKEWspR8hlrIUgmYCh5dwaOr/nKRqg6n6aPZxlhBarRAG8FVR/DkAk4Kh5HIYsQyaXEcZiyHxSUTcUFwQhCSBA/CgyBEAKDRIrn44eChpZ4v1tRf2Trzyqbuixu6L4x2fr2+9dyGlrNrWs6snnpwXvVHXfad0/O2tJp3dGTv7S0aHyz5bKTqzIraYwtKDvQVfrHc89O+gZ/293/7YcftndO+/bDjxvb2i6MN59fXXRxtPL+2/uv36r5cWXNqSdXR+SUTA46xfvuBXsf+btu+WYUHZtvH+5zj/cVjAyXvSozHRqoPz6vcMTV7jVuzsc642q3dPavo4YElL46t++ngqsdH1tzYNe/c5p7PVk5d25w9UmVY25S9dbp9tDl3pEw35FT22uUzc8Vt6YnNaSkDpZY1U8uHq7IXePOWtbhmFJvLMjSOjMwMTaZBW6DUOEXa0iRdVaLezZc4OSkOrtghlNrjlQ6Zzpaamt/kaehvax1s9AzXlXeVO6ryC7RiZSR3ikpuzs52Z2Z707NrMi3eTIvHbK42m6szLdXpZrcxw21IrzJmevVp1ZrUSk1qpc7oVhsq5JoSuaZEqSv7D43aEoW2RK51qXQuhcqm1Tq06oJ0vU2ZYjTKM+pLG7LUmbHMSElEokmkTZcYcjSZBcYce4bVlmm1mwsdFoctvbDIUlSaW1ac5cxSZorDk4UkLhfHYIVS6WgSA01kBuOZoaGsUCwHixXg8NEkYgKFnEylSOg0CZ0mo9OVLJaaw9NyBVpuuIofKeVFiNh8EZMTSybzUGh6IIIZhGaFEBnBREYwkYclC3BEIRYbGYqJC4VL8X5KLDiNCGxOCVtpTdhQnLi5JPZ9d+JOb8rOeukWr2x5UcJIQdxopW7P1MK9naVH+rwnBuqO9lYfnFl2oN2+tzl/V61lR6VxY7FqrU26Ijd5QVr0gDa8V8Ofoxb2qPjdCm6XnNUlZ8xWsfq0nLla7oCGM6jlDWl5gyrOXDmzX8YakLMBKjbXEBVljktIj4nVC8LlHI6YyUpisiIIRDzMHwWEoiGBKCgiCAxHQpFBsP9quvE9pfryxf9+NQ1+9wEO9Z04RvveTt/NcgT5BSNgIagAPBZFIWOZYVg6MZiEQ+HwaDwB9R8Xg8AQOBAUAAAHACEBkP/FRQQEjoIiQ/zRoT4ag7DUYCIRgcb6wWmYUDIChYcFUAMRdHgQDgBIIBCKZOIZttzhKtd8T/GCascCj21edeGQp2CoOn/AkzdQnTe3InugImegImduZW5fZV5vec6csuzZZdk9pVk+DrtKs7tKs2eWZHW4sqeX5Ta7chI4tEAAIAAE8gOB/MCQAAjUHwQKAIACQaAAMCQADPUH+/mD/AIhsEAI1B/sBwXDQCAYGASGAoFAACCBz250FU4tc7RXFE0tdUwtcbaUl9WXud2lngpXVY7FGh8jYtIFTEY4nxfL58fSaQISiY3F0tBoEgZDIhEZNCqbTuPQqGwyiU7AUYh4ShiRTibQCDgymUghEShkAoVF5xCwZIQfIgQRRAlBRzPJOerEZkdaR2l6R7GhOiMxMz7MFEv2ZEv66woH6m291dn91Tkb+5pG+1r66pz9TeXT3I4P1y397el3ky9//OPh9cc3zvxw+cQPVz67f+Xk42+//vOXe5N/PPz14ZWfb59+euf0o+tHHl07+PvdU2++++Lawa3LZ1RPs6eNzm45u2vN4Q3z18zy7Fk58+rR0bP7Vpzas+z6iQ/uXzj44OrJu+eOL+yealaIlDER1QW525YuvnbyxO0zXx7YumXV8NDAzBnlVmu6WptnzLSb87M16UapJlOhL7bkNpWUrp8/uGfdytF5fWvndq7rbdky1L5twcz3F89ZP9xVkqHhhgYJyaH/cJHAIeE4//9c9BUj/98uEtH/2huODEYgMQgkKgARCg8KDQhAgoACfKhVKylJk5VlpJSnJZanJZQaE2zKmIwEgTaCreAzJTy6iENLYlHjmZQYRtjfIlKi6ZQoGskXU+jEWAYpnkVK4pCTOWFiPlUmoKuETE04WxvBSY3iGqK4hkiuLpKrFrJkHKqUTZHzKEoBzRdqIV0bwdRGMLWRLE04S8lnKPkMtZDpA1LJZ6iEdHUkXRVBU4fTdFGs1BieMVZgjBEYYyN00UIpj5XIosXQybFMWgKXGUEPw8L9sXA4BRkS5h+IBgAssZzj6zpPrm09u6H18taZlzZ0XVjfdd7n4mjzV2unnlk99fji+vHByr1zij+ckb+1LXNnR87EUOnRBZUnR6pPL/VMDDg/7cn/fFn1owMDj8fmfrd75p0Ppt/Y3n5lU/OlDY0X1jecW1P39Xu1X670nlxccXjYOdZvO9BrHZtduL/btrfLuq/H5nPRV188NK/i6EL3sUXVxxd59vY436vSbKwzrq817pyef3fPvFefrX84tvyHseXXPhg4ubr94EjDlo7C1Q2WkSrDSKVhVW3mojLdQJGqz6HuzJV2FWim56rbshR9Jea5Fdmd9tRed8G00jyXxZSpTdWqLHpjmUhdkmyoSjJ4E1JrhMoKvqyUK3VFqcsStCVSncOYam2qbuxrbetv8AzWlXVVFHlsdq1YPUWYaNDlm9LLMrO8xsxqU4Y7I9OTaa62WDyWbG9mVrUps9qQXmUye0yZHmNGtTGj2pThMaRVaVPLfaHWlyo1LqXGqdIWa/QlWkOpVu/U6RypertBk5+hK0iVZRgkxvK8kkJjbiInSjklJTVZmSkzFGdaK/KKy3Odlfkuj63MbSuvdlTUl9bUumrsmVZFjCSaHs7FM9hYKh1DDAsKZWII7FACC4vj4PECAiGSSIgJIyXRqGIGQ0KnSRl0JYul4fK0PKGGK1Cx+Cl0diyNEUuhxZAokQQCPziEjQ5mokJoGCwNQ2AEE9khBA4mmIMKEiAD4jBgEQagCwV4YjGLsiLWFUaMFnB2lgp3uyM+qBBur4zY7onfUSv7oF73SZtl/wzbgU7XoZ7KI3OqJma69k21fVRr2VaRurFYvcYqWWqJX5gWPawX9qk4vXLubAW3W8HvVgp6lNxuJWeWnN2jZM1Rs3pVzH4NZ1DHG9byh9TcQRVnSM2fpxUCUsPDVRy2mEKJJ+DjcTgxjZoWG5MjkSojIukoNAYEDYYEoqCBcFAAEoIIgv6VI75LFn00/tNF34UpX6bo+z0Q8te0xn8vigsJ8gtFBeBDgsiEYBo5hEZAE0OCQkODQnFBISF/u4gEQwOBIH8A6H910R/iHwgJDIIFYfzRIQEYHDw0DEPEwTEkVAgBgQ5DBdNDcQT/IJI/khqIxgEgNKi/msfrchUtbPAMuouH3I4hd+FQVcGAO29uVW6/O6e/KqevLKu/LKe/LKevPGdOec7s0qyeEku3K6vLlTWzJGtmSVany9LpsnQWZ3UUZ3eU5rWXFahihQggAAGF+IHBUBAoAAL1B4EDgKBAEDAADPrLRYgfHAILAENgICgYBAUBYWAQBAoEgQGASDrFXZDdVlbU6CxsdNrq7baaImdVUbnTVl7idBfZKlJ1lpQklThFk5igYLEiiURWaCg1JIQSEkLB4xl0uoDFFNBpHDKZjsOSCdgwCokRRqQTcWE4LImAJYXhKTQinUPnYtG4AEhACDwoFO7PIWDytMntZeaZlRkzXKk1lhRLIkPORjs0MV0V2XM8+QO11gFv3uK20s0D7Utm1PTVl/TUu+a0VF47PTb568M/H918+f2lh998/t3F4/cuHr9/9dSrB1cnXz/88+XdZ/e+enL79KPrx1/cPvnLjeNnP1k30lZan6XYs3jO9bEd62fVZ0RTi2ThN4/vnHz09W93P/v13ukXt069+Parn7458/2F04+uXzyx56MZ1RWmpHgRj5UpTrKq5SlcpoBI4BLwjJDQCCpDkyAyiBXK2BRVnEibKE7kCLKVqoYix0jX9IPbNuwbXbZ5aPqOhZ27l/fvWjHwwfIhb0EGD4uMDMMK/nZRQCbwSXgeKZRPxvrke0fju6///P1diZFJwL5zkRKCCQtGv3PRN7CBQ6JC/uNiECoQjkNiQgLgITAoA4XIUaaUZSgqMsUV6Uluc4onS1xqTMpJidBHshV8hoRHT+HSkji0dy5G0sIiaWERtLAIKjmCSoygEaNohCg6MYZBiGMRE9mkFG6YmEeVCei+5E8bztJEMHVRbF0UWx3BlPEpEi5ZxqUo+RQNn6IVUnVCulbI0IUzU6M4OiFDxaOq+TSNgK4VMtR8mppPU4fTVeFUVQRVE0nTRTH00azUGK4pVpAaI1SHc6R8pojHiGOS41iUJB5zCpNGRiPwCAQZgaEjMUEAgJRJ2jnk/WLTjPNbOq5s7bow2nlhfeelDTPPj079en3TufXTvljVdmp58/HFdQeHKvf3lXzYmff+tKzds6z7+5ynFntOjFQdW1B+fGHFpz35J5eU3/uo8+fxufc/nnVje/v1bVOvbWm9+M7FFdUnFpUeGrKP9Vn39RQcmF24v9u6tyt/X491vK9ovL94fLDk0Lzyg8MVh+dXHl3oPr2s/uRI7Rq3dkNN6uaG9K0t5mubu58fXnn7o8FrO/vPbpi5f9i7q7ds07SCzdMLl9dkDDgU80v1C8oM/Q71HIemy6rqyFPPdma05+pas9XTramNWar2YvOsmrKG8rL01CyDyak0ukXGmmRTbYKxNs5YH6HxCJSVHElJjM4tMlYqTa60dHtTTUtf21Sfi7Mqne4CmyRWHC1MMme6DEaXMb3SlOExprnTM6rTM6oyMqvMZo85y5Nh9qaZPemZVZnmKrPFbba4M81V6RmVaRkVRlPZX5FaajAUG/TOVEOxMdWVqndkprmy0105aUX56UX5Jmu6zFRozCmxFIr40fo4sTHp/zD2ntFtHFbaP3rHoGMwM5iK3th7AUg0gh0gwN7AXkSxq1BdpKhOihIly+qyLat3F/Uuy0WSmyTXxC12YjveJJs4yWZ3E70fIMv+77vvOf9z7pnDAfgB337nufc+93FG8gJzqqPD0e7+xvbhlp4FHf3zOweX9M0fH14y0NpX4gok6OxGiMLkMCoDCRlIytWkQk0plHq12gJBcVptIqpNwbEMgsgmqRwCdxJkHqX36E0+g9Wrs7hwQzZlyDCYUgjKAcEWldqsVBnlKlwix2QqXAHrQMSgAnUAQPG5FhErRUrPldAiBGtVAb6v3v5CDXW4FjvZhJ1pwY5HsYPNxMF204mBzHNjhVeWRS4trb2wuOHyspbLS6Pnx2rPDFUc7gzsq3fuCKdvLUmYLrCt95jW5OlX5ZKrcnWTLsMKp2E8z7zKY17lNo67dCudxMo8fFUesTqPXOvRb/CbNgWsM0X2mULHTJGDlqYBU9SqNI3GSeBeo7HAaimMcxQnJuSaTJREKqczJQyOhMUDWEIJWyxiiYRMIFY/t1J/4l9soPhUL/6Si7FvYxs3v+ipqiR8UC6CVRItJENBiUYuUihECpVIphBIpGw+wOQCLLaQwfxf9SKXweYyuTEuSrgSGU+qAdSIDJLzAVSuxuRqrVSOK9VqgUTFARRMoYLOhZncOJVqQV3NlnmD63pa1nY1ru2qXdNVtaazcnVXZHVXeLKjYnV7ZG1H1ZqOqlXtkfGWyMqWipUtFcujoaXR0NJoeEk0tDRGxOaKxdHwkrbKRR115a4MKZspYDF5TAabweTSGRwajUuPpRbTuHQ6h87iMJh8OoNLp7PpDAadRaezGQw2m8Fi0miUWlUT8PbVRroiwfZQeUt5WWNZqDZUFyqrLSmsLCuuKi2uCvhDebmBOFsaDOmUKlylwiFIp0WMOGYxGOKMBgeO6jVqrVqJIBochUkYxDRKBFTCGhWCqLUEQupxg1ysELAFcoFYymaRClFtIGtZd8VEb3B5e2AgnB3O0KfCvLIUw2h98XhX9cahxk3DDavnVO2ZGDw0tXTDSOvkYHRJT93hZ9b85x8+/+efvvz77z764xfvfvXg1tcPb//2gzs//Oqtf/345T//45u/fvfoj5/f+8tXb//l87sXn58eqSvor8g/Pr30ndP7x1srfAZlbZb56r6px1+/+x+f3fnHl289/v7RP7/94L+++/Tv33z6/cfvf3b/zS/eufvbB+/85t27148fPDizfnbp/Or8rEBaojPOnmExp5stDoywwqgD0zkw0oFilFQWznc1Fvv9yY6X9m1/9+LJs9vXvLxj9c3Dz766b+b4tnXDTZE4RBmPamwwaIFBC6L5/8PFp6+xMeQTLkJqUqMi1ApcrcCUclTx1MUofcpFJSBViqVKsVQuBiQCoVIiU/BFaj4f5nPLc9M6yt1dQWdXeUZPKHNuxDWnwtXoTi2M1ztNWLYJzzDgaXosWY8lUqgDR+wYYsO1VhyxobANha2YxoZDdgKKJzWJlCamGjNNWI4Zf4pGj43yxekL4o2+eF2eDXeaUZcZ85pRn5XwWwmvBfdZyRgavRbCbcLcJizGRa8F91pwnw332DGPA/c6cK8D99nJgnh9YaIpEG9yWymnmcg24mmUNlWHphuwJEpLqiRqPl/NFaEiuYzOiFOJZ0dr3j626uGx5R8eXvHguSUP9i/94MCKBwfG3n1+3vvPL7q/Z+G93Qve3DFyY1Pv1Y2dF9ZGjy8OH1kYfHVVw5V1LbdmOu/Mdl+faru5qe3sitDVqfqvziz709UN37w0/vmJJb8+uujB/sH39g68t3fg/o7e2zMtV9bWXZysvjhZc2my7sJ47fnxmgur6i6vabq87gkXr2xsv7m5++bmnvf2LXz03JLn+gpf6Cs8NFz2Qn/R/R0j3726+aND46/vmH9xuu/gWM1z8yO7BoMvLKx9fkHd5o7CDVH/VGtgfbRgdTSwqqlwrMq9rK5oUU3RnKKcdm9aT0nuss7a7atXTC5e6vOF3EUtzpL+vMjC9LKB5OL+hEC/1d1rcnUZctrivV3ZxT3e0vbyYOu8gQWT8xesGenbMNSxsrelNVyZaEpITcgNBVv9gebCks6S0NzC4u7Coq6iwo7Sko5geXewYk4w1BcM9ZWXdYTK2irK28PBjnCwo6K8PVzeHixtDZa2VpS1h8vbKkpbyouby4ubg8XNoZJodaijPtLZXNnZWt3RXtNeXRQJ5ReVO32ZRnsgJasoLafOXzK/pWtJ19xlPQMr546O9y9YMXfexPCiidGlXVxKrjIAACAASURBVNXR7Lg0HYhhMlAjlMIiKaVQG9QaQiYn5HKDGrQjSCKOp+BYCo6lo1gGhucShJMgnaTORerzdWY3Zc4jTTl6U7rBlEQQVrXaKFeYlGqjGiIVICRWIlI1oQB1cjklFuj57DiAmSGlFYH0/lTpbNj0XJ3pSL3upVbqTDN8JgqfakWPtuJHOown5iS/PN97faLq9uro1eVNV5Y3X1xcf25h7cvDkaNdhfvrnc8GU2YC9vVu42QuuSoHH8/CVuUQky79uNMwkW+KcXEijxrPI8bz8AkXscpFrPHoNgYsm0sdW4OJ28qSNpcm0PJI3GvQFZgNXqMujyJycDQV0iSCYCKCOCAYAyRSJhdgciUcgZDB5zMFAob4qak/JhxFbMkvdeHTHZwYHQUsgM8UC5/8j0zI/tnL+JSLSgCBZOhTvQgCCpVIJuMIYlwEWGwhncWjxZI0uDwGh01ncphMLoPNi3GRLRZzAYAnUQgVoFgFSVWITInK1ahCqZUpEakaFKtlbEBK4+nkKh0giWRlru7pXNPTOtnZONlZu6qjalVnZLKrclVXZLy9YrwlvLq9ZrK9emVLZGlTxbLm8Iq26mWtlctaIkujlUui4cXN4bFoeFFTeGFzZGG0cqytrqHEDwr5HBqNz2JzGWwug8ljMPgMuoBB4zHoPAaTy2BzmSw+jc6l0zkMZkwvMhhsFp3BptEQKZCfFF/pzav05JflZpfkZHszsnPT8irDzcHSmrRkp8WYSOFWRKNTybWgEkUgisStesqhpxw6Ks5kjCcJs0aNqmQQpEYxhEJhEtHgCIjBKkQLorAKIRAShwmJQCrmiuR8QMpkUXJRc4lzRXd4dV9oRUfxQDg7kmlIhUXJMNBe4lrRUbVmTs2mkYZ1/bUz89uPbFo2u6h742jr2qGWVYPRT9+89Phv3/7ju0/+/v0nv/3oja8f3Pr64e3fPLj+56/e+ddfv/zvHz//w6/u/sc3jz6/e6nJn5YC8bfM63zj2O55VV67mOYzKneMdb9+ePtLz0wenVn+0s51Vw7ueO/K2W/ef+uHTx/97Xdf/eXrL7947+23r1744v7rf/vqk3/85sN//f7Xj26eu3ry0AubN0wvWbh0bm9pbrYr3uFJSgykpWSa9CaVvLWscKyj0WUj+mtKHlw6/uHlo9cPbL5x+JkLz205s3N6rKPODivMaqldC1m1kFULWRCNCVKbYKUJVv6vGvFp/XLKqIdUOlhFQUoClBOg/MntG6VCq5DBcgksk8ZUIySRQoAcBORqmVwqFsvFgFIkVguFciYzkBbfGfR2h1xdoazu8oy5EddIXWBOyBNMs+Wa0CwTnqZDEwkoSYcmUqgdhW0obNbCZhQxo5AZhUxajRnV2AjIQUJxuDqBgJJ1SJoezTBg2SYi24jlWSi3Ted1GLwOgzdO73GQeVY8z4J7raTPQngthN9KFth1BTbKZ32iEfONqMeM+23ET4cCCH886YsjvA7cY8P8FrzARhU49IWJxoJ4vcuMZ1BwBoVkGLAsI55hwo0amZrHgwRSDQ8AmVwNkzavNu+Dlzc9Or7yg0PLP3h+6cN9Sx49t+zhgUVvPz/6zv4F7+wbu79nwVs7R9/YPnhrS+/VqY5L61vPrW48vbTyzNKqC5MN16dbX9vSdWe268bmllcmKy+trfnVkbG/XJ/55qWJj16c//GhBQ/3Dz3YN3j32e5rG+rPr4ycW1lxcVXVpcmai6tqLq+uu7ym/vKaxivrm69sbLs61X5tuv32bO+VqfZ39iz44Pmlh4ZL9/f6Dw+XvThQfHF1y/v7Ft3fM3Z+XdeZVa37R8LPzCneNRDeMRjeNVy9rS802xOabi+Z6ihbUuNeUutbXFPQ5U1rd6fWptvLE/U9pXmzSwZP7H32mamZQFF1XlFbfmg0JzQvo3worXQwoWCuNb/H7OqyeXqS/D1ZhV3uwpZgqGXewIKVwyMxLo7PaW0qD9kpW35WIOCv9foaCos7A8VdBYWdRUWdRQVtZcVtwbLO8rLukrLOstL2YGlLsLgxWNRYUdJcWd5aE2qrDbVVB6ORksbqsubaYHNdMFofitaHWupDLfXh9tpQa0O4NVrZ2lrV1lnb3hZpLncWJOHGTIOtOC271hsYbmydHBiZmDu0vKd/rLVnoL61p7Khs7KuJVQTyMwzaXBILIfFMhSQEVIFpVTqVSq9QmlUg1YYicPQJIJIxrBkDE1DsXQUy0LxXELnJA25pMFJmVyUKZcwpBO6JJJKwPE4rdYGw0YQ1KlAQqlBpGqtVIlJ5JQEMIo4ViEzGaA7ZbQmM3dtEbGnzvZig+lYI3W6EX05irzUipyIQkfb8OPdluM9iSfmZl9ZHrq7sf319V03VrVdWFRzfmHN+Xk1J3tKD7V490QyZwvj1rn0E5noRKZ2VZZ2dQ6+xqVb5dSNu3QrneSKXHyFEx/Pw8fz8Il8fNJDrvUbNhZZZ8riZkOJW4PJW8qTaC4Cy6cIJ46mgapEhSxFrcrQIlkkkWM2ZppMVkQLCsRiJkfA4HBpXB6D/5SLT0vI+jmX+KlqjKHxF7z8WS/+Dy7KhLASQCA5qpHBCpFSKVaCEiUIKBQ8EcDkihhMMZP1Sy7ymTwOncmm0zl0FpfB4TP4IqYI4IgBDqAQyFVChQZQwlKlVqbSyhVamQKRgSpALWGJxTS+QQXHIVgqjs8JlY13tIy3N46314931Ix3VI13VK3sqBzvqBpvq55oq13RWr0sWrWkKbK4KbIkWjXWFF7QWDG/ITRaVz5SUz5YUzpYVTa3qrSvsmRuTajK54IBEY9O5zLYXAaHx+Q87aPyGAwegxVzaPBpdB6dzmYwY3s3DDqHSWdwaDSVSGDHtUk6Ih5DHVqtGYIJlUaPmaorW5vqOws8ZXk5BQm2NFJrIlGDgbTYTPEJjrSEuAyrOUlH2knCAoGYUqZRyaFYExXX6nCE0mpwjQJC1FoMwkkthai1Yi4g4YmVQomMxdIpxC1lrvE5kbX9FeNdxYORnMoscyamMAOcwgTTgsbgZG/txqG6zfOiG4aan10294V182YXdq4fap6Y27B/45K//u7jx3/79q/ffvzHrx589d7NX9+99PuPXvvuw5v/+P7R4z9//pev3v/vbz/5+Oark33RdXNbLu6ZnuisTFExCq3g8ubShTUF4RRDcRyeZ9AEEg0txe7++sj6BaOn9++7fOrkezdvfvfJR998+OC1V0++e/Wlr+5f++a9a4//8f3j//73x3/9t3/98ds///bzd65duHb66M3zZ+7duv7M6uVV7qyB+tDqoc7OkKc6L2HTaPuXd05/+dqpW4e3Xnhu+tLB7QMN5Ra12KqR234pFiG1CVaZYNX/jcDY3xYMjpVJq/n5Ag6k0kFK8icuxpKKtXKZViHXKp4kMkJSGSSVg1KZWiaXSSRyqUwpBpR8voLFyLXqOisKuiryuity5lRkD1a75zcWDVUXNLjTfXGGLBOeYcCTCCgeh+NwOMZvIwIZEciIaAyIJoZwC6axYhorqnLg6vgn40Ztuh5N16M5JsJpJvIsVL6VyrNSeVbCacFdZizfTLjNuMdC+mw6n03ntVIeC+mzkl4r4TZjXivhs5FeK+61PtGLXgfudRA+B+G3YB4zlm9EPVbCYyWcBjSThDMIOF2nzTLi2SYiDtdoAREklKn5UgWTL6HRGv2J906s//Dk6g8OLv/4xRUP9y15b+/Y+88vvLdv5N6e0Xu759/bPe/e7pF7u0befHbgzra+m5u7r023X5tqe3W87vTS8MW1DXdmu1/f2n1zc+vN2bZXV1Wdm6z88MC83728+qtT41+cWP7B86Nv7+y7vanl0uqacysjry6veGVZ6Px45aXJX3Kx6crG1mvTHTdmuq5Nd1xYF729Zc4bWwcOj5Q9N6fg6Gjw6Ej56cXV16d6rmzsfXl1+6nx6NbuwI7+0L759Zt7yta1FKxvKdzcHZrprFjXVjpUnjVUlttf4qxKs5Q5CI9OnU8pa3MS9qxe9MqLew/u3l9V3VlQMSevYjSzdCgnOJIVHEopGoz39cV5ehO8vWmBXmdRt6ewJRSKzh+Yv3J4ZPXwnA2DHcu7m+uLSxKNcZ6cwuLCOq+v3u1p8BW0FhZ3lBS1FQeixYXNpUUtJUWtJcVtwbK28sKGUGFtqLCuoqg2UtxQXdpYU9ZUE2ysCzbVlzfVB5vqg42NFc3N4ZZopLU+1FxT3lgfbKwrr6stqYmG6tsjjS2h6mCuJ8Ng9cQl13oCA7UN86Ntg3WNXaGqem9RxOmtcHnLsvLy41NtqA4SytQCQCuRk3IVpVDpFEqjWm2FIYcWi0fxBAxLwvBkDE3BsXQcz8DxDC2WhRHZuC6HMjj15hzKnKal7CBsUoMWDWSDYQsE6UE1LlMgEgUm16BSJQFIjBKRVciME9AyAFoQY465VM9UGl9otB1qMBxvIE83oi9FtWdb0RNt6PEO3fFu67GehJN9Ga+M+q8ur7qzruP2ms6ryxsvjNW+OlJ1vLP4YLNnX1X29pKkaa9lnYta6yRW52ons9FVufiEE1+Ziy3PRVc40RVOdNyFjudhq73k+oBxQ6FlusS+OZgwG0raXJ48U5ZIy4Q1aaAqRaVI16hzCdRt1OcZDRkUkaaj0o1GK4ppRBIRkyNgcoVsoYAhjHHxl2gUMAEBC4iBUMACeAxRTCA+BaSQLRGwpLHVm6fpjLH5opirkvAhhRiGZCgsR5RipUKkACVKSKpSCYD/Fxe5dBaHRo9ZIAR0npghlLDEErZYzpcp+DJQJIcAOSJVIjI5IpOrAYVcrFKIlEImHxErkgi9UaGozs9b2h5d0da0vK1+eVvtkpbqsaaKhU2hsabwwoaK+bXBkeqyocqygXDp3IriOcHC3vJAd7Cgs9zfVuptLfI1F3qaA+6mQF6D31nndwUyUlCZTMBks+ksJp3FZXB4DJaAzhTQGTwGi8dgcX7iIp9G59CZTDorxkUWncmh08UsplrAU3JYSjZbzeNLGWwBjW0m7Y313dGm7tKiyoqSqkJPSX62x5WVn5mSnZPuzMlwpSVmmfRxCEQqFYhCplEr4NgOKgxiKEyiGhxSIqBcg6i1lFZHoTq1DBSyhUqBHBQrpEy2TiFuC+VN9letHwxPdBcNVTprcuxOHWQUc1MQZW/Qt6q3dm1fzcy86PrBps0L2k9sXrJnZd+m0ei6waaJ/oZ7F48//s8//O3bX/356w+//+Stz+5e+Prti989uv6nz9/87z98+p/ff/rvn75z7eDek7Pr//3RW7uWDWahoiaX7czssvdfeW51T1W90xFKNfvtRGmqfefEsstHDkzOG5mdXHNo196d0zNH9+699eorb11+5e3LZz5+/fyjW6d/++jWP7779PFfvnv81x8e//0Pj//6w+P/+OPjf/7l8eN/3n7laGfQ116eP1RfPFRX2FeR1+yJ3zvR+9nNI48uHzi7c/LlvdP9daVxiNSuVdpglQUBLTBoRkAzAsbo+EsoPkXj/3j9pa/jSUMVVPyUVCxHFVJUIUcVCq1C+RMXZaBUopTJpBKpQipTiQE5l6diM+1aZUfI31vp7o245lY6h2vdC5uK5jcUz6nwhTLjc0x4ppFIoZB4DLKjGhsKm2HwCRe1sAGBYr/EgkFWHLbikIOA4ggkkdSm6LB0PZ4RuxVuImJ2i9xYapWVdJpwlxF3GQm3hfJY9V6b3mvT55spr03nsZH5VtxjIz12ym0l3FbCYyPcVtRrx/0OKhCvCzhIn5Vwm7B8I5pvQnMNaBaFpBNwOolkGrAcM5mqRwmZBBLI1QKlgisW0Gi+RP3NFyc+PrP+/eeXfHxgxaN9i9/bPf/95xfe2zd6b8/Ivd0j9/aM3tszcn/3yFs7Bl9/pv/Wlu4bM51vbO97fbb7wur600srXp2ouT7V9vozvTc2t97Y0nZhXd3JJWX3d8794dX1Xx5f8XD/6J3NHedWVp5eXHZ2SfDc8sil8eqLE1WXJqsur669vKbhytqGK+sbr0613Jhpv7m5+/KG1mvTna/N9t2emXNqUdXzfYEjI+UnFoaPjIZOL61/abzl9ETr4SUNyyNpO4Yq9401r28vWtngWVHnXV7jXV7jXVbr7/QltXmSW92ppXFkHqnOhiX5uDyPUmwZm3Pz1OFzx07V13b7yzp9kfk55cO5oeHc0FBm6UBKoC/J15vs68kI9DgLu3xFLeGKlgX981eODE8O967vb1/a0VBfVOxMyirxBUuL6ny+OqeryutvDhRG/b66gLeu0Fdf7K8vLGgoLY5WlLeVB2qDhdWhgpryQFXQXxUuqI4U1lQV19aU1FYX11QVVVUVVlYXV9WVVNeV1TYEGxsrmlsqW6Lhpvqy2uZQfVuksau6sT5Qlm105NkSyjJy6n0FrSVlncGKvsq6zvLKnnDNYENLY1Ew0xKHSVVKnggSy3C52qCGjGqNSam2aeAEDEvT6dN0hmScSESxJFSbjKFpKJqGYWkomokT2aQ+R292Gq2ZlCkewvVSJSoCMCBWEq0YQMQSWCTDZCpUKCH4ApOIY+PRUgQ0v4reFQdMl+n211sPNJgP1VEnG8lTTfiZFvx0G36qgzrebTzWZT3WnXiyL+P03NyzQ4GrKxtvr+m4Md5yeXHDudHqE90lR9sKDtS7dofSthbFbfKbN3qotS5sda520qVd4yHWeIhJDz7pwVd7iTU+cq2f2lBonC6xTpfaZ8rjZyuSt1akbg6lbipLomVpESeO5euofL0uT0/lUEQqiiRooUQcc2AYpQYVQrGAxeOz+QKukM8U8OmiWAkY4hgjBUyAzwJi00Q+U8ylC3kM0U8DRclPvJTGMjdiRsZYQKOIo4gdhJMJNRqpFpbDaok6phchqUotlABMrpjJEjNZQgabT2fxGCw+k8NjcHk0FpfG5NPZfAZXyOCLmUKAJZKyxTKuRMGTqgRSUCSFADkkkUISqQqQq2QajQIGuCIxg4NL5XqZPJSTM1hTNVgZmhsp64+U9oWLu4MFXUF/V7m/vdDTUpDf7Mtr9uVFCzxNfne911Xlyg7nZASz00ozkgMpCd4EuzvOmmc3ZhmwND1qQ2GVQCxk8tgMHpPB47J4PAaLz2DxGEweg8llsthMDofJ5tPofDqNQ2cy6bEjOBwWncmmMUQsplLAU3I5GoEAkcjkXKFapCzxheb2LOhuGwiX1Xpy/Fkp2bnpTme6Mzs5Oz0xI8mRbNXbUYhUymCZRKNRoQSqp3AjhlCIBtdCBKJGQTmkUUCoBtPjBlJLyUUKEUekkYIasVJCZ+nlws6KvDWDVeuHwhPdxSPVebU5cVkEaJWJrVJhOCN+SUvFqp7KdQN1UyOtMwta9030H1w3sn2sbeNw45qh5q0T83748uE/f/zuz19/9OPXD377/vUPrx//7bsXv37/0p+/uPf4+199+ea1FZ3Nze7s87s3T3TWlSeRtw9tfvybe3//1etr+2oi6YayZF1BHBlxprz6/K7Hf/r9F++9e2zv869dvP727bdOvnhk0+Tkzun1+zevvXn2xS/evf7OtZOf3r3y7188+q/vv/jXD18+/sNv/vP7z3786tG//vjFZ3cvL2itKE831rvj24vSJnsqJ3sqhqqyDm0cvHtm++lnV7y8Z0NfdaEVFMWjKjuitsKgBQatCGRFYCsCWxDoKf+e9ip/+fpT9/LJ04iAT7M1SLWCUMljU0atXIbIpIhMBkmlICABAYkaAOQSCSAG5IBELhJJOTwVh4MDvGhJfn9toL/GM1CVN1STP7+xYKypZEFTsMGX7bSQGXo0lUISMNiBQXYMMSOap6dcdZA6FpJsRDQmFDZjsBmDbRgSRyBJpDaVwtJ0WIYOzzTg2QY810TmmMlcC+m0UrlmIteIO41Enpny2PReu8FjM+RbKI9N77Hp3FbSbaPcdjLfSuRbcY+D8thwr53wx1GBeF1hnL7QoSuw6Txmwm3C8014rgHLpLSZJJKpR7NNRIYRp+QyNU+qFqhVQrmQzkgmNWe3z//VK5ve3b/og/1LHu1Z9GDPggcvjN3fP3p/38j9vcN39wzd3T10d+fgm8/2v7a198623jvbem9t7nhja8/rW7svrqk/s6zi7PLwlY3Nt2Y7b27uuL2167Utna+MV12crHtv99Ddbb2XVzecWRQ8uaD0zFj5q0sjl8ZrLk5UXVxVdXl1zZV19VfWNlzd0HR1qvXGTMe16Y4La5tvz85589mhm9M9pxdX7evxHRwsPTa/4uBI6MBw6OTSxmNLG19cVLegLHG6s2THaN2GzvKJpsKFYVevPzmabW7Pj6/LMoeT9eFkY8CEOlGFUyspMKhdhGRuheflvc9cPXOms7Xf7W/0hYbcoZG84KArNJBTNjejqDfF153m68r0d+UVdPgDzZWh6IKBeeMjQ6sHu9f2ty7paGgLhUpcvlJvWYEnVFLcUOCvz8+r9nlqC7y1hZ6aIm91wF3pzavw5VcFfNX+/FCBO1jsjhR7w8WeijJPpCJQEy6qCRdWVxVWVxdX15bU1JfXNQbrG0MNDcH6+mB9S2W0vaalJdIUrWhoCzdW+ksyTY4cc1xlnq+1NNQVivRV1gzVNow2tg7UNM1r7ljQ1l3lKTRDGMgTQ2IZrgApFWQEYQuEOCAkCcXTSCrLYEo3mJJQPB7RJiBwEqpNQdFkVJuMYhkklaUzpFOGJIyyglpSokRFgFYo0vB4KjZbxeZoeHytSIJLlYRUiQvFOgHPKmAm8Gj5MnqzSbTchTwbop6v1h+oJg9VEyfqqVON5KkocaKVONGuO9phONxuPtaVcHpO+qnezGM9uS/Nq7g20XJjou3q0uaLC+rO9odOdBcfavbsq87cUZ60tdi+qcC4wUuu92DrffjGALUxQK0PkOsD1IYi3cZi/VSJYVOZZXPQvjnkmK1I3BpJ3RpJ3RJKnSlPoXmNJq/J5KKoVAROBNXJiCYF1yZoEaNKiclkKr5QyOJymFw2i8dm8XmMn7n4/0HjTw6Np1s2Tw/C/eTx/3nd5hdHxn/mogqANXJYI9MoxUo1oIhxUcrmi5ksCZsjZnH5dNZTmzyPxhLQWQI6W8jgihh8MVMoiXGRA8i5kv/BRY1UBSohBaBUiuRiFk9Eo+tk8hqvrzNY3uRz1+bl1ubnVOdlV+SkBbNSgpkpxSkJBQl2t83stBhzTfpMCk/GtQkI5IBBOwha1EqDQkbKxAQgwsUCXMTW8llKDgdgcXhMHpclYDP5HBafw+DwGGwuk8VlsjhMNovJZTM5/zsX6XQ+g67kcUEBHxIDMCCVcYQm3Divf9FI/9KmmvZwSY3PGXBnuT1Z7oz4tCRLokNvN2IGTINDSlij1GohCkf1etKkJ824VhdzaMAqVKOAtSCKw4QeNyAqrYQnkfKlWgWiESkBGkMnF3ZH3BtGqtYPhya6i0Zr82tz45MhhV0hM4kEWTjYV+Ge7K1c21+3ZWH3pnkt6/urj20ceWGib+NA3YaRlsU99RdPPv/4v//89+9+/ePXj3746M7HN459dfel33987Q+fvPZf33xwdsdMgd2k5zJK4g2Lm0InNi/5w4Mr//j1a79/58LGwYZmT2IozZBvhdvK8+5dPP1vv/7oL9988+ittw/uOfDWrbt/+vZPnz748NzJk5smlk2ODZzct/XTt65+8NrFh7cufPnunT9+9uDvv/v0x988+sd3n/z9tx/+6df3zu5e11Wa1V/h2rui741jW999aceO5S3rB4Pn942/vGv80oGZnkqPSclJwFTxKGhDQAsMWmHIhiA2BLEgsOn/oRdjLPylSSN2KJVQyXClFFNIYk+tXIrIJJAEgCQAJBFrAEANSNRiQAUAMjEgFoklYkAmEsl4fBWPo+EyK/PThhtKh+p8g9V5QzX58+v8i6OlyzoqeysC/nhLCq5JJjSJOByn1dhRyASpn6Z/UKAqVrFz5wZEY0A0RkRjQWC7Fo5HkSQcSSHQNBJNp2InVWM5U2SOicg1ELkGwmki8616j93othndNn2+VRe7feO26dx2wmXF8qy416Hzx+n8cZQ/jvQ7qAK7rsCmK7Tr/Vad10J5zaTbROTq8Swdmq1Dcwx4lpEwqZUqnlTOVypFSjGTg0s5zyxq/Pz8locvLI1lCD/YN/bu/oV39w7f2zt8b8/Q3d2Dd3cP3t058NaO/je2972+ve+NZ3tvbWm7tantzmzn61u7rk9Fzy6vOLWs4uK6pltbuu5s633zmTm3ZtpfXVlzcqz89MLyI8OFR0eKzi6qOLe08tUlkVeWhM+vDF9YVXl5dc3VdXXX1jdc3dB0bbrt+qb2q1PtF9Y235qd89azQ5fWtB0eKd/T5T44WHpoOHhoNLynr+TF0crnRioPL25eH/Uvqcqe7g3N9FavbCoeKMnscieGHNoSG1IWT3j0oEenycNVuYjUjckKDAqfThZ1J53dOXPx6JGeljk+f32gvD+/dK471JcXmuMs680MdKX7OjJ8nTn+jnx/W0FBc2WwaWzu6KrhoTWD3WsHWhe11UbLSiq8hSF/WX5OwO8L+301eblhZ1a5K6vUm11akBcM5IV8rnK/K1TgqSzwhAs8lYXeqkJvJOCJFHkry/zV5YHqcn9V0F8V9IXLPcGS/LLC3OKC7IAnPd+ZlONJyyvM8Rfm+oudBWXOgCcpO5EwOm0JVW5/Y0Fxe1lobmXNUHXdUF3zQE3zUH20tSycaXKAPLGaLyaUGgpEdCrIBMJxCJZCUJmUIVtnSCd0iRgRDyFxIJwAw7FWaiqBpxJkpt6YTuntMEpKlTAfULL4ag5fwxOAXK6aw1ZzuLBAiIqluFRBSGSUWGwWceME9EwhLYiwRtM1M8XkvjBxsIp4sRI9Wo2fqqdO1BPHGrAjUeJQlHyxWXewxXis3XG6O/lUR/LRjoxTQ6WXVzRfX9l6ZWnz5bGGV4Yip3pLVjRldwAAIABJREFUj7b5n6/P3VuZtjOYuLXUOlNsmCnWbSnVbyqhNpVQ08XkdAk1XarfVGaYKTduCVm3VDhmw/HbIslbK9NmI2mbQ2mbylNo6TCUogGTQHUKDGUReAaJOSAQF4vkLJaYyeTR6CwanUFnMRkcNovPY4h4NOHTeoJGJvCUhU8N/r+cNYo40qe9018mb4g4ciFbIeaqpQJQIdJopBCsgNUStVIkAwG5WiiRcwUiBlPCZouYnBgXeQwWj8nh0VkCGktIYwvpHBGdJ2YIgJ/QKOdKlHyJRiSFATkMSGFACslUSpkKEEg1UlAtkgEMJimRVnt8YafTZTGnk0QaoU0ltPEwaAXlFpXcKJfqJGJKJMCFAkzA03K5MIcDcTggh61hczVcrobLA/lciMeHeTxUwEIFXCWXK+HwOQwumylgMHgsJo/N5HKZ7NjSLJvJiX3yf3ORwWCy6QwBg6Hi8yGxGBIDKoFYIZB4cj2LRpcP9y9pru2oLK8tyi8pdAXK3EX5qTlJprh4g81CGvWonoAJEqGMpEVPmknM8ASKIAartJASQdQoBuEkQpIwqRAphCyhClBhKhQUKgEaU6cQ9Va5pxbUbBytmOgtmlfnrnMmpsIqm0xmk0njleLqHMey9vJ1gw1bxrpn5rWumxM5sGrOsY0j2xa2rh1sXjG3eWrFvG8+ef9ff/rmx68e/umTN35499Lnr5/65r1zf/7VG1/fv9ZTXmAScBNkIohG6wjk/u7+hb98dOPPH175/PaJ7Us6J3oqI9lmtwNc3Bn+4u0bf/zio68+ePjD1797+423n9/z4pVz17/9zfffffXN548eXTh59IVtmx7cvvTg1sWD26f2Tq86vmfLay8feXjrla8f3Prm4e2H10/de+n5m4e23T2184/vXfrbh9e/uXP8+oHJnSuabhxed37/qnP71nWEnDaIn4ir4jG1FVGZIbUF0lhh2ArDZkhjAP+3YClIpYfVOo2SVMtxpTSGwCclB7QyMSoHYoXIJLA0BkVAA4ghQKKRSDWARC2RyCQSAAAkgEQuBpRCsZrPAzmMgiTTSGPZSEPBUE3+SJ1nQX1gcUvZ8s6qRa3V1a6MJBRMRNVJGGyH1FYENGrUTygIafQaMAZIA6wxIpAehnQwZIAhMwJbtVAcCidgSBKqTcKQZAxJxqAUHE4jkQwdlqnHsnR4lg7L0uM5RtJl0edZ9fl2Q55N77RQLiuZZ6NcVjLXjLushMcRs3novHbSZyf9NspvpQI2fYFN77fqfBadx0zlGclcA5FjwLP1WI6ZcCCQiicH2HK5QClh8QEGbbgm58MzGz46vPLR3oUPdi98uHfR/T2jb+0dur936N6ewbu7B+7uHri3e+De7oG3ds6980zPrdmON5/tvTPbfm1j062Zljuz7Temo+dW1700XntpfcutLd23N3e9sXXOve39V9e1vNjv39PhfK4779T80gvLqy8sqz6/NHJuRfjCROTy6pqr6+qvrW+6PhWNcfHadOfVqfabW3rv7xq9sKp5b49/b7fv6GjF0XmRo/Ord88p3tZRMBX17BqM7ByqHilNXVKdPxktXVzt6/QmdXhSIkm6gBEqMCO5hCJbK8uGpTmwxE8pAnqZGxMuqS+6d+bAqy/sbaluKiyoLwnNzSvqdAd78su7nCWdmf72dHdLhqc119fm9kULChoqg41jc0dXjQyvHepZN9C6qLW6ochXFShqitQV+8rdrjJ3frjAV1voqynIrwi4ygN5ZYG8cl9uiTu7KD+3xJlVmpNZlplenJEaSEv2pyZ60xM9KfGuJHt2ij0nxZ6dastKsWUmWdKTTalJxkQ7YY0jbanmpAx7am5Cpic5N9eenkSac20JYZen1lMQLSrtCUV6Q+Heiur+6qY5VfVlWS69ElKyBaBIislBvRoxgogNRpNxXZbOmE0Z0zEyXoPY1RoHCMVp4AQETsbQVAJPI4kMnT5dZ4hHcUqmAHlCGZsnZXJlTI6SyVGxOSCXC/H5sECIiACtSIIJxZRIZBVykoQ0n5LRbpVMuMkdId2hKuJYFXYkoj1RjZ1pIE/U4Ufr8SPN1IEm4oVG6kib6USH/VS742SL/XhHxpnh8otLmy4ubjg/Vnd5UeP5kZozfcHjnYFDUfcLDTn7a9N3ViZsr7A+EzJvD5u3hvRbQ/rZoG42qNsSMsxWmGbD5q0R+9ZKx9bKhK2VKVsr07aE0zcFUzaWJtFydGQ2gaUgkEOtNMulhEigYrFENBqfRuPSaGwajUln0ulMBp3NYvF5DBGXLuTSf+aikAEIGGIuQ/iLsaJUyJbwmU+9GTHzhlLCV8VOpP4ERZmQ/TMX5UIVKNUgSgSUggqBVCWUqoUSOVcopDPETLb4Jy7ymRwBi8dnsPk0hoDGEtDYQhpXROfH0PgLLsphQI5IZIhErpEolFKlRqHRSJVKAaDii5Qsdo7Vmqk3UGKRhsWA2SxMwNfyOBCbCbFZWh5Py+OhsSdfgAmEmEiEisRakVgrFGtFYq1IjABiVAxoRSJUxCNlgEYklvLFTBqHzRCwGHw2i89m8jhMTmwNh82M3YHj8egMHp3BobN+mi+yGXQWl8EWMJgqvkAjlqgFgIwjguVQa0NHT/vAnO55ndG+aF17U1VzsKDck+nKiEuON9gSTLZ4syPO5DCTFiNhsertVmOcjjChMIkhFA6TWjWKqFEMIgiEJBEKVaMijpDL4GpkGlSlVQtlEjrToBDNrfHPLGiYnlc5OadkXr27OjchHdWYACAeAu0qicsIz6lwTfTUrBuKzsxr2bagZetow9ENwwfWDK0faly3oGvRnKYT+7Y9/ut3//HNh3/+9M3/+vLe1/de/vLe2X/+7sHZXVPZJESy6fFSQYJCfGTj8h8/vv33T2/9+YPL75/fNzvWNtZcGkhAvXHQc1OL//jZe99/+uCLhw++/vWXv/3q+3tvPNi788XDB068dv31j95+8NH9d+5evXLn/EtvXn557+Z1MxOLNiwd3Tc9eXrf7Ol9M+cPbLt2dOfDi0d+eOfKD29f/P7uua9vnvj43L4LuxfvWtn82rGN1w9vfGn3qlpvggMSJuGqeBS0alRGUGnSgBYIMms0RlCtUylItZwEFSQof1JqOamWxw6Fx9QhoZIRKhmhluNKKaqQaGUAGmOkUqpVSBCZBJKIIQkASyWwVIJIJYhMqpHJVHK5TCqTS2VKiUQjkYB8noZDyzajww2lw/WB4Vrv/Ab/4mjxsrbg8o7w2oHW7lBBCqZO1KoScdgCKy2w2qgB9RCo14B6jUYHgpT6J72IQHoEpmCNHtIYYMiCwHYtEochCag2AUUSUSgB1SRimmQCTiO16To0TYemUdo0Spuhw3NMlNOic9kNuVZdjpnItRAuK+U0E7km3GWhPHad20p4bKTXTvkd+oBDH3AYiuLMhXajz0J5zTqPSec26/JNulwjka3HnBYymUA1AgXAkimEGjlPyKXRKnMdbx5Y8fGRVY/2jj3avfDD/Yvu7Rq+/9zoO88N3987eG/PwN3d/Xd3zb27q+/NHXPeeLbntW2dt7a0397cdmum9cZ09PpU850tHbe2dF2Zar+wNnplY9trs3PemO17a1v/e7uG35idc3xe6d72nIN93pfHQpdW1F5dVX9xouopF69vaLw+1Xx9uvX6TNvlDS3Xpttvbu55f//Y+cnotmjurk7vkdHI0XlVR+dX75pTvDKcNuy3Lw1nbemLDJdltuRY+wrSR4N5jZnW2jRzdYq5zEZ49RoXoczWSjI14hxIXGgAiw2qYqPi2fnt90+/cOnQ/r6WzoC3sqC4w1fSk1/SkVfSkRNoTfc0p7ia0vOac90t+d6mAn9tZVn92NyRyZGhtUM96wdaF7fVVLqdeYkpJe5AwF3scZU5c0pyMotzMouyU31pcbkp9qwUe1aCJd1hSrWZ0q3mHJMpR6/PNOgyjboMoy7DQKYadalmQ7pFn2oxpNqMaQ5zRoIlK9mSmWbNSDYmpllSnIk5ruRcd5qrMNuXn5Qdhxpz7Ul1BaUtJaHWkmBHeUVneUV7aUV3uCZaEkw3WpQsPsgTU0qQVIAmjdYGY0k4la4zZlGGNC3uUIJWhcquBuM0cAKsTUDgJ61UAk/GyXgtqpMrQB5fxuLKOHwZV6DgcFUcrprLBXl8DV+ACMWoWIqJJbhQaBDxHSJmlpRWQ/GXONFtQevzEcPRSvR4FXI0Ap2o0Z5uII/XE8cbqBMtxkPN1MEodarb8VJvwqk22/Fm64mOzJfmVby6qOGledVnR6svLmy8OL/x5cHKk93FR9v9h1vdB6POFxrS9lTF7YzYdlaanwnrn6nQb6vQba3QbQ3pnwmbtoXNz1Q6tlcnbqtK2laZMhtJ2xxK3VCauLY4npZCYDYIJCUiJZspotEEtCeuOzaNxqbRWTQGk8Zk0FgMGptB57DofDZdwKYLuHQhly7i0cU8uphPF/PoAJ8BCBmAkA2I2GIhSyRgicQcqYgjE3FkIo78p7Bi5S98/XIhWyZgyUQchVSglgnVKqkGVsJqGSgXyeRCiVIAyHhCMYstZrFFTI6AwY71UQUsnpDF4zM4XDqbS2fz6BwRkw+wBBK2UM4F5FxAwRGreBKNSAYDclisAEUylUQBKzSwXKUSAkqeUMpia8ViSibTCoUaHhvic3GxgBALCLEAF/EJsYAQC38qEQGICUCMAwABSHAAwAEAFwMoAGAiMSISQWIhIgXUYomEJ2TTOSw6h8vg85h8DoPLpXG5dA6XzuYw2BwGh8PgsGkcNo3DpHEYdDabxeew+Bw6h0tniVk8lUCiFsoUfJmEJ7OZEvt6Rjvb+sPBugJvWcBbEiquKAuUpyem6TGdVW91mOwOk8NujHMYE+LMyQ5TcoI1xWp06DADodVhEAGrtKgG12F6PW4gEUolUXOZPAFbqJFDKKhVCsUiGs2gFPZV+TaNNG4arl47JzS/wV+ZG59KQHqp1KBU6OUSGygLZScsbImsH2rZPL9t21j7hsHaZ5d2nti8ePOCtg3z2ycGmlePdn714LV//ftXf/n83R9/df9Pn77+/Yc3//rV25vGeikezShg4nRaf7n3h/sXf/zgxt8+ufm3T26+eWrHyu5IT8idQSmq3SlvnTv27Ufv/Prde5+8995H73/44J2PPnj42c3rd0+fPH/y+MsnD548eeDYizv3b1234cDO7VfOnrh1/sz1V0588Mb1j9689vqrx/ZtWN4bLljUHN46v3u6v2lzf9OZDUtf3bJsz5LoC5Ndrx/ddP3Fja/uXVvlctjUgkRUZYNUJpXCqFSY1WqTWm1UKvRKOSGXEQoZqZRSSlmsSKWMUsl1aoVOLaNUUkolpdRSnVpGgTJcJUXVAKYEYk+tUowoRLBcDMlEkEwMyQBIBiByKaKQIkoZqFCo5Eq1XKmWyTQSQCPiQ0KWQ6sYqC8daigaritY2Fy4pKVkZWdwvDO0bqBpWUdtYZIxHpbFo2ozpDBrQZ1GTWlASqMhQQ2hVpEqFalSUmolCaoItZoAQVID6iCNCYEtqNaGauNwbRyGxKNQAgYnEUgyqU0hkWQKSdVp0/RP6JhhxLLNZLaJyDURLguRZyU9NspjI9020mslvVYy30zkmwm3lfDZdYF4QyDBWBBvDDj0PqvObdG7zbp8sz7frHeZKJeRdJv1aQSOS5VSNiDhyeRCsYBGy9RBl54d+/zM1Ds7Rz56buzh/vl3dw68/dzo2/uH7+0Z+EkvDr65c+6dbT23Z7tuz3Zfm269OtV6c6b91kz7zU2tNzZ1XJ/purap68pU+6UNrZen2m5s6npttufu9jnv7h5++9m+i6tqX5zrOdDnfWlx+NKqukuT1ecmIucnIlfW1d6Yarw21XB9uunm5ujljY2XNzTd2dZ3f/e8V1dFt7a4ZqP5B4dDx+ZHji2o2dNfMVKQ0JKl78pPnBf29RXnVaXYQvHGunRHdaKpwkZUxlFhOxnQIx5ClQOJskCBG5MVG+EApe7xpB6anHfr0I7XzhxaOX+Bzx30elvchZ2u4rasQDTN25yS15ziak1zRjNyG5359d78yqqy2iX9w5ND/euHejf0ty1pa6jxF6ZZEhMMCRYiTo/aKSyOROMoLF6PJxiIBAORoMPi9Xi8Do8nsXiKSsPJNIxIxYlUikrX6TL0ugyjPtNszLaachwWZ5zVFWfLS4rzpCX6spK8uSkeT3ZRIK+0MK+szBsqd5e7kpxxuC03PqPKX15fGGourogWh1pKQi3lkaaSkC8lE5colUwuLpZa1BoHoo1DtKmUPsdsyTaaUzEyDoTtKtCmAm0g6NDA8TCSqEWScTQFx5JxzK7RUFKZhs9XcDgyNlvG4cp4AqWArxRwlVwuKBBAAKAFZJhIigvFBJdpFTDSxLQSmDGUothUTO4NGw5VUsdqtEer4EOV0OEa9Gg9cbSBONZAHqnHT0SpMx2mM122M52O0+3xJ9oSjrRnnR4JXVjWfGIwfLw/fH6s+fxY9Oxw7en+yLGe0sNtvsNR56HGjBdqE/dX2fdVWXZFDDvDumfD+u0R/faw6dlKy/ZK27PVCTtrU5+tSd0aSdlSkbollDZVlrK6MJ4G8rlSNkNIpz2550mncRh0Fp3OoNEZNAbjKRRjRecyGQIWXcBmCLl0cax4dDGfDvDpgJABiFhPuChkCUU/GTMErJ9vhYs48thi6i9DjCV8FcBXygAVKIfUMlAhlstFUoVALOMJxCy2iMkSMtgCBptDZ7BpDD6DK2DxeEwuh85m01hcBkfA4onZAoAtkHPFMo5IwREruYCaL4WEckSk0AjlarECkiphmRIUS5U8kYInUHA5sFiESgAtINYCQlwiIqRCXCIgJAICEBCAABfzcUCAiXiokIcK+ZhQiAmFmEgUK1QoRAUiWCgCxQAokSoBKcATcJ/8Hh6PyefQuVwal0vj8mlsPo3NpzF5NBaHLmDTBUw6j0HnMhlcDpPDpbN5NJaMI1IL5XKuFGBLuUwgPc3d0THY1zNaHWny5hdmpGbH2RPtljiTwUygFIXrDZTZQJj0mNlMxSfaMtITnQ5Tkh43xoioUcCQEiEQykiadZheC6JiHsBl8KRCGaLWohqtSiQCmDQzKJ5b7d803DwzWLuuN7KgobA6LylVj+hUMlwhI+RSSibJNJAd5d41/U1Toy2b5rVsGK7fONJ4aGrB3snBDSPN60aa1ww2Hds++fgPn/3tNx/84dP7P375/rcf3Prs7vkzu9Y3eNISVXybiHFq04rHX739l4fX/u3d8//2/qVXdq1e2FJekm7KMGgmBrrfu3bxgzu3H77+xoO7b79//8E79z94791PP/zoNx88/PKd+x+9d/fhu2+8f+fSa+dPvvTCrl0H9+66dObEK0dfvHv9wqUTLyydE61ypyZC4gxU6iLk6WpenIjrQRUhG9zutuxe2vLe2R13jmy98NxUY0F6AiJPQEEHDJrVKpNKZdVozCBoUimNagWplBNKBaVUUCq5TqXQqRU6lZJSK3QqOaWSk0oJqZCQCgmllJIqKa6WYqAEV0swUIKpJIhKhCjEiBLAVFKtSoIoJLAC0CoBrUKiVcggpQJSqhGFGpYpIAkASYSIiGNUiTtCvpHGspHG4kXRkmVtZau6gqu6ylfPqd4w1NoT9Dg0Yhssd+CQEVbrYJCCYFIDkaCGUKtJlYpUKkmlklCpcJUaV4OkWkNpQD2sMSCQCYEtCGTVQjYEdKBQIo4kEWgyhSRRSJJOm6pHU3TaFApJ12kzjXimAcuN5VVZSa+N9Nspn430mQmvhXBbKLeFzLfgT07nxBt8Dl2sPFZd/lMuGvV5Bspj1GWRuEGlkvPEYq5YJhSL6HSjlPvcyvZPz07d3THw6Ll57+8denPH3Lt7h+7vHb67e+CtXQNv7Rq4u3vozR1zX9vac3Nz583Nndc3dVyZars21X5zuuPmps7r0x3XpruuzvRc29R9Zarj8lTblem2G5vbXtva+eYzPe/s7H9398CNjdEjw4XP9eafHgteXdt4fWPTtQ0NV9fXXV1fd31j3c2Z5tuzLZc31l9YW//6M31v75l/bnXbpibnVH3uC4NlJxZUnhirPTBaO784rT5NX5/haM7LqM1MKzAbclDQTUAlRqzcpK2yE9Vx+jITUUCoczWCXA3PT8gr/g9bdxkdVbrtC39VrXKvWlqyqlZ5rXJLKu4KcXdXIhCggze7G+hGYkiCO8FpgXZcAjEgCS7tutu2nH32Pffs93buh6I5fe55x/iPjCSfMvIhv8z5zOeZdl2Jl1pdln18/YoLBwZG3zu2bcP6uelFaWlNSXPnxWQ0hKVW++KrvDHV/ui60Oi60MiK2LiypLj8kqzS1fO71nV19nTN29TRuKqupmJOQag1QBE2NazHJaQCMsghowKlSKVLr/HpNF4d4darvQbSo9N4dPqAVh+m1YfpjRFmc5TZEm22RFuoGKstzuFIdDtS3M4UjyvV50kP9c8J+FIjQ1PjojITorOSYjLnJualx2VHeWLdBk+MNyo/KbswKbs0La8sNacsLbssPXduVKJTbcDZQgWbrxNJbAjmIzQBnS7KbIqymAM6rUsht6KoDcOtKGZFMTsudylVPo3aT2o8hMqhkOslEjmHK2MwpAyGlMmUMlkSFhvi8WABF+ZzcaFQIZYqBWIlh6dmMY0swMcHUiCg3spbl6jcmaM9VECeKtW+VaE+WaI6WqwaLtMMl5FHy9TDpcrjpap3qrXvN5rfrTe/VUudrneeqPMcrgs7vTD3veUVh1oyjrRkn1tS/d7SmncWlb3TVXK6LedEQ+rxmvgTVRFHy31Hih2Hiqz7Cy17Cky7C8y7Csw7Cy07C+07C127S/x7ysJ2FAe25oduzg0dyAndONf7WqIV4P/eMmUDAAcA2DQagwbQacAfXARf6ggCbAaNw6BxmHRusKH6gka6iEMX8UARjynkMQU8Jp/HFPAYIi4oDiYI4cs9U1xQzGNIhGxIwkPFXETIgvhsmVgAo1Ick+GIGIZFMpgvknEFQgY7uGQqWC8yATqbxuKCbDbIZtGYLIDBpjF5DI6AwRUyuBIm/6WLCEeM8aQKIawUwbhIiomkmFgmF8swgQThC6VsNi7gK8VCQiz6XUeeSsgjRHy1iEMIuSohTyXgKnhsOY8t57IUPK6Cx1O+CF/J4yu4PJzHQ/hCRCiGhCIRh8+ms1g05ksXWTQWi8YMFrVBF9l0HpPOZ9K5DBqHTmOCAMgGGFwAlDB4CFciBgV8moDPkmbMKW5q6upo657fuqiuqjFnbl5cZLzH4bUYzEat0UiaKKPNbnY6zB4XFeKxhXntYQY1ReAaTCaHRAgqxQlcYyTNRtKslmsgEcwBuVwGD5GgGqWWwFVyqQQTMF1qqKt8zpbFNZu7yjbMK1hSMackwR9iUBoQqQ6GjCisl0rMMklmqH1lQ8Gmrqq+V2r7XqnesKBsz9r2U1tXbF5W39NdvXFx9ZrO8qcj78/+8tlfP7376/PJf3x55/noB2f39B7vf31wWVvf/Npn50/9/d7lX+58/Lf7Fx9cGN7YVdGYHZ3m088vz7106uiDkWvT1689GJ98cOf+w5mnTx59ef/+F0+efPvl57988+UvP3z1809f//rnT7//9unnj27fufzeuakbNx6M37x95eOPju/f1/PawKr5r88rW1o1d2lZak97yZra7OZEbyLJSzJwNy8qfnzh8PSHBy8e2VyXEeNSyZxKxKHCzChiRBEzhpswzIQgRhTRwrAGgbUIQqKwFkG0aBAeSIvCJAprECmJSDWIlERlJCbTojISg7QoRGJSEoHUqEQDSwlIqoFfDqZKlDKxSipWSsUqmVQFQUqZVCWVqKRCQspXCpk6Kac0OWx5Y8GSmsxl1XNX1WWuacl5ozX3jbai/sUNr7eUx1CECeY7CNQkRwxyTIvLtbicxHANimkQVIPAJAyTCKLFcBLDSRTTYqgWQ3XBo0ccMctRSoFZlbiDwJ1quUejcJNKl1bl1al8OoVXqwgxEAGjOsxARJnUsRYy3qJNoHTJVm0SRSZRZKKFTLTqEyhtsJua7NAmO7RJdjLJrk20aZOsukRKl2jRJ5r18UZdrJ6MN2iiDVoKxyGOUMQWQQKxGGSgdGB1TfKD0xtv7108vW/h/QOLJvcsmNgbdLFzbFfH2K728Z2do9s7bg7Ou76l+epA49X+xqu9TVd6Gi5vqr/S03C1v+lyf/Pl/pbL/c2X+5uv9Ddd7qu/2Ft9ua/m5ram8aF5M3u77u1deLOv6dzK/JOL5ry9NOfCG2XX+2qv9VRd3lRxra/q2kD1ld6qK301V/sbxnd2zRxc+fEbTeuLAmvy/PvmpZ9ZWnB6WfHJFdWv5scUONXpFiLNqo83aAIK1AOLArgkgUQzKVWJx1DqpbLM2lQSS1SL4lW8JI242GNcMCe+t6Xy8JruM1teu3J6/+Ed23MzylJSG1Iy22PmNoal1Hrjqt1R1d7ImpComrCoqtjYsoSY3OLMklc7F65dMH/T/LYN7fXLa6sKkjJderdJYdHLzQbCbtF6DWq3Tu02aP0mfahRF2Ik/WZdqMUQYjYETIZwgzHCaIq0UDGUNZayxgZdtNviHPYEpz3BaU9wORLdrmSvO8XnSQrxJkWEpkaEpkSFJCdEzk2ISA93RXtNvhhPVFb83Oz4ubnxc/MTMwoSM3Ni00KNDkIgk3NEGr7EKIGcuCKg1cXZrNEvUUQgCwxTCGpFUSuKOBVyr5oI0eo8ag2FojqxWMHhQiBDTAMlDKaUxZayOTIWD+YJEKEQF4mUEplSKFFy+ComU8cEnFwgXgaWGQQrYlWDuaZ9+bojReSZCt2ZcuJUOXG8THO0TDNcSh4pIQ4Xy0+UEW9Vad6p0b9dbThdTZ2sdQ5XOw/Whb/dXXhyUdG2ivhdtWmnF5adXVJTuzw2AAAgAElEQVR9rrvy7KKyM+25J5vST9YnnaqNOV4ZerTEfaTYfrDItq/IuqfQuqvAurPAtqPAubPQs6PQO1TgHyoI3ZYf2JIX2pPpX5PsWBapBwR0kA/SeSDIBUEOCDLpNDodoNNoII0O/mHvPEhjgDQWE2Ax6GwWjc2mc9l/oJFDF3HoQg5dwGUIuAx+0EU+U/Ty2uLLN1H/OJIaLBaDh44iHiyT4KhMjsnkqASDhDKIJ5ZxBSImRwCygnuJOfTg6A2LC7LZdBYLYARd5IJsPsgRgBwRyJUw+UEXYbbohYsSVCGBMJEUE0mVElglRXChWMbhIlwuLhCoRCKVSKgQ8OV8nlLAVwl5Cj5bwWcr+Jw/Rs7jyrlcOZer4PHkXJ6cy8M5XJTLhbg8mC+UCoRCNo9NZ7FoLA7I/Z8usmkgC2BwaFwWjcOicZgghwkymXSQQwMFdKaIzpSAHBGNwwHYaoysq57X3Ligorius6Wrq31RY01zdVlN7tzcMF/AabE7KZeTcrlt3hBXWKg70msPtxo8WqWRwDU4pEAkmApTG0mzSWvRKLSoFBOwhSwaW8AWKhClVqXXKNRqDFVDghCDfHFVZtDFjW2FSytSC2PdPi1uQKR6WEbJ5RSKmiTCKKOyLT/hzY7y3kU1W5Y1bOwqH1hac3xg6cH1C/u7a3oX16ztLD3Us/yfX838x1f3vpu+/K8fHnw2eaEtLzkv1LqwMP34hpU/jH708+2Pvx09+8XNM0d6FrcVxrTkx21a0nzj3WPPxm89Gh+7Nzr2bObR03vPnj784unjbx89+ubJk++fPfn+yaOvHs88f3rv2fPpJ8+mHn46ff/OteujF85/PnP3m/t3Pp24+uund//XT8/+7fOJX2Yu/OXB+X8+v/rj5Nu3jvesqkrI82PrWjPuvLfrzof7r57a3pKfZFeI3RqMUiIGVKZHIAOK6FBYB0MkAmkRhET/WzQIrEHg4HM2L6PFEB2GaFFYj/y36GBIC0OkTErKpKRMQsokwa6sFpZqERmJSklIooXFBlRsREV6GdcIsfOinK+3lS2vyVpSmb68es7rLbkb2os2dJb2LarrWdzYkpdkl4t0EJ9S4QY5psOxly6qEVSDoBoE0aAI+buLJIqSKBL88UzB119fBKEUiF2BOlS4U6N0a5UeUu7W4F6dMkRPhOhUYQYi0kjEGDVxZjLe8sLF3+vFl9cZNUl28o8uJlv1yZQx0WyIM2hjdOo4PRFr1jtUBMwVCZgCSCCC2CwhANQnee8eXXfv8Mo7exfOHOy+s3fh5N6uyb3zx3d3jO5su7Vj3uj29tHt7UEXr/Q3XBtoutbXdKWn4dLGusub6q/0NV3qbbzQ03B+U/3FvobLffWX++ov9FZ/sqH8Sm/N+FDr+GDrxOC8h/u7H+x/5dKbVUc6ko8tSP349dIbvbXX++qu9lZd2VR1pafmSm/d6Lb2O3uW3Du4+sO1TX/K9HQnmrfXxZ1Zmn9ySeHbr9W/WZmSTWHhOM+PibyoxIvKvJgkoJDF6+VZTl2R31zoMs3RE6laZI4RStWJEwhBkcewqjhr1+LWE28uPbNl9aVTe987NlyYXZmSWp+a2R6dXh9IqfHF13iiar2RdSGRdYHIquio4tjIrKKM4lc7F66d37mho/XNeXVLqity4tIdOhdF2O06r9sS5nfGeuwxdirSaomwUZFWc4TVGO4wRzqtkU5rtNUSbbZEm8xRL2MwRhgN4RZjJGWOpszRVkuMjYp12OJdjgSPM97jjA/1Jga8SWGehOiQlNjQlFBnlMvgDbeHJ4UmJAfi08ITs2PScuPmJPujzagKBrkqnsgggey4IqDVR5ks8XZbhNHgViooGLJAUgsMUyhmwzCHHHMpFT6N2qchHQqlViTGWGyIwRDT6SI6U8biQFwexOHDXCEkEMNCiUICEWJIxRcqGQwNCFhZQIQIKNTyF4erejMt+4qoA/nao4Wa02XaU6XKU2XEyTLN8XLyaLl2uFR9pER5vFR5skx5sow4WU6erDQfr7YfqXIeaYx+b0XFofacN7N9W8rijrTln1lUfnZJ1buLyk61555onnOqKfl0fdzxqsBwmfdwifNgiWt/sXNvgX1Xvm1HvmNHnmt7vmdbjmtzjmdbQWBLQVhPlv/1ZPvSCN18nxLgAiCHRgsu0WXS6Aw6yAQZDDoI0ujBvNg7T6MzAQYLYLz4W0/nsOmcP9DIZ9P5LFDAAvlsBo/N5LEZPN4fXPz9gRv45WM3QQ6DZIq5CCSWwzIFIlEgEhwWwVK+WMoRSjlCMYsrZLAFIEvAYHNBJofO5NDZXJDNBdkvzhfpLC7I5tPZfDpbSOeIGTwZWyhj/95KFUBKCaKQQLhIKhfJVFJELcMUEhkqEKI8AS4QyYViuVCICwQYn68UCpVCgZzP+T1cOZ8XDM7j4jwuzuMFg3G5GJcLczhSNkvK5Ug4XAGLzWEwWSCTyWCzGBwGncOgsxh0JovGZNGYLDrIAhhsGocBsBgAI/gmDpNGZwKAkAYKATofoAkBFhOg+2z+prr2yoqG+KjkjOTM3Dl5GckZ6QnpUSFRLouL0lNm0uy1eaMDMXHhiWHuSKvORWJGAtWqMLUSJYKVos3k0BEGRIKJuOKg01KBLPhKqlap0SmVelwWTqm7q7O3LK7ZsrC8p71gWWVaYYzLR2JGDDKgiFWh9GjUXpUiVI0WxbpX1RdsmF+9bVlz/+LqDfNLdrzafGbbqsGVjQPdtf1LG97sqhp97+BvPzz+8cG1f3s29vcn42taKyghTckAV1YW/jj+8a/TF59cPDZyeuvBDV2He7vf3vXm5Ccnno1fmblxferGrelbEw/u3J+583hm6vn03U+npz6bmf787u2nE6P3b9+anhqbvjc6NTMyeffKyL0bN8fOf3Lp7ZPPx69+d//ml1OXfn1+8x+f3/zbo/M/3n332/GTz6/su3tuYM/r1cuqY/peKb738b6pj/aNv7/vlfpcKy7w65VWFWrEIB0K6XFYi0FaFNKisA5FdSiux7BgdCiqC3YsEUSLwFoMfnlBQochegQxIqgRQUwoGowRhYwoZEJhEwqbUMiEQRYcseCwRQ5RStiqhCiFjFLK7CqZUyWxKwRWjJPiIVc25q+oy1pWPXdFzdw1rXkbOoo3dpZtfqVh2/J5GxfWZ4bZdRKOEZWaFKgOx0gcJTCMwDAViqsRNBgNimlQNAj5y3oxOLxqUbx4ssAsRykFYlWidgJ3ahQOtdxB4B6NwqdV+khFiFYRqlOG64koIxFj1gQLx0Sr7uXyjQRKk0ypk62aVLs21a5NsZEpVm0KpU2h9ElmXbyBjNEScQZ1HGV0azQoXyRk8GQ8IcJliQAgy2O4umvZg2Ovje9ccHvPwsndC8Z2dEzs7hzb1T66Y96t7a23trfeHGr5g4uN1/obLvfUXdpYd3lj/eXehst9TRd7Gs/31J3vqbvYU3uxp/ZCT9UnGysubKi42lszMtAwtq3l9o7Oe3sXPTjQfXv7/HMrC/c1x7+1JOt6T/31vrpLG6qv9dZf6a271tc0vn3Rw0Ovf7iuqTvR3OhDe0sDJxdlHl+c+9afajc3Z+XaMK8UdEiYDhnfhUq9cjhcjcWbVHNduhyPIdumTdcr0/VYhhlJ1YkT1PyKEGpDXem+pZ1nNq08u33tpVN7Pjp5vDi7MjmxJiG9JTqtLiK5PiyxwR9T74us90fUBiKroiJLYiOzizNLVs9ftHbB/PWd895obVhSVZWfmBliDfNZwnxUuNca6XPEeOyxTluM0xbjsEZbzRE2U4TTEuW2R7tsMU5HgtUWa6aiTeZIiymSMkdR5iiLKTIYqznKZom2UzEOW5zTFuewRtupKK8jPsST4HfFhXsTonxJIY5Ij8kfYg1EOMMjXeExnsi08KQ5EckhBgchgDAWnxRKKQQL6I3xNkeMhQo36L2EyorAFkhGIbANw2wY7pDLXUpFMA6FwgTDSg5PRgcldIaIzhAzOBBHgPBEME+ECCSwUIYIEbkIVgolSiaLAAAzCIRwgQwcXODHe+ZahnLNe/N0B/PVxwqJU6XqU2WqoIvHysjhUjLo4oky1YkSxdESxXCp5miZ6UiF9UCl60hT3NmV1dvr05clUpsKo3Y3ZB5pyz/TVfL2wpLT7bknW+aeako50xB/ojpsuMJ3uMxzsNh9oMi1N9+1K885lOsYzHEO5ri35ni25Pq25IX2ZHlXJ1heCdN0hRBdAQ3ApjHYNAaTBoIAnQYAdIDGoIMvXQyiyAJonBehcwGQC4AcOotDZ7HpHDadx6bxWTQ+kx4Mj0Xnshk8NpPPAQXBJurLG/3BSvFl+fgSRVikgMVKqQiXCTFYhMNCVMqVSNgCCVsgYfOCLgqZbD6LzQVZQRSDLgZR5DE4QRdFIFfM4EmY/KCLCEeM82VyIYSLZbj4xSM4hAxVSSGFRIoLxXKhWC4U4wIRxudjfL5CIFAKhQoBT87nyPlsnMdGORyUw0bYrGBQDicYhM1G2GwpiyVigCIWU8xiC5ksbtBFkMUE2f/TRSbA4NA5TIAJAvQX/4IAABsAxHSGhA6KaCAE8mQsYVpcWnN9W3lJbVZaTlx4fKgrEOYJj/RFuCwum97mtXoifBGJUUmpcWlRITGU1q6ESIWUUMCq4KyNjjCYdZRJa1FhapkQ5jH5LBqbzxIgElSJqghcrVFojGq1WY1FO3RLavMGFtdsXlje0164vDK9LN7r18opJW5RKCil0qfVhRn0Aa0y1W1sK0hZ1165bfm8weXNvQsr+xZXnuhbeqy3e3N37ZZlDesXVOx9Y/H3U5f/9fX0vz8b++3re0c3rorWQBoa0JaR8Pnltz6/9tbUB/tvnNoy8tbQ1CdH7p4/NvbB0atnT966cHHsysjE9bHxkdvjt6Ynxh5OjD8ZG314a+Te6I2ZiZszU+MzDybvPRifenBr4v6Nkaejt56Ojoy8d/rmuWNPbn5w/+qp6YuHv5x8+/nI8O33tjy6vPP5jX13P+o/f3jV4Kryfeuanl49+vDy8NT54dc6yu0KgV+P2wjEiEt1mEyHQVpMRiJSLQppEUSPIHoENqBIMC9rQQOKGDHYhCMvY8FQG4bbMNSOYw457pDjDgVqlyMOBepQwC/jVMJOFexWy1yE1EVIXYTYTYjdhMhNCF0KTiyFdpWnrKzPXt2Yu7ohe21L/hvzCta3F23prtu9unNgSdOiqtwwk0ojZusxqU6OkjiqwRAViqpQXIWgBIwQMKJGUDWCaBD4jy5qUViHIUERTThikiNWFWZTYTYVZidwG4HblZhLJfeQCo8G96rlPlIeolWE61VBGuMobQKlDe5ojKc0CZQ60UIEXUxz6F66mGzRJZrIeAMZq1PHGtRxlN6nI5USmYjJl7B5MJcJg0C8ATm1bt7942+M7Vo4vrNzYtf8sR0dY7vaR3e2BV28OdQyMtg8sq31xtaWqwONQRev9NS/6KP2Nl7f3Hp1S8ul/sYLvbUXNtVc6Kk6v6nyQk/V5Z7qC+vLL2+sGhlouLWlZWKofWbvokcHlz7cv/TqxvqD8+L3NcecX1s+MtB0/s3Kkc2tV3oax4e6nh9/81p/15Ikc4EW/NNcargj7fjC7NPLK3bPLyxyKZ0CwCYEXbDQjcm8cjhMjcWbVHMcuiy3McuuyzARmWZFhhlNJkWpeklLvH+wo+HQivlvb1pxdnDN5ZN7Pjp5rCy/KiW5JjG1JTa1ITKlPiyhwR/T8NLF6KjSuKicspzy1xZ2v9G1aOOCjvXtzctqagqSsiNcMRHu2IArxmeP8dpjPfY4jyPO7Yhz2mJslki7JcpljXHbo53WKIc9jrLGmMyRRlMEZYqyWqLt1hi7NcZqiaZMkZQp0mqOspqjgp9bjGFmQ8BJRXvssU5blNcZE+qMDbFFhdoiQm1hodbQMFtouD00zhsdZQ/oISXOEah4QoMU9qrJOJs9yemONJpcCrkNRSyQzAJDVhRxyOV2XO5SKj2EyqVU2HDMjMBqkQhlsaUgKKIzhDRQzODAXGHQRZgvwUSwXIwpBJCCw1PSaHoA8HOAVJjWSInWJ+v3FNh25ej2ZhNHClTHiohTZaozFcTpCs2pcvJYqeZwifpwsepIsfx0BXGqnDhWQgyXkIeL9QdKLHvLnIebE86uqh2oSl4QY1xfEDVYk763KfP4/MIzi4rPdOadbJ17siXlVGP8idrI4cqQ4XL/4VL/wWLvvgLPrjzXUI5zW5ZjS7azP8vVk+FcP8fxpyTLsmjd0ljD2jmezSVxACcoDYPDojMZAA0EABAAmACNSQOYNID5+7kj9/fwABoPoPEBBo/GCNLIonOZdC6TxgVpHBDkMBk8FpPPZvA5dEHw3PHl+eIfE6waJTxUJsARsVLMx/gcWMLHUIkSlyoQIQzxJDKeSMziC0A2n84UMjl8Fo8Lsl9aGLSZR2cLQI4A5PDpbDGDF4yUJYA4IpQnwXhSlCcOXvNXiKFgVBKYhHGVRCYXilGeAOHwETYP5fAxDg/lcjEOG+WwUTYLYbMgJgNiMmQMUArSpSAoA0EpA5SBoIROl9LpIjpNQKMJ6HQBSOeDTA7IZIIMBp35Rxd/D8gEGBwahwWwgrs1QABg0WgQl6uRyexKlVOpsSu0ISZXVUFFR3NnXUVDc01LSVZxcmRSQnhCanRyZuLcjIS52clZhXMLEsITXJRbpzQoIbUSUuvkBjVOquWkQWOy6K16tVGJEjikQKV40EUBWxh8+EaFESpUZSZJh0GT4KWW1RcMLK7Z3FXW0164onpOZWKoj8RthMKhIW0E6dEaQvWGMAMZbtIUxPpXNpb2v9KybXnrtmWNm5fU7l7denbo1V2vtgx01/Yuqu5bXHvx8Jb/+HTi3x7dnP3p+bWj29MowsIBKqPdN48NPblw/MH5IzMfH5j65ND1M0OXTw5df+fAzQ/fnrx+Y/LmxMTN25OjU3cnH46PPbxz+9nU3U/vTD6Zuv34wdTTp/eePJ959Gzq/qd37342OTZz+eOJj96euXxu5N0DEx8ceHDl6MT7O+6e3/P52LFPbx66f3nH/UvbJ97vu/Vuz3t7lp/euvj+hQNfT5y9f+n46rZSj1ocYsBcJGqWS42Y1IjL9JhUj0oMqMyIQiYUMmOwGYMtOGSRQ2YcssghqwKxKhCbEnYQ6IuoEJcS86jkXkLuJRR+tdynlvs0uE+D+TSoT4P4NIifREK0cEAPBwxowIAEDFC4EYowSoOJMkPRJmmqW9lRELOmJX9NS/6r9VmvN+etm1fQ21Xe11WxfWXL4IrWjYsa6rMSXWqYlPF1mIzEEQ2GECisRBAlgioRVIUgBAwTCEQgkPpF1xfRYqgGgbQobAy+j4PDegwyKdDge7CUErcocUqB2gnMqVG41LhbI/dq5D5SHqpThhmIcKM60kzGmDXxFBlPaRKsZLxFnWBWJVJEik2T7tSmO7SpNk0ypU42a5JM6gS9OlanitGrYi36UKNej+EyjkAIsmRshoJL88o5m+cXTh17Y2xv98j29vFdnRO7OkZ3zAvmpYs3tjWNbGu+uaXl+kDj1b76YK701l3prbvS13ilv+lKf9Ol3roLm2rOb6o8v6niwqaKK72VV3qrL22qurypOujizc3Nt7d3PNj3yqMDS6Z3z/94TdHB9vhjC1M/WVd2cUP1ra1td3YtfnBw1YMjr+1qTs1SAssSyHeX5n3watl7r9WdXtlQGzA4uYCVB/gxkV8uC6jQWIMqhSLTbGS6VTPHTGSaiDybJtOCJpPCTAvamRo+0Fo1/GrXqTeWHN+49NKJnZ+cOlZf2pg9tzl9TltcWmNUUmNobL0notoVWuWLqAmPro2OLomLyn7p4ob57evbmpdU1eTEZ4Y5YiLc8RHexIA7IcSd6HMl+txJXleSx5notMU5rTEee5zbHm2nIu3WaKsl2mKKNBsjKXOk1RxpNUdYzRGUKdysD5h1oRZ9wKIPmHWhJm2I2RBu0odZjeE2c4RZ77eZw7y2SC8VEWIN91OhPrMv1BoSQvnC7KF2wizniJVcISmU2uWqOLsj2e2NMpm9hMoCyUxSiUkqscCQDcPtcoVNLncoFC6lwqlUWHFUJ5HIOVyYwZaCTCGNKaAxJUxu0EWEJ8IEEoUYVYpwBVesBBkkALiYQDoK1luEr8WohjKN+3P1+7NVh3IVwwWq40XKoIunKjQny8mjperDxcRwsep4qfJMpfp0hfp4qXq4RHug2LC3yLKn3HOoJeWtlbUby5PaIvUbi2O21aTtrJsz3JH39uKStxcUnJqXcbIl9VRz0vG6mGPV4Ucrw46UhRwq8e8r9O7Kc790sTfD/kaK5fUk85+SLWvnOPpKwg+1Zb+3qg5gAyAbYHDowdM7OgugsQAaCwBYtBebkngAwAcAAQAIAEAIACIAEAFAsPXHozG4dDYb5DBBDoPOBUEuA+QyQG6QRg5D9EcX/3ivP4iilI/BIgUklEv5GJ8Nc5mQhIfjMjUpN6hRDSqEYb5UzOLz6WwejSFgcPhMbrBM5NJZPJDNpbN4IEfI5AkZ3BcuMvliBu/FKSNXjPAkKFcCc4QwV4gLpHIxhAulmECiksBaRE5IIZwvglgciMGCGGyYyYEZLBkIQiAoY4AQCMpAuhSky+h0GUiX0AAxAEgAQEwDJAAgAgAxAAgBQBD85dBpfDqdRwdZdCaDxmDQWUzw/3URpDGCG7I4IJMNMhg0Ghekq2Eo3GbLjIzKiohO8gbykzNaKhsXzlvYWjevsaKhrrimKKMwKTwhLjS6ID2vIq88I2FuwBlmVptVqFor1xtVFp3SRCCkRq416yiHxWU12glcg0gwJUooUYLH5DMBVvBwUaMgVRihgBUWnc5lJBN81hWNRf2LqoMuLq+aU5YY6tUorEqVXWuwaQwO0uwiDX6DwaVRRtuM80qy13bW93Y3b1vZOriiaUt3zYne7lP9y/oXVQ50127qqtr7etf3Ex/928Mb//np5Hdjn7TOiSYAoDhATZ07+P3EB59dP/Xl6FufjpyaPn/47vnh+5fffjJ+9d74xNTE9N3x6Zk7D+/PPL898Xj67vNHD756dP+LxzPPn917+um9x8+n7z+fmnp+Z/zxzfP3r52dunh66vzx8ff2fnRkw8g7W2Yu7Bl5t//zsWP/+OLCDw/e+fX5R//48sLfPzv/lyef3Du/5/GVI//8fOSLsXPLG3J8amGYEQvV42414lTBDhVsUwYDOZWQUyFzKSE3gbgJxKOG3ATkJiCPGvaSqF+LhOiwEB0aokNCdFhAi4Xr5BFaeUTwowGPMsijTHi0EY82Y7EWPJbC46x4kkOR6iLSPKo5fnV2uK4gxlgSZ61IdjXM8bdmh3cVx6+qz3y9Off15rxV9Zmvt+avay/c0l3TP79825La/eu6BpY2r11QmxsXYpFLNLCQxGRaDNZgiBqFVSiqRBAlDBEIpIJlKlhGwJAahghIpoYhEoV1GGqQY3oc1aIyEpHpMMggR15sY1ZgZjlqVeJ2Qm4jcKda7iYVHlLh0yr8OmWIXhVmUEeYNPFWXZDGOAsRb1YlWFRJFJHmIF+6mGRWJxqJBL06Tk9EaRVRJjLcbKBUKoQnFNKZMhZDwQN1fGBJccLooTVj+5bcGGwb3REsE1tGd7SO7mi9tb3lv7m49b9cvNbfcK2/4Wpf/aWe+ku99S9OFl8UixUXeioubCi7PlB7Y0vj9YH6630NIwPNNze33NrccmdHx5PDSz47seL50WW3d7S9tzrvQFvMoflJn7xRca2/6dbQ/K/e2XhraGGNQ7QoQnF9fd2NTS2XNsw7v3HhgkSXh0+zc2kBVBiKySIJLJXSZrnMqZQ6QYslkViGUVno0OTY8CSNINuGL5wTtaGmcOfChl2L63cub/pgf/+5Q3urC2rmJNWkpjbHpzVFJjWGRNW6A1WukEp/WFVEdHVUVFF0RGZZTvnqBYvXzl/wZse8N1oauyurs+MzQx3RYa64cG9iqDvB505wO+I8zoQ/uuiyxrisUQ5LpJ2KtlqiKHMkZYq0mSOtpgjKFG4xBsyGUJMuxKwNsehCKWOo1RCwGAIWQ5hJF7DoA2Z9qFHrpQwhLkuYxxzmMYW6DB63we23+Lwmt9vo1EGEnCNS88VmCAkzmueEBOLtDo9KaUMRo0RskoiNUokFgmwYbpPLrThul+MupdyhkJsRmBCKcB4P4/BkLI7gDy6ifJFcKFVJIEIMq3gSFYNDADSKDsRL6bVm8coIxbZ07d4szf4MxaEsfDhfcbRAfqxAfrJEeaqcOFWuOV6qHi4hjpQQx0tVpyrUpyvUJ0tVx4rVR4q1+4tMu4tteyv9R9rmHl1S/VpBzLxI4/qiuIHK5KGa1MNtOW8vLnl7UeHp9qxT8+acbk450ZhwvC7meHXE0YrA4bKQ/UW+XQXuoVzn5mz7QLa9N9P25hzrG3PsG3N9g9Vxhzqzz66qubChHeADII8GcgE6FwCCD1tzARqPBvAAQEADRHRASgNkdBpEo8F0AANpGANAGXQZnS4EaDyAzgeZXAabDXJZDB6LJWCzBCwmn8ngMRk8Diji0MXBqZyXLgaHUQUsmYSHQkJ5EEURBxJyUCEXlwmUiJiw6V0uiwcVIjBPJmYGXWQJGFwBi8djcIJTNjwakw2AQgYX5ktkXFGQRiGDK2L+3kcNusiXonwJzBHI2HxUIMH4YpQnUoqlhFRGiGVynkDGYEhpdAgEYZAB0egSAJACgIwGQDSaFACkv38pe/l9kIYy6BgLxFgMnMuSC3gon4sLBCKQIWQwWQDIBJisF3f5X7j4cnCJBTCDS7LYIJ3DoHPogFGO58TH58cl5kTG5kQl1OeXNZfXzW/sXNCyoKOhfWHz/M76trLs4vTYtNTolNiQGKfRaSAsJjVlIW1WnYPSOYxqSqMw6NVGl9VjNzvVclIqgOSw0k+arIEAACAASURBVGZyqOUkB+Sy6RwxT6LCCFKpVcs1Kowwa7UmFRbtNC6rL+hdWLllUUVPe/GyirnFsT6vVmVSESa13kSYLBoLpTY7dRYrqXVotVmxEd2NlT1L2zcvbxtc3rxlSe2OlU1nh/60e3Vr36Kqnq6K9Z3lV45s/o9nt/5x7/o/7o/cPLq9Lt5bFm279+Hhfzy+/PXoW1+Nn3l85fC9i0ceXj155+Njzyau3p+cnJmcnpqYvjsxM33n0YPp5/ennj2+/9mT+589vff0+b1Hn848/Gx6+undyacT156Nf/h8/OyXd9774f7Hn0+cmfxw6PaHQ19Nnvz2zukfH5z71/cjs7/emf37vdlf7/72y53Zv0z9dP/9BxcP/vLwwg9TH65uzo0yQHEWeYQBjTDiAR0WQqJ+EvVrUR8J+9VSn0rkJyQBLRSugwNaaSgpDWhl4XooyoTFWLBoExplRKItSLxNnmBTJjmIFLs62aFMtitTXarMEG1uhLEw2lKeZK9L9zZkhrTmhneVxa2oT3+jI39gaeXetfNODHSf2/nahcObRs4M3v3owPORty4P961uzHqtOWddW8GbHcVvdhT3Lijdurhq18rmva+1b1na2NvdtKypNDPKY8YlakigQSRaOaaVYypEpoClKhQK7n0kEOiFl5BMJZOqYUiDwBoEejkr9CIorMMQPY4a5ahFjlFKjFJhVhVqIzCHWu7S4G5S7tHK/TplmJGINmmiDKpIgzLaTMRTmiQbmWzVpFg1aXZtqo1MtZEpFJls1iQaNPEGdTgpDzMQkVaTXaOGuXwpmwNz2BiHjtKBwnDrhR2rxg+sujHYMbZ93q2tjTcHG28ONd0cahoZbBwZbB4ZbL61rfnWtuabW5tubG68NtB4ra/+em/9jf7GGwNNV/sbLvfVX+qru9xfe6mv5lJfzZXeqiu9VVf7qq8P1I5saby5tfnm1paRLa03Bppv9NWPb2ua3ts5va/zwcGFn51c/umJ5dP75n+wpujYK2n7O5POvlYyumP+F+9uOLQwu8EhOLckf2RT2/k1zZd7Fm8oS40Us10cWgQijFbAUQoo1agu8tuzHfoENZKmw/NsmmI3WeBSpumFZX5ydXHq+qrcnvrCHQtrzm5ZdXF466ldW2sKa9ISKlJTm+NTGiPj68Ni6kMj6vxhNSHhlRFRFTHRhTERcyvzq1Z1Lny9o3NdW8vapvrF5ZWZcRnh7oQwd2LAnRjqSvI6E93OBI8z0e1IcDsSXPZ4uyXKbo50W6Ld1hjKGG42BEz6ULMhQBnCKEOYxRBq1vtNOp9F56d0fqveb9X7rHo/ZQgxaX0WfcCsDTVp/VZDiFXvt+v9Xio8xBru0LucOodT53AbnEa5XiXEFDwxKZL4SV16SCDF7XUrFCapxIrABrHAKBUFm6hWHLfK5VYct2GoQ45RGEoIBDiXqxZLSCmC8cVCkC1hciE2X8bi4TyhRgLpZLCaJ1DSmWoazUgDIoT0Gkq2OobsTVLvziAPZioOZ2FHsrHhXPRYAXasUH6iRHmmUvNWle5EmeZwkeJwiepEufpkufpkGXGyjBguVB3IV+8vtuwuduwq8x9uy9rdUbIgybMg3rEmL7q3LHF3Y8ax+YVnu8vOvVL8blfeO53Z77TNOdOacrIh4WhN1HBl6OFy375iz84C59Zce3821ZNBbcik3sx2bCrwb6uKPTg/+8yKinf+VHdmVXWw/qOJAZoQAIQAIKYDEgZNxqBDDBrCpOFsuorDUPNYJI+t5bMMfLaexyJ5LBWXhXHYEiZTQGdw6Ew2yGExuGwGn8Xkv3SRyxBxf3cxOIATzB/2TL246c9nykRcXCpUQgIVKlZTWqfT5FFI5JgQkbLFfDqHCzB59P86WRQwuUKQwwEYPBpLyhEiAqmELeDRWAKQ8z9dxARSVCCBeSKYK4TYfJgjVIgkhFiqEctUfAEMMoL4wQCA0mgIjQ7RaShIxxkMOZOlZLMILocU8EkBTysUGCQiMyS1YYhLiXkIlV+nCbOY/CaDXa2GuTwRyOTQ6CwayKYxWf9/LjIBJpvOYgAgg0YDAYAL0t1GfXFaWmlaenFiSkNOUVdtS21hZVlOaU1JTXVhZUtlQ1ttS3FGQZgz4NA7KJKy6x1h7siAKyLgighxhnlsfrvJZdZaKYOdMtgIXAOLUViMmnVUiDtA4JqXQzcErn7hIk5o5HICEoVT5NK6gv7F1dteqeqbX7q8MiM/xutUK/UKQqsyaFUWg8ZhIh0WncOgMesJfZjLU52f89qClv7lnQNLmvsW1QwuaziyfuGJ3mUDr9T0Lqxc11ZycF3XNyPv/vPJzb9MXfzPZ+OfX31n8+Ka0VOD//HZ9e9uv/XjzLlvbr/19eS7z0fOPL/57pOxi4/vTjyamno0Nf3w7r1HM4+e3Hv2eOb5o6nHT6YfPbv36NOZ+59O3f307sRn0+NfTF/7/O4H393/4NuZs99Ov/Pzo/e/n3lr6uPBB5d2/eXJB9/dffuHmXP/56fbv/00/dvP9/718/TsL1P/+vP4r08v/fzowpfj76zvKo01yqL0ski9LEoPheuhCB0coUciDGikHo42wdEmWZwJirMgCRSaYEWSHViqC0914uleZYZfnenXZIeRhdGG8gRrVbK7YW5oe350d2Xyq41Zb3YW9S+p2r668dDG+ae2LvnowOvXTvVOvL/j/tVDz8dP/nT//X9/dvF/f3nj/3w7Nvv9xOyfp2Z/vT/79yez//zs55nzW5fVrayb+6em7HVthRsXlG1bUjvYXbV7ZeO+P7VtWVrft6R+/aL6zoqsOeFOhwZVSbgEJFLDUlwiUMFSrRx5USwikAZDgrWjBoGDPVUNAmleTtJiL0ZVdRiiw1E9jplw1KxAzQrMrEAtCtSmwmwEbicwhwb3kAq/XhmqV4XrlVFGItZCJli1iTYywaJOMBPJlCaZ0qRQmmQLmWhSB+vFSL0yzKCKpAwunRoXCiVMFszhYByGBACijYqTG7tuHVh9ZUvb6FDrxPaWW9saRwYbRwYbbw013RpqvjXUMjrYMjrYcmtb88iWphubG6/3N1zrrb/WW3+9t+FKT+3FnpqLvdWXemsu91Vf6a+91l9zfaD2xua6m1sbg6CObG2+sbnl+kDzrW1NY4ONo4MNY0ONkztbp/d1Pjqy+PmJFV+/u+beoVcu9NQcXTJ3f1fKpYGmG9vauxOUm/Kc1zfO+/C1pk/eXHBoUe0ctcQvoEdAgjSdKk2nSiHxHJs+z2FIIuBUEq0O2CoDphw7VuonFszxr8hP+FNR2u4FtR8MvDp5auji4c0H+zc0ltVlp9akpzbHJzdExtUFoutCI+tCImoDkdXRsVVxscWxkRlVhdWrOhe+3tmxrr1lbXP9ovLquTGZIc54vzM+xJ0Y6knxe5K9riSvK9njTHI7Ehy2OIcl2m6OdJmjXOYohyXKZo6kjGGUMYwyBCz6EJPOZ9J6zXqfReejtB6L1m3Rus0al1njspBeiy7EQvrNpM+i9ZrULochJNwVE+2N9Zp9Dq3dQdocWpsO1WAcqYIrsstVCU53sscbpjNYEdgoERslIqNEYIYkVhSxy3GbQuFQKh0qlQ3HrRhigiAljwezWDCLK2PxxCBbyuIiXAHGE8p5ApVApBEKNXyemgGSAGCmAVEierlZsiyK7Es37MzQHshUHc5ED2fCR7Kg4Rz4aC46nIcdLZKfLHtRLwZdPFamOl6qPFGsPFFKHClU7c8n9xVZdxTZh4p9u+rTNpTPqQ0xNQaMr2ZH9FemHGzLe6u77P1lFR8sKTm7KP/d+dnvtmecaUk7UZd4tCZ6uDpwsMK/t8S9vcC+OdfWm2XdkGlZN5dan+feXBm1syn1wIK84e7S4WUVR5aUAzgdVDCZSiZLyWbKmaCCzVBzWaSAoxVydEKOUcQ1i/lWicAuEzpkIjckdslEDpmQgkRGWEqIRBCbwweZHJDFYnDYDB6LyWcy/lu9+OJqI0Pycvr05VRqsKcq4kBiLirmySUClZSvRESEUW2jtA6FRA7zZDKOREDncQEml8YMHihyQXbwFj+PzuICTBGTBwukUo6QR2Px6ewXJSNbIOUIZVwRxBfDAikqghC+WMbmwxyBQijTSGGtBFLy+EoOV8XhERyuhsMzCPgWkcgmk9pRxCXHvUqljyBCNOownTZCr4u1mOJtlnirJcFOJTmtqW57us89N8QzNxAyJyw0nKIQDocP0HkAnQOAwcWQrP9ZL9LYTBoTBEAmnQECgJjHS46MqMnLr87KrsnIaS+p6qhoqMgpyUvPLcgoyEnJykmem52cmRge7zY5KZJyGN1ui89nC/E7Aj5HwGPz2S1Oymg3660Wg43ANVIBhEgwk9YSF5kQFYiBxSgH5PJZAliMBFcwErhahamUCIIJOQELsaw+f+CVmsHu6t7OsmWVmXmxITYNoVWQaqWFUDn0Gq9R7zcYQ7R6n1pjMxvsqbEJXQ1165fM3/RKa3934+Dypt2rW9/e+ur+NZ2bu2sHuuvWteR/uOP1f301+c/HI79OX/rXFxM/TH4w+c6OH6ff++XB+z/ff+/vTz/55eFH3999/7vbHz4f/+TzmYkvHsx8/vD+5w8efvnwyecPnz9/8PT5vcef33/05cOHXzyY+WJm4ovp0a/vjX338MZXMx9+e//cdzPvfn335I/33/r10dnnNw6Mn+37YnT4zzPvfDZ64u+fXZv99cFvvz6a/fdPZ//2cPafj3/7t0f//PrWV3fO9S+vSXYiyQ4szaVIdynSPcq5XnWGX5sZqs8J6HLDtPnhZFGUoTTeUplorUlxNmX4OvLDF5fFLq9OXtOa1bOoZMfquiObOk9vW/LRgbXXTvaNn9vx4PLhL8bf+vHeB397evF/fXHt//vu1uyP47O/3p7929Ts36Zm/z49+/eZ2Z9vz/55YvanydmfJmd/nJz9YXL2u4nZ7ydnf7n/b8+u7V/Xvrwm9Y32onXtBW+2F25bUrN9afXe1U0H13YMLW/oXVS1oatmZUtJZ0VWfkLArcMIMUst4xvkMhKRqGSioIXBjwqZRC4VB79Uo3AwGgwJhsSQ4B1HLYbqsP96iFyPI0Y5YlYiFiViUSJWAnNo5C5S4dXIQ3WqcKM6htLG2XRxlCbGRMQYlfFmItGkTjaTSWZtglETryNidaookzJgUIZbtH6jViOTSkCGjMlG2UwRAOiF7MHuqtFDa65sbR8barmzq3V0sGlksPHWtsbRwabRwabRweaxodbRwZabW5tubmm6OdBwo7/xel/T9b6G630NV3trr/RUX+6pvtxTdaW3Koji9YHaG5trb21rHBtqHRtqHR2cNzbUMbGj8+6ezju72yd3tt7ZM+/2rrbRoeZbQ82TezoeHF368Niyb97f+OW5N29sn/fuutJ315b1lPlXpZn2zUs/vazywzfnf7DhlbpQys0GohFhKinPNGtyrfpsM5miQZOVULZZ1RTjm5fkK3ArykKIeUnO7szIobbK9zYuPz/4+sXdb7wztObYtr7FzQuyU2tSkuqT05pjEhvDYutCo2pDIqsDUVXRcZUJ8SXx0Rk1RdWvLuhaM7/jjY6Wtc31i8qq0qMzvbY4ry3O70oM9aaF+tJ8zmSfK8XrSHbZ4x3WWCcV7aSiXeYopynSbo60mSKsxnCrMcxmCLUZQimd30y6zaTb8iKuF9G4KdJL6fwU6bNqfRaN26i0+yxhKZFz5sZlhDvC7KTVobVShImQyBG2WCuGIkyWOaGBaIqyo6gFkpllEoNYYIHENhRyyHGHQm6TyykcpxRyC4YaIKlGKJRzuTIGUwDQhTSmhMGBOVycx1cKRGqhiBQK1FyWgkEjAIACgAgerUQnWhKl2ZRuGszQ7ckkDmXJh7OQ4SzoSJbsSA48nIcdyZcPF8qPFSuOl6iOlRDDJarDJaqjJcpjxYrjRYrjJarhIvWhIsP+EsdQoXNLkW+gIuGV9PB8k6LSpV6ZEb6ldu6xrtL3VlR/tLLqo6Vl7y8uOLsg52xn1lutc07WJx+tiT5cFdhf5tlZ6Nqaa+vLtm7MtL4xh3o1xfxalmugJmFHa9au9rxd8wv3LCrf310FWEV8m1jokIhsUqFFzLNI+HaZ0AlLXKjEjUg9qNiHSEIwaSgmDcOlkXIoQi4LV0ABFeYlFBYUxvl8IYPBBV+UjEERmQweC+RzaKL/Z+4mWCb+cfRGzEVkAgwWKSV8pZivkgnUuFRrUNmMhFUuVkhYYglLJKBzuQCTR2cHm6jBPqoQ5AhBLg9g8mgsCUsQrBdf3NZgcEVMnpjFf6kjzJdAXJGMLZCLIT2i0EOoTiLTCsUWGeRVKiO1ZKxen2AyJJmNKVZLutMxx+Wa6/FkeLwZHnem153t9+aE+LL9niyfJ8vvzvK7c0N9+eEh+eEhuRHh+bHRcU4nxmYLAEBEZwnprCDhbDqLSWcygyeONAaDxmDS2Aw6iw4w2EwOg06HxOK81PT6wuKKjKzqjJzGvLK63PL64pqG8obq4pqynJLU6IRQu99ldFBayqK12g0um8FlM7ocZo/d5KYMdoPWoteaDTqLnjAqUUKr0jspd7g/MjUh3e8KFXLEHJAr5IgwGa5RkBoF+dJFuZgbRqmXNeQNvFIz+EpNT0fp0srs/PgIm05HEgYV4VASHg0Z0OkjSFOUhoohzRFagzfUH11dXPpqV/v6Vzo2r2jfsrx527LGg+sWnB5YsX1l8+Dypp6usm1Lqx5fHP7tq9s/T33y092P//PzW9+Mv/3l2Im/Pv7gp3vv/OPZJ3979Mnfn1z48e5H3965+O2Die+f3vvz84ffP3v8/dOn3z159vWjx18/evT1w4dfP7j31b3bX90b/ebeyDf3R757cO27B598fuftb6ff/ebumS/Gjnx7+9ifp049v75v8lz/t3fP/O3Zha9uv/uPb8Zn//2z3/79+ex/PP/tn49n//P57D8e/vXz68cHl80rjuoojVlQFtdVFre4MqG7KnlZbdqK+rmrmjLWtuX2dBUNraw7tL791Jbu93evvnx0w9i7g9MX9z+8evizsdPfz5z767ML//vrG7N/Hpv95c7sX6dm/3Zv9u8zs3+bnv3r1Oxf7s7+5e7sz5OzP43P/jQ6+/P47M9js3++9X++u/HbD7dmfxj77fvR2e9HZ38Yn/3z+Ox34799Mzr757v/+d3kB3vW/Kkxc3N39RvthW+2FWxeXD64pGLPqoaj6xccWNO+ZUnt+s7y11qKVjYXt5fNzU8MibCqLXKxRsZRS7iEVKiCXtSLBPKip6qCpCoECoZAYQJFCBRRYy8ucrwIimrRl81VRIfDBgVqksMmBWxWohSBOdRyj1ruI5UBvTrSTEZbyBgLGWPWxJhUMUYiwaRJMpNJZl2CURuvV8foVVEmZYhBHjBpAhaDAUPFIENEZyActoROkwLAqurMsSNvXt+xcHR76+2dzaODjTcHX6A4NtQ8NtQ8vn3e+FDrra3Nt7Y239zcODLQeKO/8UZ/w43+xuv99df666721Vztq7rWV3NtoOb65tqRLXU3tzaMDbVM7myf2NE+vqNjcteCqX2L7+7tur27487ujtu7OiZ3dYzvah/f3Tm5Z8Hozs6JPQvvDa+YObry6Vtrnr+99uGJ1bf3LX1rVcWO1vQd87IH5+UdXdm6uiglAuIlqeFUHZauk2eaibkGRboGydThxU5dU4ynJcH9f9l66+Co7rD9+6y7nnPWXbNZ343L+sbd3Y2E4G6lBlRwh2LFSo0apYW2UCyKWyAkQSMkEIJLsvv7I23f53nmnblmZ3dm///Mdd/3dX0LQkXFYeIaZ+DctOgdMyp/Wjb7wAeN+z5s/GbVgoNfrJs7cXqypyQpfkJ8UoMzpjbSURkWXR4SWRwaWRRlK3A5cz32pPLc4vemTv1w8sQljbUf1VZOKyiJtyVbdE6zzmk1ekKsccGWeIsxxmqMMes9Bq1TH2g3BNpMWrtZYzOqo7TKiEBFeKAiNFARqlOG6pShWnmwRmJWiw1qiSFAagyUmrRSk1Zm1srMWqlFK7VqpVadPChQbAoQ6EK0EWme9PykPJs5MlCk1ksCFSwxm8AUUCCTSObUG1wGo1UkVDHoASAjEGaomTQti2ngso18np7H1XA4SghWQLACgkRUChuHY+FwDAyWgkAxMAQOmc4hUQRkipRGk9NoMjJehEMIEIASAKKJQKGMNCtcsDRGtiZBuilB8EUCa3cKe08quCcV3JsK7k1n7c3i7ssR7Mvh7cli78vh7c8T7s8X7csT7s/l78vm7s/mHsgT7suVfJmn2llg3JBtWpUd/GmOvSZCnyAC87WChcmRG6tSv5lR/Ov88iMLyo7MLTo8M/uXqek/N6YdnJD4dWXMvlLbrsKwLbmWdRmGlam6T5N1SxJ178cHLozXvZds/TjHtrw0fl1txvqG3OXVmR8UJwCRPDCKB0bywXAeM5RDD+EwQjmMMC4znAdG8KBIPhjFh+wC2Cliu8Usr4TtkbDcUq5TIYyUiXRcmEvAkxEIIhKDQ+GwKAIGRcQgiVgUCYsij09Q/0/lzf/MaYzfozJIbCaZSyXw6GQRTJPyQLmUp5Hx1EJQzCQw6VgqGUn8b79IwhCIaDwRiSUjsDQ0kYzAEQEMCYGloAkkJI4AYMbp+N+ucRyQIJEGEmgQgSaCuAoWT0ihS6n0cLnCq9MlW0xZodbskKDsEHN2sDk72JIVEpwdGpoTHp4bHpYdFpITHpIXGZYfFZ4XGZYXGZYfHV4YHVHsiCx1RZe4bPmO6KIYT1yQVUgk0gEEE4mlIbEkBJqIxOKR2PGQBgZAjwuFxCERWAQChUFjUQgkjUh0RUQWpWbkxSUWxqfUZhVVZ5XUF9c2VjROKJ9QVVCR6IwN1lpNaqNeZdCrjHqVyaC2WPXhZl2oLsCikAWKhQoBXyLgiQVcsZAj1qkNUaE2t83rivYoJerxplYakc5mcoQckZAj4rOEPBZPALP4DFKEVjS3KnPljNJ1M0uXTymcV56Z5bbrFGqRUMMTmbmiEL40SiC3cZVOboBHrIuRaKL1JltyQtrU2pqPZ01eMX/SmgX1a+ZUbZhf893qhbs+nrJ8etHGhVWfT835Yf28Z9ePvetpennz76cdf4zcOHq7ef/g5R8eX/1x6NIPz28eedH555MrR4euHOvvaHncfenJ7WuPu68PdV0f7Lze13Gt9/rVB9cu3rt89v7llr5rzQMdTQMdp/uvn3h44/j9S7/1X/1t4PIvvee+G7x08Mm1H0eu/3Tz+Bc3/t75vOuvvouH+i4fGR2+5nt63feua/TNjbG3N8be3Bx7drWj7btf9iz5YefiH7cv+nXXB3989cmpg6vaD2+69Of2q39/eaf9+/7Lvzy++ceLuyffPGjyDbT6H5/3P7/if37F/+Kq/8VV//PL/pGL/sft/qFW/2Cbf6jdP9jmG2wdG2wZG2wZe9jiG2z1DbaODTSPDZzxPWzyDbX4hlp9gy3+h02+vtNjvWd8fU3+gRb/QIu/r8X/oNnX1+7vP9f8/fr3qpJWTCtaNjFn9YzitbOK180q2LygbO/SSXs/mbp5Uc3nUws/rs+eU5Y8pSCuPiemNCnaY1VpuBQpAydikrl0KodB44MMEQsaR6MQYvJgJg9m8lhMPgvks1h8FkvA+ifs+F8DgIQFif8JeEBSDizjQXIuLOfACi5LxYcDhWyjiGcW84OkwhC5MEwhilRLbIFSe4DEphQ71RJ3gHS87MapkDgUokiVIFjODVGKQjXKQAGPgcGSESgQh2eiUUQAKI+NPLHzw7Yd81o317dtrG7ZUNOyobZ1Y13rxrq2TRPaNk1o31zfvqm+fUND6/oJzWtrT6+qPLG8/MTyihPLK06sqDi5qnLcI55eU3FmXWXT+qrmDdXN62taNtS1bqxv3TSxZVNj6+bJ7VuntW6e0rZlUvvWqU0bGps2NrZvm35+5+yzO2ad2zGnbfucth1zWnfMbt0+u3n7rPYv5/X9telJ057r36/8Y93c3Qurt86u+LgiNdMo8UjheCU3TStOCRB4RcxYESNFwS62qusc1rJwVVmkrNqhaowzvpfjXlmV9cWUsp1zqg4smXRw3Xs/fLF2QePMVE9xRkpjXGK9M6Ym2lUVaasIiy4Jjy6y2ws8zhyPPbE8b5yLDUsa6z6oLZ9aVJxgT7Ea3VaDJ9gYE2KJDzLHmo1eiynGZPAYdS6jzmnSOsw6hyXQbtbYDKpIvTJCpwzVKkLGoaiVWQOlFq3MopWbA+Umncykl5n0MqNeZtRKzDqpRSe1GORWncSsEWiDAoJSXMml6UXOIJuar9AKFGIam4WjBLAFDr3JqTcES6RaFqxi0AJAmgZiaCCGngMZeGwjn2fg8wO5XCUMy0FIymDwiEQmCsVAomgoDA2FgfBkAR0UUekSKk1GpcrJeCkWKUIBMiQQggPyxeh5UdxP45Ur4sTrEgRbk/nbkuAdScxdyYxdyYxdKeDudNaeLO7eHOHeHP6eLPaeLM6+XMFX+aKv8kX7cnl7szl7M1n7c/h7ssU7shXb8gzrMo0rs0KXZkaXWFSxfEZ+oGhBUuSmipRvZxQfXlB+ZH7p73MKD8/IOjQl7aeG1O9rEw9UxOwpcWwrCN+YHbQ61fh5smFZouH9eN18r2Z+nHlRSvjiTPuHeXEfFaUsyImrdQVnmmRAnJQTI2a5hJBTCDmEkF0ARvOZ0XymTQjaBaBDADqFsFfEjpNxE2S8ccUrBbFqsU0m0rKYbCyaCABEFBqPwuKQeCyKgEUScEgSDknGIynj4UUC6n9NU//L9f+3YqThYQqBw6TJYJqMRZNwGTIBJFPxA0SgECKCVDSZjMJRMP/e3aBxRCSOjMBSUQQqikBCYIn/4vD/l4tULAkkMyESk0VmikEOn8JgY3ABMJwWHl7odBTZwdGhogAAIABJREFUo4psEYWRoQVhloIwS0GYtTAyvCgqsjg6usQWXWKPLnPYyl32So+zyuusctsrPI4qj73SY6/2Oio9jrIYV3l8XFJosJhEpAMADUCRASQBQJEQ2PFm8//JxfHudQCBRqEwCAQCg0SqxOJUtycvLqE6I29GeX1dXnlFdmlpTnlRdml2UoYn0hFhCY8KiooKjo4OtdvCXBFBdoshwqANVin1YrGSyxXBMA8E2Vy2kAPxZUKF1RDsdcTaI5xsJhcFoAloIoPM5EI8PkvAZwl4MJ/H4gpgmM8gRejF82uyVs8qXzez7PMpxfMqs7NcDp0iUCQ28CQhPEkUT+7kKTwsVSysiefrE6X6mACjPTrKW56Xv2hqw2dzG9ctmrR+Qf36edV7P5nx3ZqFq2eVb5hfsWZ24aqZeRcObfE/aB+5evTZjT/e3D7ed/67nqYvH105OHD+m2fXDz/vOPLyxvHh68cHb5wZ6bnw7M7lkZ4rw12XH928PNBx6WHHpcGOCw87zg3ebB/uah/paR/paR3uaR7ubn3S1TzceXL4xl/Pbv35quuPp9d/edrx88vOw7dO7rx1+ssXt48PXv99uOvv0adX3r25OTrW8+bdjbdvO/xjt0ZfXnnSe/rx3WPPe0++6j35pv+Mb6jF/+Ss/9kF/4tL/qeX/COX/SMX/U8v+R+fH3vYNjrQOvqwdbS/aWygxT/Y6h9q8z9qG3vYPDrQNPawxfew1fewxfewZexhy9jD1rHB1rHB1rGHrWMDrWP9Te/6zrzrbXrX2zTa1zw20OwbaPL1N431N/n6mnx9Tb7eJl9vs+9Bq3/gfPepbz6fmvdJY86yxpwV0wtXzyjaNK9k68KK3R/V71s2+Yv3aj+fUvBhXcackvjphXEN2Z7qdGd5qjPbFRyu4slgCp9JY9GpHDqVDzIEEJMH0nkggwsxeDCTB4E8eDzUAfNhWMCChRAsgmARxBJBsAiC/o12gFIWLOVAUg4s44AyDqTgwWo+WyfgGIQ8o4hvlvCDZPwwpThKI7VppDa1xKGWOtVSp1LqVEidCqldKQlXCEJVghCVOCxQaZJJWCQyGYGiY7BMLJIMADFG+a8bZl/a/8H5bZPPb6k7t2XC2S0NZ7c0nNs68dzWiee/aDy3deL5rY3nNk1q21DftKbm1Mr/uFh+ckXFqdUVp9dUNq2rbtlY3bqptm1TbfvmuvbN9W2bJrRubmjbPLF1c2Pzxoln1v+jE2sa/lxec/TTqsPLKn54v/ir+Tn75+Xsn5/7xZSkTRPjd0xL/Wlp5akts7p/X/eu41ffrT+eXTrU3/xdy77VX30yY/3sqgWFKeU2c7pBmqIRxMngBDmUoeFVROomx0VU2wIrbYqKaGmNK2B+um1ZcdL6+vy9C+p+XDHrp43v/7Jr0ydz30+PKUlNqo9PnOCKrbF7qqNdVZGOCpuj1OUq9Liz3Pa4srzC96ZO+XBy/ZLG2g/qyqcUFcXbk4NNMSGW2GBzbLAp1mqKtZjjrOY4szHGavBajF6L3m3WOSyBNrPGZtZEmwIiDepwvSpMrwzVKYIDpRad3GpQBRtUQQaFxaAw6+VGvdygl5l0ErNBZtVLLXqpxSAxBwq1BqnBFeQoTMqNj/QE8GRymM8jMQQU0CJVOo2WcKVKy2KpmQw1k6ZiUANAupYFGjiwgcPS8zh6Pk/L4ylZLBkICqlUFg5LQyDIAEBDYRg4PEykcCk0IYUqJJOEBKwIgxACgAyF0JOQSTzsNAv1E69wdaJ0TTxvQwLnixT29mR4WyJjeyJtRxJjexJzZyq8K53zZSZ/dxZ/dyZ7Vzq8O5v3Vb5wf55wXw53bzZndwa8J5OzK13wRbp0c7Z2dYZhRVbosixHWVBgvBDOCxDOjglZXRj/1eT8X+eV/ja3+NeZuYemZPw8MeVgXdI3VXH7Sr07ixyb88LXZQQvTzItTdB/EKuf5wqcFq2eEKpstBvmJjvmpHhqHaFZRrVbwovgMoEkBT9WwvYIIa8I9krYHgnHLoAcQtglZjmFsEMAOQSQUwh7ROwYMStGzIqVceOVwtgAaZRMGAgx2FgMGQDISDQBicUh8DgEHosk4FAkHJKMQ5D/u7j5L93/T0s4HvqvE46Kh2gEFkgR8OEANkMBkoUgic8HZdaAEIPKxGVwmTg6FU0kofD/zVHJaAIFgScB2PEgPwmBxQNoEgL3zygVhSej8BQMgYYhUTEkKpYMkkE2DeJQQRGDBWFxIAIZIpHlO5ylbneZy17htFc6oysdEZWOiAp7RJktutxhr3Q5K93OSo+7xuuujfXWxrirva4ar7Pa66zxOqu8ziqPo9LjrIj1lMXFJlmDxEQSDQBoAIqCQJMANBH4v1xEA2gEgB7nIhqDx2CwCABg0enO4LAMT+zs6omLJ82qyiopTi0ozS7LSs5LcsXbgiKCDEHhlvDIoKgIa7RVH6ZVWdQKo0ysEfLkPK6UyxVzuCI2m8+G+UK2WKc2hFkjXNEeg8ZEwJDxaCIBTWRSQC7E58H88U8eiydgsflMapRevmhC3tpZ5etmlHw+qWBWWUaG265T6EVSM18ZyVO6eeo4bkACV5/OMWVyjakSU7LS5DZYbGmJqTMbaj6dO3nlnPotiyevmlG6eWHdTxve37Ns+qqZxevnFS+ZmPzVimnPbx571XN6+Opvr3qOPb915NLRDQ/avxrp+Lm//dsXN46+6PjzybW/hm+cetZz7sWdi097Lg53XRi6cWHg+oXBGxcf37o80nPl6e3LT29feHr73LPb7c/unH125+KLu5efdbc+6zrzouvvx9cOjXQcet7565vbR0Zu/NLVtKv30vcj3X8O3jjy+N7fL15cHfPffT12a8zXMzZ6c/Rth3+s0//ysv/lJf/zC/6nZ33DbWOPmkeHmkaHmsaG2t49bHvX3zz2sHXsYevoQMu7h61jg22+oXbfYOvYYOs/dvBhy+hA89hAs6+/yT/Q7H/Y4h9s9Q+2+B62jg20+Pqax/pbxgZaxvqaR3vPjPY2+fpbRvua3vWeGus/M9Z3Zqz3zFjvGX9fs7+/xdfX6h+6MHz16Jb3aj6ekL5iWuGKqQWrpuVvnl+6fXH1niUTD3w2dedH9SumFXxcn7m4Jm1mUUxdWlRlcmRtlqc6w53nDrEbVSo+VwRDPAZ9fKDKA+nc/4+LEA/6X2FHAQQJQVgIwv92AsBiGBo/XpWwYAkblrAhCYcp48FKHkvFgQP5HJ2IbxDzLRJesFwQrpbYNFKHRmpXS2xKsV0hsitEdrnEphSHy3kRAaJwtThSqwhSygU0Og2FpaOxEA5NB4AgIeP7z6d0fPfJtd2zru5ovLR90oVtky5sm3Rx++RxXdox5eK2SW0b61vW155ZXXVyZfnJleVnVledWVNzZm1N87qa1o0TWjfXt2+ub9tS3761oW1zQ+um+lNra/9aWXn0s/JflxR/vzB778yUHZPjV1dEv59hmJ8UMDtOMdEmrAljV4ewKkPgertwkkf6SVnUV+8VXTqw9PGZPa+u/Py688jb7uOvu0+O9ba/vH/uTuuvv+1Yse3DGVsWTFreWDohJixJxUnX8QuDFNVR+ulJ0RO9lrIIaUm4oMomnxprXZTlXluXu3/RhJ9XzTm0+ePf9m77fOGHabHFmWmNSSkNMQkT3HG1464x2lnqcBe4XemuqNiy3IL3pkz5cHLDksbaD+sqphQUx0YnB5tjQ4Pigy3xQaZYqynOakkMCUoOtiSEWBOCzXEWg9sY6DQF2Mwau0kTZQyINKgjjOpIkzrcHBBuVIUZlME6RZBRGWRSWExKi1FpNipNJqXFJA+yqkLNimCjzGqWW3ViQ6BQG6Sy5sSm53hTtQK5kArxSLQAtiBSow9TqvVcXgCTEcCgqZk0JZ2igRgGLsvIY+s5LB2HreVxNVyuDIL4FAqbQAAxaBoCIAMAE4PjkChcEplNIPKJRAEBK8QixChADgAGIsrLp9RbOEuc3M/drLXx/M0p/K3JnK1J0LZE5vZkxvYk+vZkcEcyuCOFtTON82UGb3cGd1catD0F/DKTsz9PuDdXsCebuzebszuTtTuDvTONvzVNsilLuybTuCon4vO8mLpIa5KMnxMgnmI3L8lw7qzN+Glm0aGZBT9Ny/qxMeXghITvahIOVMTsKXJtz7dtyApblWJdFmt436Ob5wicGq6qsUjz1NwstSDfqM4xBiSrZV6p0CbghnNZQLxcECvlOoUcB59tF3IdYoFNKLCJBHaxyCYS2kQCm4hnF/NdUpFbIXbKhQ6FyKWSugJVUWqFlsvh4PAUAEFBYkgoHB5JwCBwSAQOhcRjUCQskoJHUP+rvPkfbXAgBcek4JhkLIOCYzBIMETl8UApF5QxSXwmmc+iiYQshV5lMWqsLDqHjmdQMBQSmkBE4ohILBmNpaDx/4T9UTgKikBE4nAIDB6B+We/iMLTMCQ6hkxDEWhoAhNPYpFoXAqNS6KwsHgmAATQmFlhkVXe+GpPbK03ttYTU+uJqfV6aryeKrer3OWs9HirvDFVMTGVHm+l213l9Va63RVud5XHW+X1VsfGVsfGVMfEVMbEFrs8Ba4Yr97CxxJBBJqJwNKRODICQwQwBCQGh0TjkBgsEo1FotEoDAJAIQAMAoFBInFoFA4BoBhEWnCgOT7KM6dhxgfTFxal5GV4U0syigrTi5LdKXH2eFekJ8wcqVcZVSKNlKeUCwI0Mr1CrFFKNXKxSipSyCVqhVQdoNLpA01WY3CwKcSgMXJBHh5FpGAoNCyVQWYyKRBIZYM0NoPCguhcLkvIh7k2o3ZeZc7amWUbZhavmJQ3uyQt3e0IVJvEqnBeYAxbk8TRpnKMGRxLLmzJYwfliULzZMFp6uB4Z0x6VWnFx7OmfjKtetOihnWzy1fNKNm3fPbXaxetnlu5ZlbJyml5n0/NO3/oizd3m17cOjbS+cerO39fP7Hz0tHNzzqPPGj/dvjq4Tc9fw9fOTp87dizW82v7pwfvtU+2NE23H1lqOvqo+7rw7dvDN++Mdxzbbj78vCtSyM9l57evvz09pWnt6+MdJ0duXVm+MaxoWu/Pr/1+8ueI087f3l77+ij6z9c/3vbw2u/vO091X/z8PBgy9hY15j/rn+sZ/TtzdG3N/3vOseeX/M9u+J7dtE3cs433D72qG10qGVsqGV0sOXdQPPYQPPYw3/d4fiktL95rL9pbNzn9beMD0J9/U3+/lP+/jP+/tP+/iZ/3ylf7+lx+fvO/MPLgWZ/f5N/oNnXe9p3/++x+yfe3Tv+5s7x13eOv719/O3t4y86/3zR+dfAuR/3fTLp47rU1dML184oXjUtb+Pcon2fTPx6xbQDy6fuXjZx/dzyjxsyxrlYn2GrSY2uSomuTLFVpdgLE2wxYWaTXCRiUvg0kgSmS1hMAZPOZlA5DBoHBLkgxAZBLsjmQRwezOFBMA8EuUyQB0I8EBZALBHEEoKgCILEECyGQDHEFEMMCYshY4FKDhzAZQXyOXoB1yTmBskFoQpRlEocrRJFKQRRCr5dKXSqRA6lyK4Q2BT8SAUvUi6KUErC1Uo5BDFQODoaC+MwIBotxqN3vld15/DaW18v6PpqVsfuGTf3ze3cP+fql9Mv75x69cvp13ZNu/RFY9v6mjOrK06sKDmxsvTU2oqWDbWtm+qbN05s2djYtmlK29Zp7VumnV4/8c/l1b98WLJ3VsbmhtjPiiMWpRunuuVVIewiIyNPQ0mX45MlyBQJIlWKzFBhCgyU6gjunFTdihr3959UX/9pxVDLvleXf3p7/fDbruMvek49u930uu+S79ldv2949GnvnctN327+/LNp1Wtm1Hz76bzN08umxFqLrdLaCN3U2IiqSE1pmKg8QtjgUk6Pt7yf7V5fn7N3Qe33n03/edOHh3ZtWv7+R1kp5VkZ9anpDQkp9TGJE1xxtXZPVZSr1OEs8Doz42xJVTnFixonfdQ4cenE+vdrqicVlMTZU0ItsSHW+NCg5GBLSpA1LSQ4IyQkI9iaYrEkmI2xZr3XrPVYNB5zgMuqcVo0DpPaZlLbTOpos9pmVkcbVZE6eYheEaKXBxkUVoPSYlCaDUqLURVkUoealMFGeZBRbtVJTRqhPlCs9YQ4smNSg5VaAYkmozGsYpktMNDK5wcwaCoKSU0lB4IMHQzq2LCByzbwOBoWSw3BKhZLAbNENAYLT2Sg0XQEgg4ATADJweKFRIoAT+RjsVISXopFylCAGgEEYYF4NrFaL3jPJl7hZq3xQJsTuNtTeTuSOduSoO0JjF0pzF0pzO1JjO1JjO0p4M401q509p4M9v50eE86a3cmb3eWYGcWb0cW98sszpeZrD2ZnF0Z/K3pkg0ZmtUZxlW50UtzY2vs4amBymytsj7SvDAhal1Rwt4JGd9PyvphSubBhuTvauO+rordV+bakR+5MTN4bbp1RbJpSaxhkUs/M0pTZ5UXBopSpVwPH4pkM8LYzEgBxyYRRYpFYUIB4JGK3DKRXSSM4PHDePxwkThCJA0TSoL54mCeKIgnCOYJgvmCUKEwRCwIEgstIoFVLLTIxCaxWAHBIBpLBBAkBJqIwBJQeAwCj0TgkCg8Bksi4OgkLPM/v/ifyFg6jQAyySyQwmaQIDoRohNhiMKByFwmicsgcWGaUMRRKSQ6hUQLUdkUHIOIIhGQBAKAJQAoCgpLHW9MRWHJKCwRicOPOzMATUBg8Ag0EYGhIPE0JIGGxINoPIwjcsgUHonExmH5eIKFJ8gMjqiNTaqLSazzJtZ5E2s98VXuuCpPXKUntszlKXa6S93eck9Mucdb6vSWOD2lTk+xw11sdxXb3MV2T5HDU+SIKXLEFNpj8mwx2TZvtMYIIXFMAMtAYskINBFAERAoHBKFRaKwyH9a31AIJAqBRqGwGAwBjcKjUXgEgKbg6AalMcGeMKth5oIpC4pSC1JdSbkJWbmJ2Qm2xBhbgjPMa9aEKARqKVehEmn0SpNeaQqQarUKXYBUo5Ko9SqDWWsxaM0Baq1CHqCQqgRsIYPAIKFJRCSRjCKTUBQsgoBBUghYJonIgkCJgBcg4isc1qA55bnrZpZvmlGwalL2nOLkdI8rUBsk1rr4hjRYnwUZc2BzLhxUAAYVwmEl/MgyUUSxIiInxJ2Tml44Y0Ldkqk1mxY2bFlUu2JG8YZFdfvWLtqxbPrqGSXrZpctacjc/cmUwcu/vbnXPHLr2PPbJx5e/+3s4S3dzQdGbh69f/b7Zzf/eN7595Prx59c//t5d9uTW2eHbp57cqdj+G7noztdj+50DfbcHOy68ajrxnDXjZGeG89u33h25/rT21dGus897jw9dOOvxzePPun87WnXr0+7fn5157eXt39/cP7Andb9T2799vzu8f7uv549Pud/1+X33fa96xp93Tn2utP3usv/6qb/5XXf86v+kYv+4XNjj9r9Q22+oTbfUJt/XIOt/sE2/0Crf6DF19/s623y3T/jv3vKf++U7+6p0bsn/X1n/oXiKX/fKX/vSX/vKX/fKf/AGX/fKf+DE6P3/n5z56/X3X+87Dry4uZvLzt+fXrtl0eXfhg4/21v+9cP2r560PpVb/u3fWe/62355se1s5bWpayYnLNmWsHKqTnrZxccWD75t23vHVw3e/eyiRvmV35Un76oKmV2SVxjlqMmJbIqObIqJboq2VaWZC+Is6VEB0UEStUcupCBFzKIIiaNz6DxmXQ+E+SCMIsBshgsLsTjs7hcGOZAIAdkcpggB4T5IEsAsoRMWASyJBBLDEIiJkMEMiQQUwozFeONrxxIw2XpBRyTmGuV8ELk/HA5P0LGj1LwHUqBSy1wqgQOJc+p4EdLudEyUYRUFKVWBrDZTBSWikIzsWgYg6YBwJLa9HtH1j84tPTudwt6vpl/+5tFd75b1P31/K6v5t7YPfPCloa29TWt66vPrC4/tars5Jry0+urzmyoPr2+tmnD5FPrJh/9rPbH94v3TE9fXelYnG6e4pKXWOBsDSVFiosXoWP4yBgBKlFCSFfRcrVgqZVbEymc4lV9mB+2eWrKd0srWnYv6jy8eqh177OLB59f/fnFtV+fXz/89MZfw7dOD98++3Koy/fmsd/3yu974/e/e9R/u+2PH9bMa5ie5dk0o+LwqgWrJ+TW2cw14eZGl6UsVJBrYNTZpQvTw9bXZe2aVbZnftWe9yd8vXLed1tWrvpoSWn+hMKCyRk5E1MyGxNSJ3qS6h1xNY6YSrenJMGdn+LKqMkpWzih8aOGxqUTGxdVV07MK0p0pYeHJIQGJYWHZARZM61BmdagTEtQhtmSYjIlGAyxJkOsRR9nDowzqT0WjdsS6LIEOM1qh1ltN6vsJpXdpLQZlJEGZYROHqpTBOsU1nEZVCEGZYhBGapXhOhkVq3UopGaAgSBJrnBZgrT8aUiEsXA40UqFOEyqYkFammkAApRQyfrYdDMYes5LA0MaVgsJQTJQUgOQlImxCPTmVgiGYEkAwADQLBQaAEaJ8ISJBicDIPWEDFaHGDGA1FkRDILU6UC54dIP7ELVjkZG2PBLxLZO5I425PgHYngjgTG7lRodyq4M4W5I5mxI5W5Mx3amcHam8n6JpN1IJu7L1uwK1PwRSZvexZvZzZ3Vwbrywz2zgz+lgzJmnTV8nTjZ9m2hWme4rCQ5EBNmkZZatVOtgd9lO7YVJq4uzplf23SgZqE/ZUxeys8u0udW/Mi1qZbPk/UL40JXORQz4xSTQxWlujE6XJerIAdAYM6ClFNxAdSKUYYtPC5wVIhEMSCLGzICDO1DIaGztCAsBqElQxIQWPKKHQJmSImkcUkkphEFJEIEgpJSCHxSUQ+icgjkmAsjgIg8QBAABB4AI0DcBgEHoXAo9AEDJaEw1D/2yz+e5hKJaJpdCLEJLPGRSOAVDyTSmAyiDBE4tCJLAoOhGlCmSBQKgrksqRM8jgXiUQkgYTAkxAYKgpHReMoaAwFjaWgcEQUFo/EjHMRD6DxAJoAoIkAhorAgxgyG0di4YkQDs9AoYQkcqRSXeD0TkhKr4lNqnDGVrniq9zxFa64cldshSe+3B1X5PTmRTvz7e5Ch6fQ7s6PdufbXAU2d4Hdk29z5US5cqKc2dHu7GhvdrQ3K9KTHR1b4E72GEO5OBoDgaMj8WQAS0RgCCgsDonBITFYBBoDoNAAColAoZBoFBKDxRBxGBIWTQQANJ0AmgOsucl586fMn14zoyyzJCc+M8ObmmSPd4R6go1ROqVJJQ6UCVQKUYBOZbJog3UqU4Bcpw8wGjQmvdpgCDDq1AYhTwJDbBbE5bD4MJ1FwVEIKCIBSSaiKVQCTCHAFCKHSuHT6CKYoxZJTFKxzh0aMa+qYP2s8o0z8pc3Zs0qTsrwurW6cIkuVmjO4lrz2UGFsCWfG1bCjShnRZTxo6skjkqlrcTkzHfEZpXmF7w/pW7dvImbF9Stm1f12YziHZ9MP7h+8YY5letnV6ycUfxRfWb7L1te3jnz4vbp5z0n3zxovnfux3NHvnh688+Bi7/0nv3x9e2m591NwzdOP+5seXb38sida4Pd14budg7evTXQc2ugp2uw59bjnq4nt289uX3r2Z3O53evP719eaTn/HBX8/DNv590/vWs6+jTzsMvug+/6P79zZ0/39w9drftQOfpPS/vnui7eeT+raPPh9r8Y92+d11vRq68e9Hhf9vlf9Xpf9Hhe3bN//Syb/j82KN236N231Cb799hqe9hq+9hq3+gxd/f4h+/I+1t8t9v8t9v8j9o8vWe8fee9vWeGL1//N3dY69v//Gq+8iLW78/6zw83PHL46s/Dl462H/+mwftB+63f/Wg/asHzfsfNO1/0Ly/t+2rvrNf91/49uGl74cuH3x05aeRjsMvO/9s+nrFqqm5q6blr51WuGZ63poZubs+rjv51Wd/7Pp432dTNiyoWDYpe3FN2pyS+MYsR3VSeHlieGVSZGWSrSwhujjRVpLkzHKFOowqvYglhch8GkHAoAkhpgACuSDEYUJsJsQFOTyYw4EgDgRyQZALQlwQ5jFhPhMWMGEhyBaBsAiEhUyGkEmXQKAEBmUQKIOYchhUceBAHlsvZJvFHKuEGyLjhst5UUq+Tcm3j0NRxbcr+HY53yYThUuFUQEqvUAAYXEUJIqOQsMYBB0AGpIje35f//TUlr5DH/f/+vGd7xd1fjXn1oG5nftmX9o26dyWhpZ1VX9/XnxqZUXT2poz6yecXFN3bGXlkc/Kvl+Yu31S4icFoVNd4hIjLU2Gi+UgXTDg5QJeLpAowaYHUPIMrPIwSb0zYEqccU5ayNIS96YpGd98UH5846yr33/24NiWp+1fPbvwzbOL349c+H7kys+vbhx5fevY81snn3a3vOq7Pvq8zz/23O9/5/OP+v1jvrFX/tHng/dv/nVg2+Ka/MVVOT+s/vjAkvmTY6LzDaKSUEGNTVLvVs5JCf6sNPGLqSW75lTuWFi1Z9n0A+uWrf1oSVVhQ0nB1KzcyanZkxPTJ8WkNrqT6j0JtTFxFSnxpRmxuXV5FQvrJn1YP2nJxInzK8omZOcneTKiwpMjQlPDQzOt1gyLNdNkzjCYUw3mZKM50WRKsBgTzfoEY0C8QeU1ajxGjcsc4DIHuExql0nlNCrtRpV93D4alBEGZZhBHWxQhxjUIWZVqFkZblSFG1ThekWwThGsl1t1UkOgKEDNlQpIDDmNGSyVhsukRjZLz6QZmDQDRDexQTOXbeaydWxYDYIKJlMBgjImKGGAfAodwpGoSBwBQJKRKBCD5WDxAhRWgsKq8Dg9CWcmo0MogAtCZgpxlWrKdBP8QbhghYO7zgttiQe3JbG3J7K2J0E7E5k7E5l7UqG96fDudPjLNGhnGrgzDfoyk703i3UgEz6QxdmbJdiZyd+Wxd2RxduVzd2Zwfoyg7MzU7xIBAuxAAAgAElEQVQ1S7EmU/tpuvXjTNusRGeW2exVqGJlkhSVNF+vmGQ3fZxmW5Xj3lDg2lbi2Vbq3lbk2Fpg25gTsToteElM4EKbcmqIaIJZWKYTZil5sQIoisU0UclSNIqLQHCRCAmREMiCLBIhwEMjeVgkB4OEkUgIiWQiUXQkioJE0pBICgJJQSDICICMACgAQAMAGgJBRfxTfkYBABoCSQGQRABBBFAEAIMH8FgEHg3gkUgcColHAQQMQMIC5PGrVDKWScUz6UQIpLAZJJhGACk4BhlLp+KZDBIMkTkMAouCA5lkDheU8iAZjy3jsaRMMouKY1CwFCqWQsOQKWg8BYmlonEUzH9cxOCR6HEuEhFYMhJPRuJIAJaKwENYCgtHYqJxNCSSQyBapfLMaGdZXHKpJ6HYEVMc7S21x5Q4YovsnkJ7TLErtsgVl++Iyba5c+yeXIc31+7NsXlybN4ce2yOMybb7s2Mjsm0xeQ443NciTnOxIzouPTomPKk7JRIj5zJpyMJFABPRRFIKDwBicUhsbh/T1KxCAwGgUGjMACARCIwKCQWjcChASyPKYq0RNeVTFg8c3F9cX1ZZkleYnayI8Eb7g43R+vVVrU0MECuC5Dr1DKtXm226kNNgUE6tcmktZi0Fq1KLxereLCAQYNoVAaTDkFMNkiFyDgqDk0mYOgMGl/I10hERrHYxBcZYZ4W5usEUqtEYnKGRs6tKlw/u3Lz7OKVU/Jml6aletyawFCRNkZozeGHFAvCyrhhpfyoCl5UBSeynG+vlrlq1e4Kg6sowpOdmZ47c0LN0ul1a+dN2Ly44fMZRavnVn6/buHuj6esmlq8cWHN0sacLe/X3z936O2D1uc9p17cPv32QcvN0weuH9v7vPN4/7lDj6799fLu2We3zz/uOjdy7+qT+zcf3LrS39MxcLur73bXw9vdQ3e7H93tHr5768mdWyN3bo70XHnSfeFJ19knnU1Pbp4Y6Tz2ovvPkRuHX3T9/qLr96c3f31398Tja7/dOrX33rmDj7r/vN/xa1/X0VePz/lfd/hedvhedIy96Bh9dm302dWxkcu+kUu+4Qu+x+d8j8/6h8/5h8/5H5/1P2r3P2r3D7X5H7b6B5r9vWfG7p9+e+fEq+5jL27++ezG0ac3jjy6+svQlR8GLx8cuPhd/4VvH5w98ODsgfvtX41/9p77uu/8NwMXvxu68sOjaz8+vX7o+Y3fX9z8/eWt39/c/uPt3b9G7x8fe/D3mzvH3t074e9vvfX33g1zSpZPylk9JX/N9Ly1M/M2LSg9vndZ07erf960cMOCyk+n5H5Ylz6/NHFStqsmObwkLqQ0LrQ8IaI8Oao02ZYfG57lCslwhCRGWMI0UhmLIqSR+XQal07lMul8EBJALD7I4jAhDsj831yEeAyISwd5DIjPgPgMJo/O4NFpAiZ93DXKIFAGg0oWK4DD1go4RhHbLGJbJdxQuSBSIYySC6IU/GgFz6EU2OQ8u0oYJReESflRaqVVLmcTSTQ0hobGMlAAEwBSLLKL3y0fObOr7/BnD375qPvg/JvfzO7YP+vCtsYza6tOr6luXld7elX16dUTTqys/W1p6b6ZqStLwxemaGrCoHwtMVWK8XIBLxtIEgJZKlKBEawM5dVGSxo96unxhjmp1vfyIpeVeTZOydy/uPrI2lnnvlradXhD74ntwy17n547MHL2wPOL37+4+tPL64dedR592338TfeJ1z2nX98793bwpu/lgG/s5buxN6/fvX0zOvru3duxt6/8fp//3YsHHRcP7ti0ZOakLe/N2fverGnx4XlW7swM64bJmZ9XJn1envLF1LJ9Cyfs/6hx99Kp+1Z9tPXT5XXFjXmZDbl5U9NzpiVlTolLmxST0hibXJ+QVJOeXJmdWNhQWLNowuTFExo+bGiYX1Fem50f70qLjEgOD00JDUm3BGVYgrPNQTkGS7renGIwJRmNiUZDolGXaNQk6NWxpsAYo9ZjCvQaNW6D2m1QOnRyh0HlMAc4zWq7SR1lUkcYVWEmdZhJHWZWho1z0agaX0OGmJRBJoVFLw6UgwIpnaXnCUJksiCh0ABDZjYUzGeHCLlhEkGoWBgk4hv5PB2Ho4QgJQRJmSCfSgNxBCoSQwRQRASaisGBeCIHRxCiMQosxkTBR0BkBwvnhZGpAlSpEj/ZQFkQzFwWxVrtYm2IgbbEQ18ksrYlQtsSwR2JzJ2JzN0p4N50eE8G68t0eEcqc3sKc1cGa08me186vDed9WUGZ3s6Z1s6e3sGe2cme2c6a1c6Z3umZFNmwMoM05K0kPdS7ZPjnBlmq0uudojETj7XI2RlBYirQtQz3Kb3k8M+y4pamWNbmRn1eWrYssSgj2KN7zm1M8JldUZ+qZaXp+Ylidl2NsNEJSmwGD4CwQIACEBwcVg5g67lc/6p+qQCAPHfZnAsAKABAPM/hP23OpwIAOR//0kCEHQUlo7GU5FYEoAlAlg8gMMCOAwSh0LgkACWiKFScEwylj6+R6TgmFQ8k4pnUnAMGoFJJ4J0IkQnQjQCSMbSKVgGg8Bi0QV8WMqiCal4FgsUKyRaHiRikmEqjkbBUChoEgmJJQFoCgpDRWMoaAwFjSGh0QQUavxpRiyAJCAxZBSOiECTETg6mkhHEegonIgORmiNyZH2jGh3riM23xGbFe7IiXDlR3vyomNyoz05tpg8Z2yeOz7HGZftiM9xJWa7E7JciVmupGx3crYnJdOdnOFMynAmpbuTs7zpWd70DHdauiMp25NSlJjtDooWM3lkBIEI4ElIAh6JwwDYceEA3LiwCBwOg0ci0EgEBoXAYpF4LEAQwhJHqHt63az3Z31QnV9dllWWl5QXF+m1W6KsutAAhVEp0waqTYFqk1qh16pNQaaIYHOkRmVQSgOkIqWAI+bAAiYNplNBJh2EQTYL4jIoEBFLQyNpWCwEs5RSmVWmDBMrw4TKSK4inK+KFCojRBKTPSx6VnXxmtmVG2cVr5yaP6c8I9ntUmtChdoYviWbG1LCi6jiR1XyoirYEWXsiApudKXAXi1xVGicJcGe/Pjk/KqS8kVTJqyYO3HDoob1C6pXzizZ/nHjwTULN86vWTe3at3cyg/qMo/tXz16v/313ZZHHcfe3G8bvvFX8w8be8/+/OzG3/faDj3tPvu678bInatDPVce3e3o677W293Rf6er/0734L3uoXvdj+52P7p76/GdzuHbHU9vXx7pPveks+XxjVOPO44PX//jyfXfhq8detF55HX3nyMdh591Hn1z+8TgxV+vH9/df/WXwVtHHt76/VH3H28en/WP3vK/7fS/GAfkdf/Ta/6nl30jF33DF8Yenxsdan37sPltf9OrB6ee3zn+tOevkVt/PL75++DVXwav/NJ/8cfecwcftH13v/Wbe63fPDj7bd+F7/ovHnx4+Yehqz8/vv7LcMevIzd/e9nz5+s7f729e/zd/b9He0+N9Z0a6zvtG2j+Z9fYd9rXe3L0wcl39/5+e+/4y54/X/X85ett6m0/uO39mqX16WumF6yalrt2Vt7aWfk/b5h77qcNZ75ZtX5+xXvVSR/Upi2sSJ6a56lNiSiNCS72WItigkrjw0oSI4riwgtiwvJjw3M8YYmRJptRpROxpDCNRyWyyUQ+nS4EYQET5NIZHJDJhZjjXOQwIQ4TZjNYHDrEpYNcOsilMzg0OodG59IZAiZDwKSPj1WlEKRkwWoOK5AH6wUsi5gTIuOHKQThcl64jBcu40XJeVFyrl0ljFIIQmSCCLUiNEAlYjApSDQVjaWhADoA6Ji4Q+vm9h/f2fXDp9e/XnB1/8xLe6a2b5vYtLH21LqaU2vrTq2Z8Oeyin0z0pYXhM32KmuD4QINIVWCTJEA6XJkdgCh0MioCmE3OETT4pQzEjWzkvQLsoI+Lo5eXhO7ZXrWd0tqj26Ydf7rT28e3njnz+0DZ3Y/bv3qydkDz859/ezCty8v//C649Cbm7+97vzjbdfxsXtNvt52X++5sf7LY49v+V8N+n2vR/2+1z7fK5//xejYq9F3b96+8fvG/H7/6Ns3N69e3bd25brp9Z/X5tTF6KucyqUVsVtnluyeX/ft+1O/Xzrju0+m7/9kxv5VH+9csWJ6zYyKwqlFxTOzC2al5cxIzJgenz41MW1KanpjZlpNXmrJ5NKG9+qnLKydsLh+wrzqirq8wjhXWnRkanhoWlBQusmSYQ3JDQorMAVn6i2pOnOKzpCo0yYYtAlGbZJRm2TQxOoDvQZNrCHQqw/w6tVundJtULnMAR6z2mlS2c0qm1kVZVFFWlQRJkWESRFhVkaaleFmZZhJGWJWBJkVFr0wUMbkB7AEwTJFuFIZKpGECoVhYkGETBQhk0TIxGESSZBYFCQWWcSiQC5XzeZIGAw2kUhBosctEAWDo+HxIBbPQWMkGJSeiIliEuO4xHQRIVeELlNgJhuIi0Ipy6Joq5zM9R5wg5exOQ7cmgB9kcAc5+KuJHBnEn13Krg7Hd6VBm1Lpn+RRN+RCu1Kg79MhXelwjvT4B2p0LYUcHsqtCMN3p7K2pbK25QiWZUasCTFtDA5fHaisyHGm24Jdcq1kUJpOJcbxmY6+KBXBGZqeJUhyskOw9wYy1yPeZ7TONummxkVMCVUWWcSlwRyc1ScVCnbyQWDaCQVFiNAIDgAEkIgIRSahcMJqVQFCwbISAQVhSKjkHgEMH4zg/73XWIkEoFCAigkgEQAKASABgA8AiAiAQICwAMABYUGcUQmlkhF4kgAlgBg8AAWB2BxCDwOScAiCSQs7V8u0kkYGglDG/8+jkYKjvEfJkkYGhUHwhQehyGEqDwmmctmiPkcuZiv0sgNQraUQWQSkUQigCMhsFQUjobG/R8uElAYPBKNBgAsgCQhMRQ0jooiUJEEBoYsYXIjdZYUmzfbk5Rhj82Ijsm2x+XY4rKiY3LscdmO+Cx7bJYjPtuTmBuTkuNNzvamZcekZcWmZ8WkZ3gzMmMzs+Ozs+NysuJyMuOyM+OyM2JzM2JzM2JzshNyK7JLU5wJap6CiaORkEQyhkxAErAAbvx9SjyKQEASiCgiCUUiokl4FA6DwmFQeBQCi0Xg0QCWjgejrPZZDfPmTV5QkVNemlmaHZ/jCXWGaKxahUku0crEAUqZViXXqeQ6faDVago36kIUUo1EqBDxZTy2iMcWsUAuxIRZEIsN80AGm0xgYlBUBEBFY2GOwCANiJJpXWKtW6iL4QV6uAEuUYBTogh2RDhmVJeunFW1blbJ55PzZ5ZmpHg8Gl2k2JgoCM7jhJSywys4ERW8qEpeVAXPVs2x1XBs1Xx7lcJZYfAUR8bkZmYWzW5s/HTe1FVzJ2xZ3LBxftXaOeUH1yz8esXc5dOKV0wvWT69ePPi+t6zh319F17daX1y8+Tru609Z35o+XHz0+sn+i/82X+16XXvjRe9Nwe7rgz2XBu61/nwTufg3VuDd7uG7t0aundr6O7NR7c7hnquP+q+/KT7/JOutiedZ0Zunnx68++nN/58euP3Zzd+e37z9zc9f727c/x559GXXcdedB6/0/LNleM7+q/98KTnSO+1n4ZuHX03fM7/7PK7x+ffPb7wZujcy4H2533NI/dPDd/5+3HP8YEbv/d3/Np3/VD/1V96L//04NKPDy79+ODiD/cvHHxw6ceByz8/uvbrkxtHnnf9+aL7rzd3T7y5f+Ld/ZOjfafH+s+MDTb7Blt8gy3+gSb/w2b/YIt/sMX/sGms//Tog1Nv7598c//U6P1To/dPjj44+a731OiDk28fnHx959jLnuOj98887Tj6/do5SxvS180qXjEle83MvPWzC/ctbTjz9coLh7ZsXVw7KStqQUXiwsqk6QXe+rTo8tiQIre5wG0ujgkqTwwrTwoviQ8t8ATnuIIyHUGptiCPNTBYJVZzQD6VxKeQ+XSagE7nM8YjHEwuCHKYIJsBshkQmwFz6DCPweIx4HHvyKUzeAwmnwnyGUwBkyFgMkQgKIUhJZsdwGNreWyjkG2V8kLkglC5YJyL4TJehIwTrRZEyPlhCmGYShqmCVByuAQEkoTGgDgsDQBYALBmennHL1vP71/Svnt2684ppzY3HFtX88fK6l+WFB+Ym7GuyjEnVlkTDGXKMEk8ZJoEXaijlQex66NFk9zSaXHK2SnaBenG93KsHxWFLauwr29M3j2/4KfP649tmXP+wLLuI5sGzux51Pb14/avh899O3Lh++eXvn957Ye3139+d/PQWNcR/53j/nsnffdO++83+wfO+Ycu+x9e8Q1c9Q13+18/8vvevvX7n/v8z3z+52O+kXejL96NPnv97tU737M3o09fvnnY073rw3nVnqCqGEN+hKgmRrtpRtn2uXX7F0/dv3jyN0unH9rwwaGtq75cvmJ2zfSG8lllpXPziuel585MzpyRlDE9OXNaRtaUnMy6wvTyKeUNC+snz6+tW9xQN7+msq6gKCk222nPjorMDg7JMlozLSF5lpB8Y1C2IShDb0kLNCZpdQk6baJBn2o2pGk1sRqNVxsQq9PE6jRxRk2cKTDerIkzqWPMardJ5TAr7RaVzaKyWVRRJkXUv1yMNCnCTMoQkzzIqrAahBoZnauBBSFSRaRSHSFXBPH5Vj7XyueYuWw9B9ax4EAWrOOwdTyehstVwDCfQmGg0UQAIAIIMgJNx2EZeAyERgrRSB0eE03DJ7KImVxcoQhTJUdPMxA+CKd9bqevclHWuSnrPbQNXtrmOMbWBOYXieC2ROa4X9yeQNuVzNiVCu5KBXckM7Yl07clM7engDtSoZ1p8M40eHsK+C8XWdvTeVtSRWtTFZ+m6N5PDpmTGD0l3l3tjkkyhEZLA0MFsiCu0MphBXPAIJgSDBMcQlqKmpOnF5cYZZVmeY1FWWOWl+nFhRpBjpKbIuV4+VAok6rBY0VIJAtAMACABgB0BJKJwXDIZAkEASQMhozF4tEoNAJAIgAkAoFAIAAAQPz3A4EAAAAAAAQAoAAAC4w/PoVk4Ih8OsSnwxCeSkURiAAWB2CwAAaHwBGQBDyKOP40Ix5JJiApBBRlnItUPHPcII4fqVJwzPFoP0TmwhQencii4iGIKhBz1QKuggOLdSqThKdgkkASikRC4MkoHBWDp2JwFBSajEJT0BgyBkNEo4loNAGFwiEQWAAgozB0LJGCxJMReBYJNCn08VHeZFtctjc1x5uaYU/IsMXnuJJzXMm57pRsT0qWOznbm5abkJWflJObmJMdn5uTkJedUJCVUJCZUJiVWJSdXJqdUpaVUpqRUpqaWJSSUJieVJybUVFWUFtVUOkMsTEJDAKSQEARSVgyAU0cbyUloIkENJGIIpLQJAqKREKT0AAWjcShkTjk/6PsLKOjOtuFvWf2uGwZd59MMpPMZOLu7u7uRgjutNRLaSnWYgUKLZW3tKWFtkBx90CI4pIE4h4is/f3I23f93zfOd9aZ9a1njV7/5i/19z3cwtAphDoFIDBAJEA95CltStqi+ozYrPTotOTwpJCPYKd9RY7lUmjNKrkdiq5nU5tdLCzmE1uZpObndZRKdOpFXq1Qq+QauQStUggE/FEEr5YyBPDbB6FBBOJEAByKEyFQu9nZ43RuiSonOMVzokixziOIVziEK42+Ab5hS2uKP5kWdmmJfkfzc9eXJAcFxpqNPvp3ZM1voVS71KRd7nYt1ziXyb1L5UGVYiDqsTBNYrQWm1YtTGs1CU0Jzwut6K06s3F8z9eWbd9be2uNyq3Li3c9/b8n7as+3x19fr5eVtXVHwwP/fYvg2Tj67hPffGH12denJ98vG1az/vaj753XD7lc7Gc6NPmqZePhx+2tr3uHnoxf3BF/f7nrX3PWvve9Y28Kxt4FnLwJPmgSdNg48bhx/fHH5weajj3FD72aG2Pwdb/+i/92t/0y89jYd67/w43Hq0786vr24d7r179FXj4bsndjy/eXCo4+jLpp+e3z70qvXo4ONTfQ//7G4/1t1+vKv9WFfb8c7W452tx1+0/tHz4ET/wz/7H50cenJ65NnZsRfnxjrPT3Vdmn11dfbVVVvPNezVNaznOt73d5a17zr+12Xk1dlXV2ZfXp59dWWunfHvpsYrc+9tL69gPVexV1exnqvYq79eTndfmu66OPn83MyLi7NdV84c/OjdmuSPF2Str0v5dGHG5yvyd68pPrRp6fWft/20ZWVdkveS3LCVRdGLc8PrUv1LY9zzw6x5IdaCCNfSWI/iWI+CKLfcMJecMNfMMLfUYNeUIPcYH5cAJ4NZKdHwYDnMUiCwnIPIuKiUi0g4sBhBxAhHjPAkqECE8kUcgYgjEHF4QpQrRLkiDk/M5Uo5XCmHI+Vw5xZ06IQCg1hoLxGYJDyzXDCXTfXWK7x0ck+txEsr8tVLvLVSb73SU6/0MtoZlQoWicwASTw6AwVBDgDkBLl9sbZm94qC3cuS961IOvhG1vdv5X6xMPGtdNcaP2m2iZmkBrONzBI3YV2gdlGEw/JYpxUJ5tWpruuyvD4sCtxUE717Uep3bxX/vmne2d3Lb3///oPft768uG/wxrdjjYcm7v00fvfQWPPP462/TrQdmbr/m+3RH7bHx2yP/ph5+LvtyUnbk1NTD0+Nd5wcbT891Ha6597JZzdPPL19+uX92wOvng4ND7waHukcGukcneganXjc0/e8b2Bgcurl4PCL/sFXQyP9nS/uHftl39uL1jdkLcwIKImwLEoL3TiveOey6j0raw5/sur03o9PfvnZoW3bVlcuqc5fWFq8Kid/VUrGv72Ymt6Qk1mXn1ZaX1C9oqJ2ZUXlm/OqV1SUlGVmJcZkRoTlBgfn+fjmunhkuXrmOrtnO7qmOrmlOLkmOTonGp3iTE5xFnOS1TnF0RRrNEUbHaKM9pGODtFmY4zVFGc1xTrbR1kNEVa7cBd9iIs+0EUf6GIXYNUFWPX+Vr2/Ve/rove26jysWlerxmKU6Ox4UrNE5arQeKg0Xiq1k4Bn5KIOXFSPQGo2U8VkqNksLQxrUFSFolI2i0uhsAgEJkBgEUCYROKQQQEFkNMAExP0Q6jxfEa2hFkko1UqwYX2pDfdWRuD0C2h0JYQxrZQ5mfh7O2RyO5o7p443r5Y3t4Yzt4YdG8svDcW/jIe3Z/A+TKR+2Ui/8tE/t5E3p547u443u4E3hcJnN1x6O44dHc8d3ei6ItkxfYk7aeJpvcS3FfF+zdEB5eHheX4hYY7eHgrHd2kOmeJwiKWWCRCJyHqgDCcOAx3IdtHBIVIOLFKUapOnm4nT9XLk3TSOLUkTC70EaCOLIaaTBITQA5AYAMABBBREoVLZ4gRRCUQAhCDCTGYdCptbhcxkUgkEAgAAQAIAAEkEkAikQTOfUhEkAgQSAQiiUBkkCgChKOTqezkGjlHhFJYLCKdBlAoAJkCUKgAlQJQqEQ6jTi3nZjFIEFMMjwXJtKILDoIMcnof6zUECF0PkzloQwhH5EKYDmHJeFz5HKxTi3Vi1ApTEOYIJNFpDOJFAaRxCSAbBD8x4vMv9VIIxLJAMAgkiEynQGQaQCZz+CYNY7RfhFpkSlp4SmpIYmZkWmZkWlJQfHp4SlZUekZUelpUenpMZnZCXlZyQWZSYUZ8QUZCUUZicVpCcWpCSWpiWXpKZWpyRVJCaXxcUUx0QUx0bkpiSX5ufNKCupyknN9XXxgGkIHGWSAQiFQ6SQGFaT/k0elABQKQKEBFApAIQFkMkgDiRQiQKGDbJjG5bLEMcEJy+tXF6aVxAUnRvlHRwdEh3gEO9tZ9UqTRmlUKwwapb1B5+To4OLo4OJgZ9GpjTKxWiKUi/gyAVciFsjFQrlEIJEJpQKeiMlAQJBNJHGIFDGDY692itBYE8SOsRxDNNcUz3VM5JgSJE4xSoeAAP+IRZUlG5ZVbFpW9NGC3EVFKVHBQQ4WP4N3hl1QuTKgUupfJQ2olvhXCP2Khf5lwoBKaUidMny+JqLOEFbpElnqH5Ofkla0sLZmw5qFW9fWfraq9LOVpZuXlBxcv/z7jas3Lyv7qCF/fUP+phVlz68etb1otPW2jj+8Ovui8cnlX47u/rD33oWXTRcH7t+YfXV/sqt9+Om9sc72kRftQ8/bhl60Dj1rHnx6d+DR7f6Ht/oe3Bh4eG3gwcW+ttMv7x57fuvw02v/enjxq44zex6c2/vg3Bdtp3Z2nPni0YX9jy4ceHTx6+fXv++8+V3XrW9fNn7f1/xTZ+O/Hl3/9vmdn3vuH+t/dHLg8ZmhZ+dHOy9PvLw+1Xtrur/RNnjbNngLG7yNDd3Ghxv/avAfuYMN3MT7b+L9N7G+G1jfDbzvJt5/A+u7Ptt3zdZ7bbbvGvYf52zPtZmea7M9V2d6rtp6r9n6r+MDN7G+61jvdbzvJt5/He+7buu/PtcHaeu5OttzdbbnOj56796JfRsWZG5cnPNxQ8bGBRmfLc/btix3++riUwc+OH1g/dKc0IaMwOUFUUvyIualBZTHeeaHWfNDrXmhlqJI58oEr4pE76IY9/wI17wI9+xwj4wQz/RQ7+RAjzBXk4tGqudBKpipQNkKHirlIlIOLEZhEQyLYY4E5QsRvgDhCVG+AOEJEI4A4QhRrojDFcGoCEFFMCJBUTmXo+TztAK+nZBvL+aZpDxnpchdI/XSK7z1Ck+tzFsj9tVLPLUSHzu5h1buadQ7qlU8JpNForBJVIRE4gCAhk1K9jRk+xhyvOX5PtKyIG1thEOpnyrLwivxkC6MdFyV6PZGmuf7eQEfFYVuqoratTDlwOrsH98v/31zw4W9a+8e2vDw2Ocvz385fPO7iaafZtp+xR/+gT38fbbj6HT7kZmOo9Ptv04/+P31wz/G2n4daflx6O4PfY3fvbrxdde1A08vHug4vbfp2M7G33bePf7l3T+/un3sqytHvrp24rtO2ZEAACAASURBVMeO25e6nz/s6e99OTzcPTbW83qqf2pmZGZ2bHZmeGpy9PXEhG1mbGpqtO/VaEfTcNvVwfZz9y/9+PPOd96rzX+jOHNDXemBdUuPbf/g2I71x7/Ycnzflx8sWleTv6CqfE1B4eqM7BXJGUuT0pckpS/JyFxUkNtQkFFem1exuKxqZWXVW/V1y8qKitPSE6IzIiLzQsOL/IIKPXzy3LzznT1yTK4ZRrdUJ/cUs2uyo3OCyZxoNidbLCkWS7KTOcHkGOvgEG20j3K0jzE7xDk7xDo7xFrtY6x2UVa7cBe7EFe7EFe7vwU5F0HqfKw6D1e9u0Vh0nJkJpHKXaV3VahcZEpPpcosEjnwOAYeooHZKhZTxWKqIJYahhUQJKTTuRQKRCQyAYBFACGQzKFQ+CSijAI4skA/Li1WyMgSM8qltHolbbmBvs6ZscEH3hqCbguFtoUyPw9n7oiCdkZz9sTx9iUIvozn7Yvl7I2B98RAc8Nu9idwvkrif5UiOpAi+jKZ/0U8d0cMZ2ccZ2csujMG3hmN7Izm7YgTfxav/jTB8H6889pY74XRQeWhIZk+QfEu/sH27p5KJxepwUmsMoqlJqnMXiwwCDgOfNTEgx1hhjPM9OIiQUJ+mFQYqZCGKyUhMom3kG9GIC2VKiaAXIAAAQAbIKAkioDFliConMtTCYQAH+HxYC5EZ1NACkggEYkkIpFEIIAE4l/fQZD8H3sEyQSASARITCpTgPKlfImUIxayeCgVZhLoFIBEAUh0gEon0KgAlfZX1EinEulUAotGZDFIEIMEza3U+E8pwgwRm8JFqDwBIhNy5Fy2BGWK+Ry5TKwTolIuW8hhctlkFgOgsUk0Fkieq0plgWQWSGKSyEwymU4mUUEiiUCggkQGicIk0VkEBovIhEiQiC3xcw5Mj8lMDkvNiMrKjM5NDk3PiM7JSSjMiS/Iii/ITCjMTCrKTCpOTy5KTy7JSq3MSKlOT6lOTa5KTqxKTKiMj69ISalJSamJjSuOjSuOjinISK8sLVmcllyYmZQT6hcqRsV0kEED6Uwqm0pmEAEyiUglE6gUwl+Xi/R/rhhBGgiQyQANonH4kFjGU6fH5yybvzorITcuODHCLzLIM8jH7OOst9opTXKJXiHVzalxLpWqVhiUMr1EqBTypGKBXCpSSoQKAU8s4AjFPBEH4YFEBpGEkGligCRlCJwVTrESx3iBYwLXMRl1SkWc0hGnVLlLis4SERgY3VBR+snKms3Liz+cn720ND0+Itze7GfwzlD5FSuDaqX+tRL/aklgtSSoQhxUKQmukYXWqyIadFEN9tHzzNFVntHFUYkFZcUVby6et2l13WerK7evqdy8tGTn2rqft721e139J4uKPllU9E5Nxu+71o+1X8X7H7x+2jjb2TT26MaJrzZfP3Jg7NGt7rtnhx9cm+1unXh+b/jR7Zetl1+2XOpqvvD09umHN463Xfr17pkfGk9933jq21sn9t8+sff28S9uH9vReGx704ntbad2Pjy358mlvc+ufNl145uexu/77/7Ud++XgZZfhlt/6b37fdPxrS9uHBx7+EfXnUM9rUdsPVfw4UZ85K5t4LZt8A4+0oyNtmLjbfhYMz7ahI824SN3/5p6OnwHH7qDDTZiA434YCM2cBvrv431356r07EN3Px/T3zwFjZ46/868YHb+OAdfPAOPnT7b27hQ7dsAzexoUZb3w18oLHz1q9bVxZ/WJ+xeUnu5kVZny7M3LIsf8+b5d9vWPjLZ2vW12dUxrmvLYtfXRK/IDOkJtk/N9RSGOFSGG4tCrdUxrvXJHmXxrgXR3sWx3hlBVuzQtyywjzSg91TAt1jvCx+DhqjiKNE6AqUJeWw5VxYxkUlCCKEEBHCEcFcEcwTcQRClM+HUR6E8GFUgHAEMEeIcMQIKkFQKYrIuaiKz9UJ+QYxzyThmeV8Z4XQVSX20Mq89AovnczXoPDWyzy1Ei+9wsNOZVTIBGw2AySzKXQmAYSJgIAM+OjEcS66RKsyzlEUYxQkOkkSTeJUJ2mpv+H9othTn71xed87Vw+8e+Pgey0/f/zsz887z+7qv3pw8OYPY3cOT7X+Ntvx+2zH7zPtv021HZ1q+3Wy7fB4808jTT8M3vmu/9Y3/Te/6b5x8MW1r59f/erp5f1PLux5eH7Xg7M72k9vbz25s+3Uno7T+x+c/+7J1V9e3Pqj687p503nu+83jvS+mJwYeT07M45hYxg+huMTOP4am53CXtvwSRyfmsVeT04OT/Z3T3c/xl49mO1pxocfYGPPOu9c+m33Z3vWrf76/bU/bX7nh43r/vxy++lvvtm46r15xYtrq94oLFyVnbMiPXtFSubS1KylefnLivMXlufV1uRVLCguX1tTu7ameklJYU1eQUpCbnR0QWh4fmBokW9gsZdfkZtfkdUn38kzw9E12cklycma7GhJcnJKdnJKtliSTeZEo2O8yTHe6BDnYB/n6BDvZB/nZIhxdoh1Mca52se4GKJcDJGu9hEuhlCLPsCiD3AxBLrZ+Vl1Hq46N4vCpOcpTGKVVa52Vahc5SoXudxFLjUJBXY8jo6DaFFYi6IqBFFAkITJ5FOpKInEJhDYRCJMoaJUGpdClZBBBzrBj0tNkMJZUlaRgFwnpazWsz5wQT/14W32Rz/1Y20JYu+MRHZEwp9HsHdGo7ui0T1xvAOJgq8S+QfiOfti4P1x8IF4ZH8C50Ai76sU0Vep4r2JvF1x6I447q4E3u543q5Yzo5o7vZo4bYY+aZ4w4cJltXR7vUhniUBfpnegVEWnwCDu7/e1VNjdpbbGyVae7HSTizTiUU6IV8v4Br4qAMHcUQRJwh2ZsNWCPbgcj34PFcBz8rl2UOwnErjE0CEQIAIRIRI5lLoIghW8PhakUQvlQFyoULCl3LYHBqJBhJIIJEEEklEIkj8x4sE0j9SBEEygQCSSXQU4kr4UjFXzGfzeEwuj8GBSCw6gUoDKHSASgUoZIBMIdDmpEgDGXSQzSBBLArCpqJ/z7jhIwwBwhAgDCFEE6AMEZ8t4UNSLlvMYUk4LAkPlQl5SjFPIYDFXBaPTWb/7UUKizjnRQoLJP+nF2kkEo1EphDIFIDCJkFcOg8mo2wiqpeYogOScpOK85LLUqPyMmILC9OqCtKrclIqspIrMpIrMlMrs9KrsjKqszLqcjLqszIaMtMb0tMXpKUvTE1fkJKxMD6pNiGpNi1jfkZWXWJSeVpqVVHhgsK8mqzkXIvBDNNgFoXFokF0CpMM0kgEKvm/8yIZINNJDDqJyaRAKIOPMgUKga4ws3zp/FVpMVnR/nFhPhF+rv5u9m5GpVGvMCqkdnKJVinTK2V6ndqo15g0SnuV3KCU6RRSjVKmVUg1UpFSwBMLOCIhKoSZHJDAmgsWAYoCknkpXZKlzqkiazrPmok6Z6MuuRznHKlLhsYc4R8QM6+sZMPyqk+XFr5fn7m4ODUuPMzg5Kv3TFX6FCqDamVB82TB8xRhdbKQamlItTSkRhZapwir10bMt4uqN0ZWWSNKAuLyMrOLF9fUfLRi/tbVtdtWlm9eXrZ1RcU3G1Yc/Gj5luXlGxcXf7yg8OOFxU8uHsG7W7D+ByMPrk0/v9PdeOr8oR1Prx+9+duXjce+6m8+13Lm0LlDO05999mf32w9/vWmk99uPXdox+Vfvrj+277G4183n/m249Khh9d+fHbzp87bP7+8c7i/+ZeR9iNDLYf77x0aaP5hsOXQYMtPQ62Hh9p+HWr7dbT9yOC9nx+e33PzyMahtiMDLb+8uP3D2JNT+OAtfLQJG2zEhpvwiQ5srG12qBkbbf5rGup/seNdfOgONnwHH7qDD9/Bhhptg43YYCM+9D8w/N8yN2GuCR+Z+7Xb+NBtfPjWbP+N6d6rUy+v4IN3R55e/n7z8vfq0jYuzP50QcbGBRlbl+btWlO2/52aHzet2LQkvyrO482KxNXFcSsLY+elB5dEuxeEWwvDreWx7sVRzmXRrqXRbqWxHpXxviUx3nkR7tkhbpnBbunBHmlBbvFeTqHOBnedTMNlSSCaiE2VIiwpCksQRIJyxAhXjPCkHIEY5QsQzl9SRDhcNsyHECEEi2FEiiIKLkct4OmEfDsxzyjlmWV/edFTJ/e2U3hqJd56mZdO6qERe+nkHnYqs0YhQWEGSIJoDBaZwiIAMAFwUUri3Z0SXB1SPZ3yAt3Ko3yro/1Lg91TnbVZ7rqv180bvnVkquXYxL1fRhq/H7p9cPDmwYEb3w3cOjR461DfrUP9N7/vufFdz7VvXl49+PLq191Xv3p59UD31QPd1/Z3X9vffe2rrutfd974puvmd69ufd9794e+ez8MNh8abPl5/MGxiYd/Tj46+/rppekXN7GXTXhfx0zf4+nhV/jsBI5jMzg+gePjGD5us83gNhv+GsPGcWwYnx2aneidHHwx9urpZPfjmZ6HM/33sbFn+Ew/PjWCD/YPtN67+P2Br9ev/fL9lUf3bD321f4t6z5aWr2yvmpNTdW64uI1mVnL0jOX5RWsKi9fW1m8pK5kQUNR7aKi8lWVVaurKhcW5Fdk5WWmFCUklEZFFYdFlAWGlvsFlXkHlbv5F1q8Ms3uaRb3VKtHurNbuotLpqtrptUt0+KS6uSc4uSc4uSU7GhKsjgmW4xJToZ4Z4cEqzHe2T7W2S7Kaoh2cYhy1oeadUFmXaBF7+9i52fVeZhVFqPYzl6gdpSozVKlk0RmEopMfIFJKLAX8PU8jo6DqDmwCkHkMCRiMvhUKgqCMAhCRCIEghCZAlOoKJmkh2g+Aka0FM5Wcyt0vAVaZKUBftsR+dSTv8WXt9kH2ejD2hzI3hHO3RXJ3R4Bfx4B7YhEdseg++K4+xM4++PQfTHwV/HowUTOV8n8A4m8/UmC/UmCvQm8XTGc7TGcHXG8XXHcnTHcz6P5W6OlG2O170U7rIq0zgt2L/BxT3H3inb2DbT38NK6emtd3DVmi8LBJDfYS7V6sVIrlmqEIq1AoOPx7Dhce4RrD3Mc2KgDCzEwWAYmZMdG7CBEx0aUbFjGZInpTCGNIaAzhUyWBEJUPIFBKndUqQEJVypAhGwaTCKQ524YiQBABAjgX63oRBIAkgEShUChEKhEAgUgkOl0SCyQqaRqEUeEMlAOg8NncBAqxCAxaQQaBaBQADKVQJ4rwKGBDBrIoJOYDDKLSYZZFPQ/9i/yYboQZYpRppjHlgogKcoQIgwBhyXmQTIeKuNz5FK+SspTSLhSDgNlEmhskAqBFDaRCoF0FkhjgdT/9CKZSKSRKDSQSiXSGUQIInMgEKUDKJepstoHJEXl56fXZSZV5aTWZCdX52bMy82Yn5VWn5E+Lytjfk7WgtycRTnZizIzFmZmLsrMXJyeuSQte2l69rL07GWpWUuS0uZnZC3MzJqXkV6TlV6TlVZZUTy/JKdMLVLSCDQ2FYJoMBWk00AGg8ycq7v5x4tzeVQyQIboMB8RoCwelylggpBKpK8snFdbujDCPzbQLSTYI8zPGujq4G7Smu1UjnNeVEh1CqlOq3Kw0zqqlfYquUGrstep7TVKO7lELeLLuKhQwBFyIS6TCoMgm0jmAyQRgaHl24XqvHKVHvlSjwKhRwHfo4jvUSJwL5R5ZGtdogND4usryzasqN60rGj9/OylJamxYSF2jt46j2SFV74soFoSUCsNnicPq5MGV0uCq6TBVbKQanV4nT6qwSF2gSm6zhpd6R1TEJ2UV1Vc9s6S+s2r67euqt62umrLivJdb877aeu63evqP11csmlxyXu1Od9sWDXWfhXvuz/++Obow+uvXzS2X/jx/A9b/9j74ZlvNrWcPNh04qvLP++8cviLjvM/Prx0+MnVI92Nx/pbTg93nJ98dGXy6dWBjrMDD84MPTg72HFqsO3YQMvR/uafh1p/GWn7dajlp4HmQ33Nh/pbfhxo+Xmw9fBQ26/jHX+8un2o6fhnLad2DrUdedX0c3fT4fFnZ/GhRnz0Hj7ajI23YyNts6Ot2Hjr3/PB7+Fj97DRpjnwv098tAkbuYvN+XKs6X/g3n/DaDM+2oKPNGOj9/CRu7bRO9jw7Tlm+q7P9t7AB+7M9jae/Oajt2uSNy7K3rQwa9OCrM+XFexaU753Xc2hT5fveaumLslndVHsmpL4dRXJS3Mj6lMCS6Ld88LMJRHW0ijXmkTvyjiv4ii3smjP8njf4hif/AjPrGDXjCCX9ECXFF9LvKcpzGrnqpXaiRAFQpcjDAUKSyFIxGKLIViMcMQIVwRz+DD6DzwIEsCwCIJFMCxBIBkHUfI4ah5HK0ANItQk4Vjk/H/iRXeN1Esn99HJPDViT43EU69wtVOrBFw6SGSQKUwqlQkSWQDgolZmhASkB/oURIXUpSWsLMr5cF7VhvqK5VmJWZ7GBLN89+qKkTtHJ1t/H7r9/Xjbj0P3vhtqOjR875fhpsODTYeHmw4PNx0ebf51pOXwaMvhsdZfxtt+HW8/OtFx9PWDo5MP/ph6cnzq+amp56dmn5+ydZ7Bus7gnWfwrrNY1zms84Kt87Kt8wb2shHvuYf1tc8OPpsdH8BtrzFsdgrDJnHsNY5PYTYb/hrHxnDbMD7dh413Tg8+meh9MNnzZLr3xezgC3yyG596ZRt/ZRsbxF9P4aNjk51PH107/cvujbs/WPP951u3v79xee2qRTVrG+reKi9dnZu7NL9gZUnJmqKCpWUFCxvKFy8qrV9QWLqstHx1ZeXCgvzS9OzstOLkpNLYmLKIqPLgsHK/4HLf4HKvwGIX3xyrV6aLd4ard5aLR6ara5ara7arR5aza5rZmma2ppnNKY6mJLNjirNjisWU6GxKdHaIM9vHmA1RFvtoZ4coiyHC2T7c2T7Uog9wsw90t/dzUpj1Ao2Br3QQKOz5Yg2MypksBYOpYrPVMKyCESUMK+ciRRaTR6PBIMgEAIhIhEkgRCLNlTpCIFHLogbK0DSDrNhBVmUnWOLAf89VttlX+Zm/dKu/YIsfZ0sgui2Y+1kI7/NQzvZweHs4tDMK3h2D7IlB9sUh++PQrxLQg0ncb1P436QKDyTx9iZw9yVw98Zzd8fxdsXw59gZK9wRK90cq/ko1vhGtHVRhGdZkG+ap2+0s0+wo7evwdND6+KmNltVJmeF0Ulub5TrDVK1VqzQCqUagUTLE2m4PC3C0UKoho1oWLAe4uggVAOhajaiYiMqmKOEOTI2LGGxpGy2DIIUMKLl8YwSqVmpBNhUmEWFaCCdCIAEgEgkgCCBSCQQiABhrir1Ly8CZDJAIQAUIpHGZnPlUo1aphOif3mRy0BRGswis2gEKhkgUwkUBplGA/+S4j/QQTYd/Gt6OETjIwwhhyXhsqVctpTLEnMYQoTORxgCLkvCh+U8VMZDpWKuXCnW6uR6MSpmgQwWkQKTaBBIh4gMFkhngTQmicokU+hkMhUEqUQSmUAiE6hUIpNGgGgATAcQMaJ3MgTqVF5mh+D4qJL87IV5WQuz0udnZyzMzliUlbE4M2txdvbS7Nzlubkrc7JXZGYuy8xanpm1PD17eXru8vTclek5K7PyV6ZmLc7KWZyeUZeZVp2XUZOXXrGwell5TqmSJ2ODDIjKZlNYNBKNQWYyKUwKgUolUikECnXuX8JcRRJARRioiCNGmVwOnUcFGHq5sb5icUlOtZ9rsIfJ28c5wNPRx2pwNeudDWpHlcygURi0SnuNwqBXm+w0JrXcTiXTa1X2OpVBKdWIeFIOLEDZfD4ihJgImcQiECGQLABAMQg5yC2JBv9irV+pzKdU7FMm9K4Q+lSJfcoU3nk6t/jgsMT6yrKPlldtXl68viF7WXFKQnio0eJr9E3XBBQrg2slgbXS4HnSkHnioCpxUKUsqFIZXKUNrzVEN5jiFzrG1ltjq92iigKis7Mz85bV1Xy0fP6WNfXb36jbtrpy07LSbz9ecfCjZVuWlX3cUPDxgqL363JvHN73+uGNyce3hjuuDN2/MvXiVk/zyc5bvw22nn548VB/y8nJx1cmH12ZfHx1pOP8cPv50fsXR+9fHGm/MNx+frD9fE/rmVetZ3pbz/S2nOxtPt5377fee7/2NR3uu/tz792fept+7Lv3Y1/zT/0tPw+0/DLYemSk/ffRjmO9TT/dOPLp48tfjz088eLWD91Nv0x1X8FHm/GJNttIy8xgMzb1EJ9sxyda8YmWfzOnyf/r8S9a/heMteJjrfhYCz7Wgo3dw8aabGN3bGN38NG7+MgdfKQJH7iDD95rPLFv/YLsTxfnbl6YtXF+xrbFeTtWlnzxRuW/Pln67UeLVuRHLsoIfrM8aU1J/OriuOX50QsyQ6uTfEsiXUqj3CpiPcqiPUqjPMpivIsjPUqivYuivHJCXbOCndMDnVN8neK9HGI8jRHuJi8HlVkhMAhRDReSQUwhnS5ms6UIKoZREYwKIUQAo3MIEUSEomIEESGQGGaLYbYMhRRcSMOF7ASIUYw6SbnOcoGbWuyplXlqpD56ha9O5q0We6qFHjqph0Fjr5BAFDIVJDHIFAYBpAOAQSKK8/OO8XaP9XFPCfTNiwxbkJP5Vk3529WlCzPio0zyGCfpsV1vY91Xpp+cmnl6HOs6OfP8z+mnJ2efnJx+cnL2ySns6Wn8+Vn8xTn8+Rn8+Rn8+Vn8xRn8xVn8xVns+Tm86zz+6iL28gLWfd7WedbWedr27JTt+Rm8+yLeddnWdcXWddPWfRt7edf2qnm6//H0aI/t9bhtdnp6dmYKs03jthl82mYbw2eH8Kk+bLRzdvDxdN/D6b5HMwOd00Mvp0df4jP9OD6C20ZnJ8ewiSn89Qw+MY5P9Pc+unvhyPff796+9b0Nqxe8sXz+uoV1b1aWrcjPW5yXu6S4aEVF6cqq4kULyhcuLqtryCteWlK2tqp6cVFRRWZuXnppWnJZYnxFTGxleGRFYGi5f0i5f2i5T0iJZ2CeZ0Cuh1+um2eWi0uWi0umq3ums0uqxZpmsaZZLKlmpxRnc7rVnO7slGJxTLYYE8z2cWaHGGeHWIspxmIf7WyMNtuHOekDXB2CPE2BTipnLV+t58sNfKkO5UvpDD5IEpBJEjpdTKOJ6HQpkylhs8QspoBOQ8lkiEhkEgCYREKoFJhMZoEkBoHIJBD4IGCCqOEKfqZBVuWkXOmh/TDAbmOQ+hM/4QYf9BN/ZGso77NQ/rZg7mfBnB0RnF3RyBex6N44dG8svC8O3h+PHEzifpPM+y5V8G2qcH8id08cZ188Z18Cf088/4s4wa4Y/q4Y4a446fZ47afxxndjXVbE+NZGBOUGhcZ7BYc6B/gafbwNHm5aZ4vSwUlucJTpTVKdUaozSDR6kVIrlOkEUh1PouYIVAhPCXPlLETOQjQoX4Pw1BBHyebIIFQGoQoYlbLZYiZTymYrYUjD4Rj4fJNI7CSRAFQCkwYyKSAdJFBAAokEkkEQnKtCJQDAf3iRRAYoRIBCJrFQRKSQ6VRinRAVc1k8HpvHY/M4TA5EhWggjUQAyQQyjUSjkebKMplzwSKDPHe/OLdwioswRByWlMuWclgSlClGaAKUxucwRVy2eO4lwhahkIgPi1USnVFrUgoVbBKTSSDDJBpMYrKJTPacGkk0JplKJ1NoJDKdRCMTSGQCjQKwQIBFAWAhW+PtEpWWVO1ujVfLvYODcvNyluZkLc0vWJWTsyIra3lO9sqcvNV5BWtzC9bm5K3Nzlmdm7MmJ3dNdu6azLw1mXlrMvLWZOSuzshdmZG9JD9/eV7OgpK8hvrK5UvnrVqzYG2UX5gUFnCobJTKgiksNpXJJNPpJNo/Tf1zAwfmoBFoLBILZXAgKgxTUAYRsjp4LKpdUZBR7uMSZHXwcDN6OetcTGonB7WjndKkldsb1CYHrZNBbbLXOBrUJo3MTi3Va+V2aplWwpdxIT7CnBt/ymNS2SSQCRAhAkUAkMRkjkXrmWkILNX4V8h9KyQ+FWKfKpFvtdi3UuVbaPBMCglPnldR+uHSyk3Lij6cn7mkKCkhPMTRxc8SnO0QXqGPnK8IrVeENcjC6yUh1dLgKnlwhSa4Uh9WbR9ZZ4yZ5xBV4xRV6Rxe5BmeGZuQVV1a9vaieZ+urv/sjZqtq8o3Lincvqbqx81rvnhz3ob6/PXzcj9dXLL3nUXPrvw++eTW9PM7gx2Xhx9cHnp44eW9E0MPzred/9f9i4fGHl8Zf3J15OHFoY7z/a3nBtouDLZd6G8939dyrrf1Ql/HlZ62S69aLvQ0n+ltPt3XfLK/+Xhv09Gexl97m34daDk62HpkoO3oQNuR/tajQ+2/97ccHb1/YqT9j6dXv715dMuL69/1Nh/pbvploOPE9Kvr+GQ7Nt4+M9SMTT7AX3fgk23/Pyba8InWvxj/3zDWho23YeOt2HgLNt6Mjd/Dx5ux8WZs7B42chcbacIH7+LjHU9v/7ZpZckH89I2Lcj6uC594/ysbUsLd6+t+Hb9gh8+WfJ+bXptovd7tRmrimLXVSSvLIxZkhPekB5cHuNZEulWEuleEuleFu1VEedbFOFeGuVVGu2VH+GWG+aSHWLNCDIn+5kSfE0xXo4hVjs/o8pNIzWKuVourEJhBYJIEFgMw0I2JGRDgv9ACMFChC2E2SKIJUbYcg6k5sE6AWIvREwSjlnGsyr47mqRp1bmo1H46ZV+OoW3RuypFnhoxZ4GpVmj4DAZVBBkUqhMkEwFAC6DblLKjQqRnZhrJ+I6ycWeenWI2Zjg6ZLm6x7vZnTkkvJDzC8af8OHm14/OYV3X8BfXsS6zuFd57Cuc1jnWduLM7PPztqen8e7LsyBdV7AOs9jL85jLy7YOi/Yui7Yui7Mdp2zzfHirK3zHNZ9Eeu6jHVdxTpvYN238Vd38Vettv5H2FgPPjOGY9MYPjOL22bwmWnbBDY7ik8P4uMvij7y4QAAIABJREFUZwafTvU+mul9NDvw3Dbaa5scmp0etM0OzM4OzdombRhmm8Ft0/jsyBg+MYRjozOjL5+23zv567FN729e2bCmvmJ5ZcmyitIVpUXLiwuXVpQuqy1ZtLB80eKS2obcomVFZWsqqpYUFldn5RdnV2SnV6Wl1CQn1cXG1YZH1YRG1oRE1QRHVvqHlfiFFvkGF3n75Xt45nl45Li7Zbm4pFmt6VZrurM1zWJOtVoyrJZMi1Oa2THFbEo0mxIsjvHOxjiLY5zFFGMxRTsZwhy1/i72gR7GACelRcdX6wRyHU+shDhCKo1LJPLJoIhOF1KpfCpVyGDw6XQujYaQSBCRyCYQIBKIUCgolQaRKUwiSAcIdABgAgCPAOhpoA+PnW0vW+pnfDfM+EGIZn2Q5KMA7oZAZFMwuiUY/SwI3RHM2R3J3R2L7otDv4xD9sXB++KgAwnIwSTuXLx4MFWwP4G7L5bzZTxvX4Jgb7zgi1jBzij+jkjRjhjFtjjD+jjLmhjPeREB+UEh8d4hIa7Bfk4B7gYvF42zRWVyVNgZZRp7sdIgVBpESnuRyiBQ2PHler5MyxWrOUIFwpfDPAnEEbNRERMRMxExC5WwUAkbkUCwBIJkECSHICUMqWFIhyIGDurI51tEQoAMMMggiwzSiQQKkUAhEkGAAAAAQCAARIBABAAQmFMjSAbIRIDKoHNEAqVKbqcUa8VcOQ/ic9k8PsTnsXkcFgeis2lkGgmkkIhkKkid8yKTwmJRIRYV+rvHn8um8hCGaC6DCtOFEE0IU/koXcBliXmQhMOSIAwRxBTALAGXLVII1XZKg0Igg0hMFpECgVQ2kcEmMtkEJovIYIN0FplGJ1OpRDIJINFIdDYVoYEwCLC5bLm/W0xWcnV+zpK4mCpvz/SE+Nrc3JVpaYuyc1fm5K3Oyl2Tm7c2t+Ct/KJ38gvfyclfl537Zm7um9l563Ly1mXlrcvMezMj743MvDU5hWtz81YW5C6tKF6xetEHn773+UdrPqrMKtMJFAI6zKWyOFQWh8pCaCwGSKUQSP8MgaMSSFTCX16kAlQGkcEisyEqAlFQDkMY4hPVULUsJSbHxyXIxehltXd30jgbVY72SqOdwqSTOdirTUat2aAy2qmMdkoHtVSvkdpppHqlWCXiiFEmB2FyeJAAZaI0MpMMsgAiDJCFAElCEbja+eTaB1dqAysV/pVS3yqpb40koFYSWKMPKnMMyIiMzWyorvhoeeWW5cUfLchaUpQQG+xvsnhZAjMdwsr1kfWK0HmKsPnyiAZp+Dx5WI0qtEoXUmEXWu4QVmkfUWUfUeUYUWmNLvOOzguPzcjPzl9ZX7th5bwtqyu3rCzbtKLk44V5325Y9u2G5VuWln26qPiTBYVbllWcObh16vEtrPve2OMbPS1nezrOPrvzR3fLyb72M49vHBl/fgPvbx59dKW39VxP85melvMDbZcH2i8PdFwbvH9j4EFjX/vNntarPa1X+lsvDbSc628+3df0Z9/dYwPNxwZbjw+2Hhto+6O/9fe+lt8H244Nth3razo60PL76P0Trae/uP7rpt7mI31tv3ffO9r34M+ZwTv41H1srN022opN/j9efN2Gv/73IzbZhk20zvG/kOJEKzbeahtrtY232cZbbOMttvFmbKIZn2jGJ1qw0abZwdu2gUZ8vH3o0YW9Hy54oyxu88KcT+ozPp6XsXlR3q415V+9N/+HT5ZtWlJYl+TzXk3621Up71SnryyMeaMscUVBTFW8b0mkR3mMd2mUZ36oS0GoS1GkR3msd1msV2GkW164S1awOdXfIdFHH+uhjXDRh1p1wRatn1HtqpaYpQInuUQvFMhRRALBIggSQbAQgvksNo/J4rPZAhgSwZAEgWQcWMFDNQLUIOYapXxHGc+iEFiVPFe1wEMj8tJJfbVKP53KX6f01Ui8NCJPrcjTXu6sU/DYDBpIZFFpEI3OIIFsEJQgkJwPSVGGFGWoeIiaC6kQloEDO0v57gqhkUd3k7G/3rBseqgN722cfnFptuuiresc1n0Of3ke776AdZ23vTiPdV7Aui79m86LeOclvPOvNV62rku2rgtY1wWs6zzWeQ7rPId1nrc9v4B1XsJeXMW6b2Kv7mI9rba+B7bhTmxqEJ+dwLApDJ+dxaZmZidmp4ZtE/2zI91TA88me59ODzzHRnpsYwPY9BiOv57FRl/PDE/Ovp62YbMz+OxrDJ+xYa9H8KkBfGYIn52aHB6/d73pmz3fvr1qfWXRouKCheUlKypKV1SWLp1XtmRxxeJFRdUNuUVLi0pXlVUszi+szc4vy6vIy6zJTKtLT6lPSqyPiZsXGVMfFl0bHFkREF4SGFYSGFrqF1jk41vk41Pg5pbl4pLm7JxqtaaZzSlOjskWpzRnS7rFnO7kmOxoSjI7JZqdEs2O8WZTrLM53uIYZ3aItNiHuplCPIz+TipnvUCj4UqViEDChLkkCkokckmggEYVMRhzUuT9LUUWAWATiSiVglAoEInCIoJ0AoEGAFQAoAEgk0DmAkQ5SLCyKAlypN5d9naYZn24YmOkeFMEf1MwvDmA/XkgtCMQ2h0G745GvoiB9sTC++Kg/fHwgQT060TO14mcg8ncr5J4++M5c17cG8/fG8vfEyPcEcH/PFzwWZRic6z9ezHWpZHexUEB8V6B/hZ/N6Ofq72vs9bdrHRylBvsZWqDRG4nlOn5MoNAbs+XOXBlBo5Uz5FoUZEKFchQvgThzd0UCNlcIZsrYnPFbETEhkUstoDJkEJsHY9rEgsdRUIDB7WDmCYUcRHyATLIopBZIEgDABIAgHM+nINA+MeOBBJAIgEUIkBHIIlK7qBRGlUSnZSv5CMimMFBGVwumy9ABDyEDzERGoVBIlIoRNrcqiMmhcWksJkUNpMMM8kIm8plUbgsCp9F4UE0AUQTwjQhTBcidAFM4yMMAcoUc1gSFBIjkJgHicVcuVKkEsJCiMxik2gsIoVJoEFE1pwXWSCDRWbQSXQqSCUTqTQyi0pmkwG2AFb7ukUWZNSV5C/NyV6anb0iPX1xTs7K7JyVObmrs/PWZBe8mVOwLjt/XU7e23kF7+QVvJuT93ZO3lv5he/mFb6TV/hOXtG7ecXv5ha9lVv4Zn7h2uKSNeUlq5Y2vPvJ29t2f7Ln7UVvBpi9BDRIwkZRCoNDZcIUOkSh00EyCSBQiCCFAFKIIJXwD2QGyGBTIIgKc1l8iMoRwvL48NSa0gVRQQl+7qGeFn8Xo5dR62xQmvRye73cqJXaG5RGe5VJK7XTSQ16uUEj0WskerVYKxfIBbAQZXAQBsqHBDAdppKYFBJEIMIAKAAoMprIw+BX4Bheawir04TUKYPmKYPnK8MWaMIbHMKqLEHZMfHZC2urPlpWuXl50YaGrMWF8fGhAWaLt3NAhiGoVB1SIw2skgXVSMPmicPqFGE1mtBqu7BKh/ByY1iFQ3iFKbLaHFntEVflH1ccFJWWEJ86r7T0/WV1n64s37a2Ytvaig0L8j5fVfHz1jd2v1mzeWnJJwsKPl1Ssv2N2vvnDk+9uDv9srm3/VLP/QvdraefNh4beHC5t+NCb8eF1913xp/d7O+41NN6oafl4kDH1f771wce3Bp8cKev405v+52+9tsD928PP2gc6rgx0Ha5v/XcQMvpgZaTAy0nBlqOD7YeH2g7NtB2vKflj8GOP0fu/znccXyw7Y++5qP3Tu5qPr2np+Xoq+bfnzcdGXx8Fhtpxicf2EZbsYn2/yLFqfY5sNdt2Os27HWrbfLfYJOt/0NM2frfMN5mm2ifnWifnWidGW+ZmWiZHm+yjd61jd3Dx5ttg7dnBm5jw82zg/fO/vjZG2VxH9VlbGzIXl+XtqE+8/MVxV+8Wf39hmX732tYmBFYn+K3ujBmRWH0e7UZx/asP7LjvVVFibHOqihHWVaAU06wc06Qc2G4W2m0Z3G0W16ENTvUkh5kTPUzJPvo4jy1US66cGdtqEUX6Kj1NijdNHI3rcKilNtLxTqhQM2f21QskPN4Ug5HykFlXFTB46h4XDWfpxPy7CV8k0xoVggtCqFVKbQqBa4qgbtG6KWV+GqVPlqFr0bup5X6aSU+eomXQe5qUIlRNosMMslUBpnCIpEQClXORdUSjlzIkvMYCi5bxWNrOGwdytahLD3MsIhgI49SkxLS3XIOH2qfen7F9vIy9uoC9vIC9vIC1n0R676Id1/Euy9hLy5hLy5hnf/JXKb0sq3zoq3roq3zgq3zvO35WduLs/iLC9iLS3jnFbzrOv6yEe9pwntbsYEH2GgnNtmHTw/Zpsdsttezs5NTr0cnRvomh15ODnS9HuicHno5O9qHvx7BpiZsM5Oz2OsZbGIKf/0am31tw2Zm8ZlpHLPhM5Mj+NSg7fXA1PgQPothE7b+5703zt7csfnLBXVrSwsXVpYsnV+5YmHl0iXlCxYWVi7IK15eUr6ypHxRfmF9Xkl5XnV+dk12Zl1WxoK0lIVxCQ3RCQ2RcfNCY6pCospDIstDIsoDQ0r9AkoD/Eu8vfPc3TNdXdNdXNIsllRHx2Qnp1SzOc3RlGIyJhmNCY6OiU5OiY6meAdjtJNTvJMpxmyMdHWK8DCHuth52ctMOoFaw5UoYJ6IzuaSqRwSmUchC+lUIZ0hmAsWqVRkrtCGREKpVA6NxiaRaAQCDSBQAQIVIFAAAplAJRPoDIDEBQAxABiIQBAHzNEx57vBbwbzN0SIPgnlbA6Gd4agOwPZO0JYOyOhnZGML2JY++Phg4noN0m8g0ncg0m8b5J4X8Vz98ciX8Zxv4znfxHL/SKGty9OvCNSsC1cvDVa80m841sx7g3hflm+fkEWb7PO1aB2NWrdHTUuZqWTSW7QixV6sdROJDOI5A5CuQNPYoeKdLBQC4vUsECB8KQIT4xwhShXgHBEME8IcYUsVMCCBSxIxIZELKYcZjvJxMFOxjCz0V0uMSIsR5jtJuQBDBpCo7BIRBqRMFeGSgAIAEAEiMS5Nn8iSABBAokEUECARiKwuYhSLTfp1GatwiThq1GWCKLzEJaAC4sFHKmAI+UiEhadRyayQYBOIjCoIJNBYs9BJ7IZIJtJQphklEnmsChcFpUP0YUwXcSmCdiUv+pxkLliHLaYw5bwISkfEgthCY8lgCkwE6TTCVQ2yIDITCaRygLpLAqbSWJQiVQSgU4lQSQCGwBYEEvh45mYn7ukpHhFTt7S3IKVOQWrcvJXZ+WuychZnVvwdk7B29kF7+YUvJtb+F5e0Xv5he/l5r+TV/h2QfG7xWUflFR8WFzxfkHp2/nFb5aUv1lV/XZ93dsrl65/Z83GD9Z+snHdxq3vfFpfUGkQqQUMRMhG2SQmm8RkgnQGic4gMyggjQJSyEQKiUAiAyCVQKISQQqBzCAxEDrKZfF4bD6HzlUKtJkJObUl9VGBMZ5mX3cnH2cHd6PW7KBx0skMGqlBLTGoJXZqiV4jtdPLHbRye4VYKxdq5CK1hC/nwUKEyYWZXITFY9EQGpk9N+aGAPIAUEjlOdv55jlF1BmjGuyiFqnDFihCG9SRi3QR843hVa6hedFx2fUVFeuXVH26pHB9fdbigsSUiDCr1d/ql2nwK9QFVamCqlXB1bKQWklwjSKkWhNSZQitNIZVOIZXmiOrnaNrLRGV7tEVvjElvmFpIeGJ+dn5qxtqPl5ZvXVt9WdrqzcvL924KP/A+w3/+mTp1mVFW5YWf7Ko8MOGvEOfvTt0/8b0y/ahR7detV0YfHylu+Xc41snBh5cf9lyYfDBtZme1qFH17qbL/S2X+3vuD7w8Pbwk5b+h3MrqFoGHrYMPmoefHivv6Oxr/V6f9ulgdZz/S0n+1uOD7aeGG7/c7jjxFDHid7W4/1tJ8YfnRl9cLKv+ehA6x8v7xy++du2+5cO9rWd6Gw62tl8bLzzKj7ejo+3YWMt2ETrnNuwv72IvW63TbbZJttmJ9tsE3+BTbTZJttsk63/hI//Zrzlv2ZZW7DxFttE68xE6+xYi22s1TbROhcy2iZasMkWbKx5ZrBxZrARH23BJzv6H50/uGnF6rK4t2tTP1qQ/f68tPUNWTvWlh/4YP6hTSvXlcdm+9uVRbm8V5f2x573+pv+HGo+feG7bfPTgixcwEfJzvR3zA50yQ/1KI7yKYz0yg52SfM1pfnZp/nYpXrpk7z0Ma7aKKs23KIJMin9DHIvrdRTI3FTy6wqmUUhdZSJ7aUSe6nYTiLWi0VaoUAr5OtFAr2IbycSOIh5jlKhWS50VgitCpFVIXKVi1wVAneVyEsl8dcr/HQKf53CXyf308q8dXIvO7mXvdZOLEDIZDqByABBNomMUGkyLsdeLbVTChU8SIYwlShbg0L2PI6OzbSDGWY+bOJQ88M9Wk79gA8/sHXenO26Yuu+gL28jPVew15exrovYd0XbF0X8O7LePdlvPsS3n0J67qIdV3Cu6/YOi9h3VfwV9ew7iu2F5fwrkt492Ws85Lt2SXbiyt45w2s+ybW3Yi9asJ7WrDBh/h4Jz75Cp/swyb6ZycGp8cHp0b7JwZfTgx2Twx1Tw33zo4NYK+H8Zlx3DaF47Oz2PQMNjWNzUxhtqlZbGYGn53GsVnMNjWJTY/i02OzY8OzI6O2kTF8chobmXz1sPPs0VPbPty8rG7JvKLq+uKqhsKKedmF87MLl5VUriqvWVRQVpNVWplfV5hbn5s5PzNtQVryosTkxXHJC2OTF0QnzouIq46Mqw6PrgyJLA8MLQ0MKvUPKPLxy/f0ynHzyLK6plusqVaXdLMlzd6YYO8QbzQlOpqTnczJJsckk2O82THOySHS2THczRLmavRz0lr0Yq2aK9FwxSpEIGaweSQaFyQLKBQxgy5g0Hl0BodChUEQIRA5JDKPyuDSmGwShU4kkQkEkEAAAZAEgBQAJBNIZABkEECECPIAggAAJACgAwEPmJCgptW48d4Mlm0Ml28Pl2wP5m0PQ3ZEs3ZGkb+MIR+Mo/8rEf4ugfd1/P9p7K6jo7r2t4EfGfcz7i5JJu4+cXd3F2JAcYdSWqRQtNT91u1WKVDHEjQ2MRzimbhAkplz3j8G2v7ee1+Z9axZM7Pm/8969v7us3kfJgk/SRF9liz4OBH5IJH5ThLr1UTWK4ncV5IlR+MlL8WrDiU7v5DmuzkppC42IiMwJNjoa1S66aQuermbQeHiKHNykGj1IqVOJNcKZTq+VM+T6DgiNSJUMQUKpkDG4IkZHCGdLWSwBUy2gIHwaQifxhZQET6FxSczJFS6iklzESIRRlVWkHtZdFC2n5uPgG2kUz25HIBKZhJwJAi0n8eAIQAEAQACARgCYACCARgG8TBIgAAiBJBhkInQlTKRUaf00Co9RDwdkypi0oRsppSLyPlsBZ+jFHBUHKaCThYRcWwCzKTgmFQ8iwozqBCDAtEpEJ0KM+h4Fo3AphO5VBKfShZQyQIqgUPFIwwSh0nmMUh8JllgX2jl0iQcqphHFwuYYjaFR4XpJJBMJ1DpRCIZxlFwRAqOQoLIBIhCgJgwyAIABp2q8vNNyy/cWFS6La9oc0Hp1rzSTTklm3KKtuYWbc8t2pVbtDu36Pm84r25xS8UluwtrthXWr6vuOz58qoXKqr3llTuqVyxr7p+X1Xdcyvqdq9bt3f3ziMv7X/15KE3Xjv06tHnDu7f+tyOleuTQiL5JDpCoNNwFDKOTMVRqHg6BU8j4ShE2E4jiQCTiBCRBJNIODwRwtPxdC6dJ+FKhSyhiCl0UjoVZRTVldbFmxLc9B7uDl4uBg+D2uigcVHJ9DKBRi7U2t81UketwkkhMYj5SjFfKRGqhFw5hyVC6HwWg8+g8ahkNonAhEE6CNBgPBcAODi6XuOb7RbX6JywxiFxoyL6GXFYozyqSRFeawiv9I4qiU3IbaisOrCu/vCasgMrCzeUZqRFRnm4mdwDsvUBRXpTjc60Qh1aLQ+rlYU3KCLq1eEr9GHVjmHVzhG1bjF1HnH1rpGVnlEVfjFl/hFZweGpqal5K6sr922oP7yl/sT2xpPbVxzdUPbKlopvj299e1ftoVV5JzZVHNtcfXRL/bVTny4N3px70DHWd2H89qWxvubbV86OmJvHelqGOs89GuiYf3BjrPfSaG/LaO/l8Vttk3d7Rm51jt4xj97tstzpsdzusdzqGutrH+u9PtbTbOk5Z+n+xdJ9ZqLnzFTfmeneM9M9ZyZ7fx7v+Xmq95eZmz9PdJ8abvtmrPP7ey2fXvn+5L0rX1p6zw52/DjcfebR8BVsoRdd6EHnu9D5LmyhB3vca3vUjS722h73Wh89iW2h17bQiy70Ygu9toVu60KX/f//mX/sLHZhs2brnNk6b7bNd2EL3eh81/JMh3W2E33UszxnRue7rPPd6FwXOmu2znRiM2bLrT8/e2X7jvqMnfXpe1fnHFyXf3J7xTt76j7cv+rtPSuObih6+7m6q9++NtX1y1zfH3O9vy3duXD7z08PrMoP1bI8BOR4N3Wmv0tWsEeuySc3xDMrwCXDz5DsoUz1UmX66xO9NAnemjh3VaRRFqIXBagEfgq+r0LooxR7K8QeMpGrTOQiFRolIkex0EEkcBDxDEKug5DrKOIZxXwXscBVzHMVcz0kfC+p0Ecq9JWJ/JWSILUsVCc3GeQmvSJUJw/SyALsMajd5DIuEU8FACaeQIdxVBgnYDJddAoPR5VRITIIuToeS8dmOrIRA53ijNCNTLIbl5wV4PjrB4etg622/iu2oRbb0EV0pAUdu2IdvIgOXcJGW9Chi9jwJXT4Ijp0AR06bxs8Zxu8gA5dtA1esA1etA5eWnp4fvnheWywGRu8bOtvxoauYYPX0MHrtsFWdLgDG+uyjZptlj5s+j42+xCbHcRmhmxTQ9ap4eXp4aXp0aXZseW5cevClPXxtG151madR21LGIaiGGaPzf4BxVArilpt2NISuriALcyhczPozCQ2PYlOT9gmJ7DpKduEZaCz48wnn7y8Z8/2xsamwsLihKSc8NiyxMym3NLajKKihLyG8jVVZetKC9bmZ6/NyVqflbUhPWtDSuba5IzVSWlNiWkN8akNsUl1UXE1EdHVpsiq0PCKIFNZQHCxb0CBt1+el2+uu1e2s1uGk0uas3umq0eW0S3T6Jbh4prubkx2c4zxconycw33cPA2qhx0YrmCzVMiPCWLJ6YwORABAWE+niiiUARUCodIZkF4JgCzQQIfR+HjaQieQoYIBAiPs59oB2EYwOEAmAgCVBCgQRAdxtFBPB3E0wE8E8CxAVAGAX5sfIEDe1OA7MVwxcuRshMx/GNx1NcTif9KxH+SiPssifxJMv/jVNmHifKPEiSfxHI/imV8kEB/NwV5JYVzJElwMEl+IFm3L9V1T7r/1tTQxvjw0siIBJ8gfwcvo8xZJ3LQih3UYoNapNUI1QaxRi9QavhyFVeq4kgVbJGSLVKwRXK2UMLiixhcIZ0jpHOEDETEQIQ0lpDOFtG4QipbQGLIqHQHhB6qFRUEG2tiPDdkRTyTFhGjl7sy6R4cLkDCU2EQb18xhUHIvqcI2U9sABAEwBCAh4AnLgIAg0lTyMWuWpWnVukhERrYLDnCkLLoEg5LzkXkPEQl4GoFXB2XpWYz5AhdglCFDCKHCjPIIM2OIg3HpOMRGoFNJXAoBC6ZyCUTuRQCm05gM0hcBsm+uPqERg5VzKVJBEypCJHz6EIGAaHAVDJMouAIFByBDBOI9kfM4Jl4iAkAdAZN6ekem5+/trLq2ay89Vl5GwrLduSVbs4r3ZJXsj2vZGde8e78kufzS/YWlOzNL36hsPj5kvK9FZX7Kiqfr6p5vqrm+Yrq5+ob969Zf3jL1mPP7TpxcN9rrx555+0T77568OSR3QcObtu9c/X6suQMD4WGgyOxCRQ6TKKAeCpEoOMpdAKVgqMQQAIOgAkQgQQTSDCeBOPty6osMkvEFiuESqVQKefKvBw9S7KKizOLo4Ni3A2ebgZPZ52bVu6gljvIxFoJTykXalUSg1rqoJE5qqUOEqFGyFOIBUqJUCXkyTksEcIQsJgCJoNPo3KIeDoMUiGAisNxAJAHU7Qqj1TPxJVO8at0sc8oolaKQ+vEodWS4DJdSLFHWF5MfFZjZcXBDfVH15cfWlW8qSQzJSzcwz3UKzjXGFzqZFphMNWqgyqVphpVZIM2sk4XXmMwVTmGVhjDKl0iqtyiqt2jqrxiqvxiywIic4Ii0qNj00ty87Y3VR7c1HB8x8qTO+pPbKl6bWvVx/tXfX5wzUur817eXPnGs00vrq14a+/WqZuti4Pdcw+vD3X/Mdp7ydLXMtR5cbzv6mDHn8Od55eGOhcG2oe7L472Xbbcah/u6xi73TV2p2v0bpflbq/lTu/Y7W7Lzc7xvtax3pZ/uHh6qvfMdM+Zqe7TUz1nJ3vPTvWene47O9n102j7d6Pt31rM33f9+s7lH04Mdnw32n3q/o1vRnrOWqfasaWb2LzZNtuBPepGH/cuL3RZ7TQ+6rE96rGLaEcRW+hF57tt/1XEuS50rusvFNFZMzprts10orNmbL4bW+hB57uWp9uXpzvQObN1qh2bNdtmzIvjrYtj15cn29AZM7Zwc3a848/vXn/hmZxN5bGH1uW/uCb3jWervzi2vuWrY/0tX8z2/Lx8v3nx7oXJrp9Hb3xvafsBG7i8cOvC58e2JbirjWxCoIof46JJ8jam+zqn+xrTfRySPVQpnqoMP32qjz7Zz5DorYtxVYU5SAPVAj8Fz08p8lNIfBQiL7nQXSp0lQhcxEKjWOAo5juKeQ4ijqOI4yTkOot4LmK+s5DjLGC7i7heYoGPVOgnFwep5MEauUmvMBlkYQa5Sa8I0soD1bIAjTxAr/ZQykVkEg0AEAKRBsE4AOCzGI4Kvqua664WGCWIgU9zFrKMHLoji+SDj6qbAAAgAElEQVTKoTgjhAAZoyLW59cPDy7eOW/rb7YNt6DDLdjIZXTw0vLD8+hICzZ21TZ40R50yN4gL6JD9q8XbYPnrQPnrQMXrP3nrQ/Po/3N6GDL8oMWbPAaOtJmHbxhHW5DLZ3oeJfN0meduGObum+bfmCb6rdNDtqmhq3TI9bZcev8BLowgy7OodYFzPYIRR+j2BKG2f5yEcUw1P6y2mzLVmxxEV1cwOZn0bkZdHYSm57ApsatlpHl0UFsyoLNTy8MPrx3teX79946sn3byoKCWE8fD4nSV2lID4qsyy1fVbWmrmJ9dcmG0sINRXkb83M25mRvzM5Zn56zJj1zVWpmU0p6U0JKQ1zCipi4moioqvDIyrCIClN4eXBoiX9ggbdPtqd3lqdXtpt7ppt7hqtbhtEl1ck5xdkl1cOY7GaI8nKMCHAzeTp6OSi0OqFUwebJmYicyRGRmByYyIbwPAJR8HRbkQVCPBxRRKAK8RQujsSEiWSQgIdwEAiBIAQCsL0ykgGQBgJ0CKRDODpIpINkGkShQ2QmACEAIAYAFwIQwyFW6BhbfSX7IpUH46TH4zhvJTD+lUz7OJXxr1TB+6nSD1IVHySKP4hmvRdFfS+e8U4q/+VU8cFkxf4Uh33pHi9kBe5IN62ON5WGhWYGmiJc/L3U7nqhg4qnVQt0Sr5GwVerBCq9UK0TqDR8hYorU7ClCrZYwRYpOGI5RyRFBBIWX8zkiRhcMZMjZnKENJaAyhJQOHwyIqIwFQymkYtEOcorojw2ZJl2FsZuy08qCfb2E/BcWQhAITLwEBkCcBAA210EAcBeGf/DRQoEIByWTq3wNmh9dWofqdiJgygRpgxhytiInM2UIwwFj63hc/QcRCvgaIRcNZ8lRSh8Gg4hg7R/0Mii4pEnLhI4JDyHSuA8RZFLJ/LoxCetkUnksylCPkMiQmR8hohFYlNgCgkkkiACGSZScRQagUbF03EgDQCoLLrczycxO7MhP39tQcGmwpLteYXb8go3F5RuyS/dWlC6o6D02YLSPYVlLxSX7Ssu219Svq+88kB19YHq6r1Vlc/VVO+pr9uzauW+zRuP7N3z+pGD7xx/6e3jB147+vyxk/uOHdu9f+/6rTub1tTnFgToHfgEIhuC6RBMB2EmBCM4PILHM3EEKoQjgTAJhEgAiAcgPADCAIgDQSKE59K5Mr5cIVKqxWopWxLkEViZX5Eemx7sGeKidXPVezx10VEu0Yt5SrlAq5E5auVOGpmjQqQT8ZQC7n+4yBDQ6VwGjUfCMfAQFQfS8Hg2CPNBokJgiHKNrtVGrlCE18nD66WhNcLAMklQqSG0xDs8Ly4he3V15aFN9cc3lB9aWbSxKD0tPMLH0+RvKvAIq3CNajBG1BtMNdqwWm1EnT6i1iG8yimswiWswi2i0j2yyi2i0jOmxjeuxj+uNCg63xSdHR6Vkp6YvKaycO/6usPbV57Y3vjylprjG0tf2VL27fHNb+2oPr6+5M1dDa/uaHppU/2fX7y7PNTzeKh9pOf8WF/L1J3r/W3nhs2XxnqaH7b+Nnf/+uKw2XLzymjfFcvNttGbnRP3esfumEfudo3d6Rm702Oxu3iz1dJ7eazn3Ng/XJzqPj3VfXqq98ykncm+M5Ndp8Y6vh3r+Ga0/ZuR1n+3n33j+pnXRrt+HDb/2N/+3WjvmeXJ1r8PZsx32+bN6EIX+rjHutBlXei2zvfY5u1jpf8cLv0vLv4zdhfRmc7lqfalidbl6Q50tgudNaPTHbapDmy6E5vutE11LE+2W6c70elO22S7bbIDW7hlm+7qOvfxiW3lO2riD67L/eL4+t5f35vpPr10989Ht3+f6/t1pueXqe6z0z1np8ynx9p+GO84O9t34fVnV2noJDkJ8pGxTQZZtFEd56JJ83bM9HVM8dQkeqqTfXXJvg7Jvg7xHtpIoyJULwnSiAJUYl+FyFsm8pQJ3aRCF4nAWSw0igRGqcBJwncU8xxFXCch12inUch1E/M8xHwvicDbfieRQhKokobq5CaDLMxBbtLLQ7SyII08QC3316m8VEoZnUYDAA6ZwsAT8AAgE3BiQ1yTQh3j/fUhLhIfDSdIL/BVIAFKdqiWH+cia0oPeX//M/3XvkGHL1sfXrANXkIHL2EjV7DRK+jwZWzsKjZ6zTpwyTbQjA41Y0Mt2HAzNtyCDjXb/4kOXcRGmtHhZlv/+eUH52z9F9Gh5qV7F7CRG9i4GR1pXR66YRtps1k6l8d6liy3libuLk8+sE72L08O2aZHbbMT2KNp9PEstrSA2R5j2BKGLWHoIootY5gNfVoZbRhqQ202m822bEWXl7Glx7bH83+7ODWOTo1j0xM2y/Di4MPF0QFsYhizDM0O3Ok+9/snx4+sLS4K0GqleJK/UludnrOqcmVj5Zr68g1VxRtKctflZ6/Nz16fn7chN39tds7qjMymtPSGpOS6uPjamOjqqOiqiMiK8IjysPBSU1hpYFCBt0+Wp1eGu0e6u3u6u3u6q1ua0SnJyTHR2TnJ3SnRVRfh7RgR6BHu6eill6rUArGCzZMxEBkd+ctFDp7AJRDYOBwLhjkQToQnyig0GYXBI5BpIEwCIBwIgQAIghAMwDgARwAgMgDQQIABg0wYx4SITIjMgKkMmEwHcWwcLMTDEgCQA4ArAYjhEEsMvHV+qgPRujfSde+kS99M4b6azH8tVfRGsvDdFMG/ktgfxDLeimG+Gs8/mqTcl+TwXKL7syn+21ND1yeF10aG5QaExnsGhxqDPFSeeqGTiqtX8rQKrkbJVasFaq1AqeEr1Dz5Xy7KEaGcLZKxhX+hKKRzRAy2iMEWUJl8CpNP5vApiJjKUjERIx+JcpRVRnttLYjZVRy/uzRjdWpMiFzqSKUCVBKTAFMgAP//4SIVD3IFPCe9NsDBEGjQ+cmlLmxExWLKuRw1j6PhIGo2S81ha3kcAxfR8RAVn63kIQqELmIQuRSYaXeRAtEp9lOMBDaFyKEQOGQCl/bkpD+XTuTQCFwagWunkQZzmEQelyYSMCU8ugghc6g4KhkkUQAiBSLT8HQKTMODZCKM8NnqkMDknKz64qINeXnr8vI3FhZtLy7dVVK6o7BkS0Hp1sKSnUVlu4vLny+p2FdWcaC0Yn9F1YHqmv0ravdVVz1XW/3sqsZ965/Zu37V7l2bDxx+/uQrB9945cArL+068Py6bbtXb3hhzfpnG1etK63IDg/TISwWAEhIBDEJLybjBQQcAoJ0EGQAIBMCGRBMByEqCFAgiAxCBBAkwjCdSOUz+TKeXMaVSdgSDoUd5B5YmVcZFxrv6+znrHF11ro569z1SmeVzEEuNUj4arlQay+LSpFOwlcJuAoBVyHiK8QCpYiv4HOkPLaEy5YgLCGLwacQ6ESYgoeoeBwCQVwAFtGlfg4hJZrQSmlwpcxUIzfViALK5EElTqYSn7Cc+PjMZ6orD2+sO7627GBD/oaC1IzwSB+PUP/QPLfQUtfIGueIGmN4lWN4jUN4jVNklXNEhVt4uXtEuWdkhVdUtXt4hXd0lW9spV90cXBsQURcfkRUWkJ0XHV+5s5V1Qc2Nx7b1nRyW/3RDWWH1+R/+Hzjl4fWvbK5/OXNVe/tXXdye9PL21beu3zGOto197B1rK9lrPfySFfzgxt/WHpbRrouDHedm3vQujBgHuu7OtR91XLHPHH/Hy7e7hm71fWXi6NPXRzv/mmy5/RU9+nJrp+mek5Pdf801XN6uvf0pPmHsfZ/W9r/Pdr21Xjnt6Pt37R8e7T7j3dnbv8y0P7tnatfTNz93TrZij3qwebN6Ew7ttCFPuqxzZufDpF2oXPd2FyPPehcl23O/J/5TxdtM53ofDc6122b6rBNd9ghxKY6bFMdS5Ybtok2bObJqX9suhOb6cLmerDxdmzKjE2bR9t//OGtnR8fXt1x5o3ZnjPW++cf3/5tquunmd6zs32/zPSenTSfmuj4YeTGt3cvfN7z6yev7WzyVXANLKIzl+LKo/vKeJFOqnRfY5qPY7KnLsVHl+SjS/EzpPg5Jnjpo11UEQ7ysKeXJvopJN4KsYdc7C4TuUpFLlKhs0xop9FJzDOKeEYR11nEcZPwPaQCL6nQWyr0lvC9JXxfmdBPLjJpZWF6WZiDPMwgD9HKgzXyQI3CX6vyUavUCIsGAAiRxCQQCQCgEnE/ffvAxVNvnPro0FdvPPfB4c3/emnzu3vXfn5k+/evv/D7R4d7fv1wvOOUtf/88sCfi/d/Q0cvWwdblvub0eGrtoEry/3NtoHLtoEWdPDKkwxdRocuW/svWfsv2QYuokMX0cFLtv6L6OAlbPQaNnLN1t+MDly2DlxZfHhlsf+qbbQNG+tYGmlbHO1aGr+zPPlgearfOj1onRlB58axxzPo4hy69AizLmLYsj0otoiiS09XT580RZvNZrVarctL6NIiurjw1MVpe19EJ0fR8RFsYsQ2Prw80m8dvm8beYCO91uH7k71mTt++enI5vXxnm5eIkGUu3t1dmFtYU192aqGsnUVeasLM1cWZq8pyltflL8mP2dVTnZTVmZjempjcmJ9YtyKhIQVcXHV0dGVkVFlkZEVJlNJUFCBn1+Oj3eGj3eWn2+2j0+2u3u6q0uKu0uKm2OCqy7SxxgZ5BHhrnfXiuQKDl/GYttdFBIZbIiAgDg2BCMwzARAHg4nIhDFeIKKSjdw+DIqnQ4AJADA26cwQRAHQAQQJgEQBQToEMDEQQiMZ0FEJkxi4ihMPJWOI1FhHAOCODDMg2EhAMgAwAkPRzCZ5QbJrjDdkRTDyUztiUzFsXTJS/HsEwmsNxIYb8QyXo3lnEiQHUp23JPstSU+cHVUYH14YKXJlB8UnuxlijCGBBqC3ZS+WoGznK2TMlVSplLBVqq4KhX3CYpKjlTJkcoRkRwRSlmCf6IooLH5VCafyhRQmQIyk0/hiKhcMRVRMlgGNiNML6mK8dpekvBsSeJz5RnbCtPinQzOdBpAwtNggAgCMAjAMIiD7YUZAmAItE/cwAABBogwQIYAGg7k8biOGrWfXh9o0AfIFe4cjoZOl7NYag5Hy2brEJaOzTbwuE58rgPCUHKYMj5byWZKWRQ+FY/YUSSDNLuLNDxCJbIpRC6VyKMRn6D4v7uI4zKJfITM59KEAoaYQ+PTiUwqTKWDFBqORoZoMECCAapc7BRhyijMX1lcuDY/f11x0day8p1FRduKi3eUlu8sLtlaXLqtuHRnScVzZZUvlFcdqKw+WFVzsLb2YN2K/fUr9tbV7l7V+Pyurcde2HF068ptu9ft2r/l+Ze27T20efee1Ru219Q/U1C0OjevMTOzKDIixtXoKxebDNqsIL/sYN9UP3eTQeXApgnxIBcCuBCAgAANAMgAQINAGgSRAIAEwjQ8mU6gI2SES+GwSQhCZIV4BJdmlkYFRPu5+Lvq3J01rs46D4PKRS7RS0VaKV8t5asVIp1CpJPy1QK2nMeRC7hyAVcm5MntOsrEGqlEKxYquYiQgqeRYAoRpOJABgyxAZBP4LipfHK0oZWyoHJpcKUqtFocUCIPKHIMyfcKyYiPTVtdWXp4fc3xtSWHGvM2Fqakh4X5ugUHmHI9QkvcIyrdIqvcIitdoqpcIqvdo6s8oyq9Isu8wou9Ikq8Iyt8oip9Yqr8YisDYkpD44uiEgpj4rLjoxMKU5PW1RTvWbvi8NamV3Y2vby16tj6kuNrC747vuXj/c+8sqXijZ0Nr25vOLK+6t9v7H800IaO37TcvDrUeWnmTsfDG38+aP3D0tvc3/arpa95aaR34s6NAfPlkZvto7c6R253Dt8xj97uHr3VPXrTPNb3Txd/Hus6bXdxsuunCfOpya5Tk12nJrtPTfWcmuj8bqztK0v715bWr8bbv57o/ObuxX9d/f7YvcufjJl/GO74rr/ju9n+C9isGZtpR2fasIUudKHHNmf+Rxf8f7toL4j/oy/OmG1THeh0Jzbbhc12oRPty2PX0cl2bL4Xe9SHTZuXR65P3zs/0H6q++JnN355/9rP77X+/J75j3+Z/3jf0nVqvOvUw8ufT/f8NNP706Pbv8z3nZ3pOfPozm/zt38da/9+4OoXd86/bz77Zt/vH/3yr0N76vPS/B1yw3zyTH7BGqkTQvFXCJI8nBI99Mme+qwg5xQ/h1R/h2Rfh3hPXZSzMtwgM2mlwWpJoErqr5T6KSRecslTGv93F51FPBcx103M+8tFH6nARyrwk4v8FaJQjSRMJw1zkIc5yE16RYhOEaRVBupU/jqNnsdlgCAdhuk4PBEARQj1z+/fwqbaHvdfWBq49Ojehcf3LizcOm/tv2p90IINXsZGrmLDzdb+P60Pf7MOnsNGryw9bF5+eAUba8fG2tGRVnSkDR2+Ye2/ahu4ahu4hg1dx0ZasdE2zNJuG7qCDjVjo9ew4WvY4GVs+Bo2egMbvoFZOrGxDtTSiY512kY6lofbbeNd1slbS5P3l6cHrLPDtrkxdH4cezyNLS9gS49Q6yKGLqHYEoYto9jSf7r4BEWr1ba0ZFt8jC4uYI/msflZbG4Km5nEZsbRiRHryEObZRCbHsMmBpeH71qH71qHbmEjt7Hxh9jIvfHO679//N6zK8qzQgOzoyJzYpKKUvLKsypLM2sL01cUZjYWZjbmZdbnZtTlZtbnZjTmpDVmpTSlJzempTQkJ69IjK+JjamMiSqPiiyLiigNDysJCS4ICSoIDS4MDS4M8M/19kz3ck/1MCZ6Okb5u0b5uYUalU4qvkSGcCUMloyBSGksPp7GAvBMAGZBMBMEEAAQEfAKCkVOJjuw2G4iiZrJYthdBAEYAGAQJIAQCcRRQBwVBhl4CMHjOTgiGyYgEJGFIzHxFCqOSABxBABHxZOYRAoTR2KDRBFAVQM0FxwhikWocGJtiZC+kKrZn656KU16NJFzLJp2IorxSrzkeLLD3kSPrfGBK6PDigP9M9w9k11849xCwo0hAbpAb22Qi8JfK3CTs/UShlJEl8qYUgX7CYf2KNgSu4syRCBh8f8njSwBjSUkMwQkxhMXKYiMylTTKUEqQXmk5/bihD3lKc+Vp+8ozsz18/RgswAijgoBhH+6CMMADoZwEIyDcDgIjwOJOJCEA6kwSAchHsJxVKp8NfoAg0OwSu3L4RooNDmVpmAiWoRtYCF6FtuBwzFyOI5slpqLKIRcNQ9RsCh8Kp5lX0S1h4Zn0gh/7zLSiJynKLKpeI79CAeTJKDjuUwin0XisSl8Hl3IZ4oQKocG06gghQJRCQCZjGPKxY6RoeklRauLC9eUFm0sKNhQWLC5vPzZivLniot2FBdvLS3dUVa6s6xiV0XV81XV+6trD9bUvdTQcKSh4aWmhhdXNe5/pumF9atf2LX50J5NezfWrNpS07Clpn5zRc36otJVWdl1SUkV0VEFIYGpnm4RenWISpbk7lwVH70uP2NzSeaOipxNxenViaYUH6OPgi8n40R4UEiAEQhgwSANBAkAQAYgJpHKprI5VI4EEUvZUr1YHxccl5+cH+4T7u/i76b1cFK6Ous8HNSudgjtQzcKkU4lMciFWhFXKeAphTwFnyMV8uRigVIq1ijkeqVCL5eqeSyB/a5HIkSGASoMcwBYADMcJC5J+tAKRVCZJKBEFVIpDSiW++c5Bef5hmQkxqauqSo9uqH65bXFh5vyNxelZppMAR4hpoh8/4gy/5ha39ha39hq79hqr5ga39gq/9jKgOgy/6iSgKhSv+jywPjawPja4ISasKSaiKTyqITiuPj8+JjkjPi4FUXZWxrKX9zUcGJH08tba09urTzyTN4ne1d+cXDtWztqXt1S/dr2Fa/vaDqxvaH9jy+XR3vnHnaOdl2eutlm6bly79qvw+YLA+2/D3T+OfewY/Zh50jv9f6ua4O9bSO3OoZud47c6hq52TXSZx67+V9cnOj+ye7ilPnURMcPk+bvJ7u+n2j/xnLjy/HWLyfbv7S0fm5p/czS/tWd8++1/PvQ0I0vJ3tPPbjx9UjPmcdDLehUGzZjf/BbJ/bPCjhrT/d/dfHJkulfLv5dAc3YjNk20WaztKKTHdiUGZ3qQC1tttHW6Xvnb1/++uqpNy9++8qVU2+2//pB7/lPzX9+eKvl03tXv7z848necx+MtH/z4PInMz0/zvWdmur6fuDKp/2XP53u/nG27/TAtS9uX/hX+08nf3p7x/t7G45sLN1Tn1edHFqbFr2xLK8yKTpUp3TjI8EaebybQ5KHY4q3Y6q/U4qfY5KPIc5dE+EkN+kkJo04SC0OUIr9lGJfhchTJnL/azVVJjRKBUapwCjhOUu4LhKuq4TnJuF5SAVeMoGPXGhvigFKSZBaEqIWmbSicL0swqAIMyhD9cpgnSpIrw7QaYxiEYdIoIEAAw9TIZiJB988tA6duPzklsqhFmyoBX1wCRu6jA22oP0XrffPYwMXsJFL2FgzOnweG7mGjbRhQ222wevWgevYWCc2ZkaHWrHRDmy4DR24YX14bflJrmJjndho6+K95sd3L833nhu7cXrwyo9D107fPvfNvZYfp282Y5ZezNLzeLDNNt5jm76/PPXQNjuMLViwx1PY4gy2vIDZRXwyTrNsw6w2zGrDllHMimE2e1AUtdlQq9W6vLxsW1y0LT62PZ5HF+b+dnHagk2MoONDqGXQOvJgcfDW8uBNzHIXHbmJDvdhIzexwT5s4gFmuTd47Y8f33752aYVDXl5RYkpBfFZhUlFBUllBSlVBSnVucnVucnVuak1eal1uSkNOcmNWYkN6cl1aSk1qUk18bEVsZElMREl8dFlcdHlkWElpqD80KD88ODC0KC8QN8sP690H7dkf7eEQI8Yd4OvRqCUsfkyhC1hMKR0lojC4ODITADHAmAmhGNCIB8PyUh4NZXkxEG8xVJPsVhFpzEBgAIARADAgwAeBIggRIFgOgTT8HgakcQikNkEMhtHYEN4NkxgwgQKBJPxJAqJRibRcTAFD1PpBA4C8/gAVwXS9QDghAMCGXCOI2VtpGR3ovzFeNHRGO7xaMHROOX+eOO2aK+msMDCwKAEF69glZOf3NlX7eWr8fdSB7ipAoxyX4PETSN0UnDVUqZYwRIp2SI5IlawJX8HEclYAiki+MfmIltIR+wuiigMPonBJbF4ZDafxBKT6QoqyVPIzPYzrM+O2FOe8mxJ8rb8lKqIkAABD6AQGXj7w24gAh7G4yAYBkEYAp+6SMCBJBxItruIwws5fGel2k+rD3Iwhmr0AWyeA5mmoDHVCNfA5Rk5XCOba2RzXdhsI4ejF/C0Yr6Wz1ba+6J96MYeOp5ln76h4DlkPIdKYP+niyyygE7gMYl8JpHLJHK4NIGAKeLQuDQcjQyQiAAJD1JkfF1MeEZJ4aqSwmeKC9eVl2wtLtpaXLS1vGxXWenu8rLdlRW7y8t2VZQ/W1X5XE31vtragyvqDtc1HmlsPNzYcHBV44G1q/avX/XCmvqdq2o2NhWvqE7NrE1Jq05OroqLKwkPy/PzzfBwzfRwSTTqYvSKBGddtr9bfXLMpsKsDQVpWwpTdldk7qnO3laauiYnvjI2ONnbKVgncxfzdGy6hEpi43E0GEZIFAVf4mpwdda6+Bi9vZ18wn3Cs+OzM2Mzg92DfZ18XdRuDjKjs8bdSeuukhhkAo1SrFeK9Wqpg17prJU5yoVasUAtFqj+KosSkUom08llWqlIidA5BJBAhshEgIQDyHgYAfFCiKbn6aMdQkqVgSUSvyJNaIUqqFgVkOceVhgSmZOamLG+pvzYxpqT64qONOVuLkpJDw0O9AyJiC4MjakMSVgRGL8iIK7KL7bKP7Y6ML46JKHKFF9pSqgMS6gKS6oJTaoNSqwJTaqNTK2LTK6IiCuMjs2NjU5JiY0rzUlfXVX8/Nq6I1sajm2qfmVr9clNZSc3FL+zs+at7dVv7ax9a2f9K1trD2+q+uDYrsk7121jtydvtQ62XZq50z7UefHBjd+HOs/db/11tLfl8XDv1D3zg84rQ33tI7c6hm53DN80D980j/R1jvZ2jPf9H12c7PxxouOHic7vJju/m2j7ynLj84nWL6bav7Jc/2z02qfT5n+PXPus++fX2n96ebj1y+GO7x62fTdx8xfb+A1s1mybarVNt2ELXf/dxdn/m4vo3NOl0RkzOmO23P6j+8KnV3966+pPb/Vc+Kzv0ueXT7155sMX//36zrMfvdj283vDHT/N3jm3cP/i44fNj/svLg1dWhq6ONF3uvuPd2+df//Ohfdvn3v37oX3u35+7dKXB659d3TgymcjrV+Zf3nj1w93f7C/5tjGvM0lEY0ZQauyI3NM7mn+LoVRoWuLcurTk0O0Slc+O9JRG+dsCHeUJ/oYErz1CV7aGDd1hJM8zCAN10lDtNIge2VUSXwVYi+5yFMmdpeLXKT/xUUPmcBLLvKWC//pYqBKHKwShmr+dtGkV4YY1EF6tb9W5SqTiGlUJgwhRDyTSCADwLb6zEfDf2KWZtvAH9YHf2AD5233zy/f/cP64IJtsMV6//zy/T+tD89Zh84/fvjH0oPmhTvN/VdOXfn2jfOfn+z65dP7zd93nv34/Oev/vbR8R/eePHzo7ve27vhjWdXn9hSe/b9w6ffefGltWUvrS1/fXvTwVVl6/MTG1IjqhJCGtKjjm1pbD39+eN+s23iDjp+2zp5zzo9gM6NYY8nsKVZzDqPWR+jtkUMs6GYDcVsNsxqw1AbZrNh1r9cRFEritrsLlqXnriIPZpHF2ax+WlsbhKbnUCnRm2WQWxqBJsYQsfuo5a76Phd20gfOtKDDnXZ+tttDzuwoS5stBcb7bP2m+80//r16y/vbmqqzympSCspSSktTC4vTqsqSqspSqspTKstSKvLT2nMTWrMSqxPT6zNSKnNTF2RmlgVH10WF1WaGFuRGPFR7rMAAAdmSURBVFsRE1FsCswN8c8JDy6ICCkMD8o3BeQEe6eH+CQHecYYle5SlkiKcOVsjpjOEFPoAhIVgUgMAGaBOBaMZ8GQlEJUkHBaKslXKg7VajxEAimJyAL/h4skEKRBMAMm0PEUGonOIjEQIpWDI7IhmA1BbBxMh2EyDkchUWhUJpmCEIgIHodQIB4CCfggXQyAMgDQgIALBQhE4AIDeb0v52Ck9EiMYl+EepvJYW24T3lwYJyLb6DGzU1kcOIZjCJXN6WvhybISeZrkHgYpC4GiaNGoJQjAgWTJ2fyZCyhHHmCohyRyBGRnCWQsvj/6ItPXaQyhRQGl0hj4xkIgcklMEQkqpJGdkSIcU7ixqSA58qTdxcnbc1NWJ0UHamQAXQK8nR/0X5pBvzkceEQjIfxMIiHADweopDwLDKRS2eoeAJnhcpXZwjWOwYrNb48oZGBaJmIns114vJdODwXhOOMcFw5XBce1yDgaYR8jZCr5jEldCLnr7L4pDLimFTCk9ZoF/FpuH8vpRJ4DAKXjmfbXeQzhE/v1iCTALIAkcZFpJcVrKwoWVeY/0xRwbri4s1lpTsqynZVl++uqdizompvXfULdTUv1NXubag/0NR4uKnp6MqVx1avPrFq5dHVq15at+bQpnUvblt3YMszexrLVpel5JbHxucHB2X5emV6uae6OKUa9TkejkV+7jXhAasSIjbnpOyrLXm2Mn9NTuIzWbGbcmKfLUp6viL9mfSw+vigDblxFTEB4Qapr1zgIRMYeGw+kUiHYDlP4OviGeIdHOwZEuIVavIxxQbFFiQXZMRkhHmH+RkD3LSejnJnZ427s9ZDK3NSSx3s4zZauZNe6ayWGMRcpZCnFPFVfI5UwJWJ+AqRQCmRaKQSNYclIOMoFJBEBckkkEwEqXgYAWABSFTxdZGOoWXqoFJNSLkhvEofVukUVuofWxEZl5+ZnLGhqvTo+uqnLiZnmkKCPEISEsriUuuj0poiUhvDkutMyXWmpPrwxBXRySuikiqjkipiUqrDE6vCUlaEpdYFJ1SFxFdEJ1XEJJTEJRSmJOWkJSRlJcRVF2TvXFV1aHP9sS21J7dWn9xcfmJd4cmNha9vKX9rZ+2b21e8tr328MaqfRtqLv7w0eJQ3/yDnrHu68OdzZO3rt2//ttgx7lB87n7rb9N329/PHR75Gb7w67rg32tw3c6x+702Pui5WanpffGWE/LaPefI11nR80/WbpO2V0c7/zxbxfN3020fTV2/bPxG59Ntn02du3jsWsfj7d+Ot72uaX1iyvfHOz8+VWL+fvBju8ftn47eed3bLINm+1AZ9qe3K0x+6T2PaFu1ozZ+6J90PQfW4n2X+wTNNiMGZ3qGOr5+Y+vj3X98WHfhU9+eOe5b97c+dunhy58ffzaD6/db/ly7tbv9q0ybOQaNnING76GjVxFRy9jk9dRy5W7zR+1nX7l6ndHWr4+ePnrA+c+3v3nh891/Hji9rl3m786+NnRVS9vydtTG72tLLw+zSvaiePOx+lokIcYiXVzyAsLbshMq09P8ZGJvKT8AKXYXcgK1IrCnGQmgyTUIA7WSSIcFJEGeahGEqQSB6okAWppgErmq5J6K8QecqGrXOAs4zvL+M5SnlHMMYrYblK+h1zgIed7y4W+CpG/Qvw0wiClIEwnDtNJIwzySEd1qF4RoJEF6lTBDlofrVpCozIgkIXHMQkEMgAUxntO3zmNjTZj/X/a7p/DBi5hDy+h987Pdp25e/7jK/8+/vtH+868t/v7t7Z9/eqWz49uObl1RUOaqcDkkhtsLAr3eCYnOsvfkOKpKYnwzA9xS3RTxTnLw7T8UDU3wUUR4yT1E9EDpUiymy7N0ynFwzFcJ/cWsUO10hgXfUVi+Nv7tj9su4hND2DT/ejcCDZvwRYnseU5zPYIQxdRbAlF7Ryi1r9GbDDU9kTEJ7HZlq3WpeWlx9bFx3YXbfMz6OwkOjuBzViw6TFsYggbH8Qs/ajlPjZ+D7Pcxkb7sJEedLgTG2zDhjqwwQ6svw0baMeGu7HhvoW7Xd2///Lx0ZO7mzavKmyszl5RnlFdnlVbmd1QltVYnF5fnNZUkvZMQWpTfnpjQXZjYU5TbkZdelJNWkJVemJ1WkJVYnRpfGRJtKko2lQYE1YUbSoMD8oN88+K8E8PcI3SS5xEDIGIwZayECmTKaExBSQaGyLRAIgKQCwcnk8iKahEDQXvLuCE6dQmvdpNwOHjAAYAUACABAIECCBAABkG6DiYRSDRSXQKmUUlMRh4KgvEc0CQCwFcGGSCAA0GaEQcnUyhkOkEAp1IYFGJPDqRy8CR2dCTk44yANAAgAcIxBDBchG8xR3ZFazZEGys8nfN9PIJd/L11Xi5yVw1HL2W7+Qo9XRW+jmr/JzkXg4SZ61QqxXItUKxhseTs9gSBl/KFMpYIjuNMpZQ8mTQhiticAU0tpCO2GnkUxhCMoNPYfLJbA4JYRMZPCJFTMRraVCQglEc4rQ1L3pHQfzGjJimuIhUR/3/AhPMFGlngWtzAAAAAElFTkSuQmCCAA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8" descr="data:image/png;base64,iVBORw0KGgoAAAANSUhEUgAAAl0AAAFVCAIAAABaW82MAAAgAElEQVR4nFy7ZXQb59a/7bRNGzCLR2xJliXLKIPMlplZjGZmZltmZk7S5pz2tAfK3KZJ2qZt2objJA41TcNMtoUz9/+D2/Oc99W6ltY9o5nRWvpy6bfvva2UBUM5ZRO5VdPZFZPayklt1ZS6ckJbN5vfspTXvFjcsbeofY+6bkZdM13UulLQOF/atlzTs79a90Z5x56S1qWS1qXyzr0V3a+Xduwpal0qaV+p6H69ovv14vaVUt3+8v63KvvfrBp8s3rkH7Xj/6wa/0/p6L/r5j7v/tsPuje+73398PTbP/UvfhKdXuLE8GMQXZ0gNhXHpGLoZBSFZA9BtlgXvFNCgFAcGS+PSlRExMlCo1XhsWJhnK+LB2SHI9jjCQ5ECEOHsCwCjoOHvG0xXjakEBQvVdb+9+WjTwcO3uo7fLP325sdh661HLjc/NXltgPX2r/5vfnLK/WfX2z88nL95xcrPzxb/fG5xq8uNx64WvPxufJ/H2/7/FLfdzf6Dl/vPnC5//BvM8fu7l19+p8/zO9eNy4euzn53aV3Lj39QQ+vwsg1M7i0bjiwduv04827ADwE4Nurt4bf+mDfl99de6F/BsB9GDwD4MZzwxsffzX+zgefnLn4BwLOPds8dvfB6uNnqw+f/vTbtaNXrtwzmZ7B8COz8ZHFsAHgDcRiQmAYBjACLDACANCbjCbYAgNgQswbpo1N04YRMZiBad38YsO8jiAW2GREtkBMsMUAEJPFrDeY1hFgtMAbevNzE9CbkHUD/AIBFoPebDbCAEEQswUgACAAWGCAAAAjAAGwGTHqLWYz8tcnFgTAJpPJsKlHLDAwIf+HAQADAHoANgHYAMCImBHwFIBPz629d+73wtE3KIJMGi+JTo+kEgRErAcaxbCxJ7rwPOMTUhNik5KikuITJV4p2l15nej3zpDOm6wvGF6+ZrK6YbK6gVjdsljd2bS6s/7STfNLf1heumF+6ZbJ6rbJ6g/4pUvA7hSwffepVdMBTNHbXNW4IL02OiU3MUGaEJOZnJAlDI/DE5kOGBaWxMdRgyFGxG40Pywu518f/vD2+4ebe2fzKrsSpeW84CyGXwaRL8J5ZeF95LTgbGZ4Pje2LEDSHqEdCFLo/CRdHmnNvORGXnKTW2oLL63JKboEH6LB+CsxAhXGX2nnJbFxy7JzF9vxxI4eMgd3uQ1XYseVObqpUG4ynFsGlhPnyIpEOUfhOLE4lxiMcwTaWYhzjsQyhXjnSCxTiGUKSexoonMEzikMzxBCTCHBKRRPDyUyhSRmOIEWTKAFQrRAiOJPogZQaP4Umj+Z6geR/AlQAA4SYCEBFvLDQr4YiI8ieKEIHhiiF4bsiSZ52BFdbSGuHeSCgth4gjOEZ0J4FpHAIhNdaGQuncyjk3lMmocbW+DDC/P3jPD3jBB4RQbyI4V+sZF+UdG+wih/YXhAuCA0nB8u9AmLCAiOjA2MifMKj/cKEXr5+ni7+/h5+Xn6CNx8A90Fge6CIA9BgJtAwBP4u/r7u/r7cnx8XLx9OF6+XG8/Vy9frpePi5cP+0/4zp4+bC8/Lt+Xw/d29vZx8fHl+PLZfD6b7+Pi68f15zt7ebPc+c4ePmxPf7ZXINcn1D0gkh+aGpYgjklXp8jyRdpKTUlbWWNvfdeobmB6ZGR2fHxpZmZlbmF5dn5lfnnv4p6V+eWV+eXl+ZWV+T0r83uXZlfmpxaXZpb3ze9bnt2zNLdnaXbv8uy+LfYu7F+ee31pZu/y3L7lhTcWZvcuzO6dn9kzN720xfzsysLsysLsyvzM8v8yN700O7U4NT43PT63OLu0OLu0NLu8ML00N7kwOzk/N7kwO74wM/ZflmbGlmbGlmfHF2dG5mdGZ2dGZ2dGZmaHp2eGJmcGxqb6R6cHxmYGJ6cGJsb7x8f6x0d6Rwe7h4baR4c7xwY7h+pL6iP9wv1cvL3ori44GhtLcYXo3jS2N4Pt68wJ5LkHuboGc7kR7h5xPr5JgoD04CB5dFReUlJpRkaNRFKnkDZrlZ152q48bVeetqcot6c4V1eo1RVou/LV3XnqngJtX0FOf2F2f766J0eu08h6sxUDeeqBXFWvVtGTq+nK1QyUFAyU5PYWavqKNR05Ml2+uqcgR5ef3ZOX05uX3Zen7stX9BcoBgoUA3mq/lzVQJ66P1/dl6fqzVX35Wl68jS9+dre/JyevOzuPG13nlZXkN2bn9OXm92Xp+3NU/fmqnpzlVv05Ch6c5VbN/bl5vTl5vTmZPdkq7vVsh6tvDdbodPItujNVvTnqvpylL3Zir4c5Z/fm6vqzVV2Z0u7cmS6PGVfoUaXp2hTS1qVkiaZqCYzrTw1qTghrig+tig+tiguvigu3kqS3asqGtaWT2x5UVM1paycUNdMaepnVTVT2vrZnKaF7Ia53Ib5otaVwqb5gsa5gsa5/IbZvPqZgsa5wsa5opbFwtal/Kb5nPqZ7LrpguaFotalgpbFnJbFnNal3NaF3NaF/Palgq4VbfuKsnUlW/dmju4f+T3/qBz+d9vUB2Udy34RcgrViw5x6HhnCpZBQVNJjmTIjkCwwXIhZmKgUBQRJ42IkwljZKHR6vB4aUSigOtFcsBD9niCA5GEpROxLAKeC5H49hivnTh/G1asrHX/W6f08788m/7l8cyppzMnH48fezD0093ho/eGfrrbf+RW35FbAz/d6f3hVsehax0Hr+u+v9n93c3mry7Vfnim+dMLbV9cav1srfGj0y2fnun55nL3l+d6vl7tO3C+89MT7R/+3PflyckjF1eOXvnXyesfnLm+/6dz761e/+LqvYM3n3x6+c7yoV/2HPrl0PUHF/TmPyzIfQRc3QRvHzmh+/u7b/50+rIF3ADgDwAuG02Hf7v55blL5x8/u2OBzz949P3a2qHVs9eev7hvMj4xmV9Y4E0Yeaw3PDMY183mdQv8zGx+bjatW0wGgBgB/Ny8uW42mABitJjMZrPJaIIRBADYZDbq9RsAWGDEBMNGC2KwIHoYGMzwhhnehAFshmEzDBst5k293mA0IggCEAsCmwFiQRAYRmAAAADACFsMZrPBqDdbjGbYZDKbEAQxGY1mkwnACLCA/8O8BWJBwHMAPr9w6cPzfxSP76cFZNHckmn0CApBAGHdMWimrT2J4+qdkJCaGJecHJsSnyTxStHszu/CfrBKWbPYrJle+d1sddNsdRNY3Yat7uqt7q6/dNPy8g345RuWv7xoefkybH8K2L77xKrpG2zJOxzVmF9adWRSdkK8OCE2Iy1JEiFMwEPODhjnv7wYuQvtLcluufFgc90C339hvr9hvv7YeOzyo+9W77773aXlj34d2n+gafJf+e0LmWWDyYW9cTldwZJGn7QqTmwRKzLPNb7YO73WV9wYIGvykdR5pFa6JpVzE0qdYwoZwjx6WC41UEsO0FICsimCbLKvFu+lwrpLse4ZGLdklGsCmpeI5SWiuQkY1wScWwLKORbNjiG4JkGuSXhuEpGXhGXHYJhRkEscwTmWwIoiMCMJrEgCKxJihOOdwiCnUBIjnMwSUphhZEYIkR5EpAWRaCEQNYhADiKQBXiSP47oi4a80ZAnluiFI3tiSZ5oopsj0RUN8bCQKw7HxuFYOCwLh2URcCwCzhnCsggYJoRlkQlcOtGNTuQ5kXgMshuL4u5C8+TRPT2dPPjOnt6ufJ6XD8fHj+cb4MkPCvQIjOAFxHgGRfsFBQf6B4UEhPgHhfKDQr2DQ7yDQ72DQ71DQr3Dgj2DgzyCgjwDA90FAW5+/jxfP1e+L9fbn+cj4Pn683z9XX19OXxfDt/P1deX6+PN9ua78PkcH76Lj7eLD9/Fx8fFl8/25rt48p09vFhuHgyeh5OrlxPPm+nux/byc+EHcH0Err7BboIIn9C4gMj40OiEiJjU+ERZhihHoSrOKagqqWysaezt7BvqHZ4Ynpwem50dn1+YWlqZ27syu2dpanllbs+exX17F97YM//6ytzry7P7lmf3Lk6vLE7vWZndtzy3b3F2z+LM3oXZPQuzy/Mzy7NTi9MT8zMT87OTC3NTi7NTizMT81tnZiYXZicXZiYXZibmZyfm/mR8bmZ8bm5iYWF6cX5yaXZ8cWZ0fmpkbmpkYWp4fmJodmJoenpkZnpkZnpkenp4emZoanpwYmZwfLJvZLJvZKp/fKJvbLR3dLRvbKR3dKh7eLhzrL91qL22I1ea58XypDqQnFAUJwfIyZFAd8AxHHFUOzTFzpGOwtJRaIqdvZODgzMKw8ZgOFisGwHvTSb5UikBdFqoMzPOyz0rSKCKCstPii3LTKmSZNTIMhsU4ma1tFWjaNcqOnPU3TlqXa6qN1fZk6Paojdb1Zuj7snVduaoewtzdfnqrlxFb5GqM0feU6DuLcztKcjpzc/ty8/pz9f0FygHCpX9+Yq+nD8V1Zf3f0/rzlHpctU9edm6XG1XrqYrV6PL0/bmZvfmaHtzNL256p4cZU+OoidHocuWd2tl3VpZt1ahy1bqtOqebG1PtlanVXUqpVsu3KIvRzmQp96S4n8PtzSpy5b15Eg7tOI2tbhZkVknTq5IjS9Nii1NiitJjCtOiCtJjC9LTihPSSpLSi5LSrZKk7eLs3sUhcOq0jF1xYSqclJePqasmtTUzcgrx6XlY7KKMWX1pLJ6UlExnls3nVMzqaocVVWMaqrGtdUT6soxbfVEbuNcTv2MunpCWTmmrp7IqZ/JbZxV1k7JqycVVWPy6jF1/bS6aUZSPZFaNppSOZVcMZVSOiatmixoWVSWDfD8UiCIR8U7U7EMEppORlGIDiSCLZ5gi+WRnBMDhVnhseLwGGlYtCwkSi2Ml0cmBbn6kBwIkD2eYA8R0VQilknEcwl4dwyeb08MsKFHZlTNvfHTw5Vfny0ee7J44vHe1Rd7V18sn362dPrZ8unnS2dfLK+ur5zfXDy3PnPy8dTxx9MnH0/8+nDwhzu939/sP3Jr4Me7gz/c6v32Wvc3l3UHr/QduqI7sNb95WrvgfO9X51r//hY0/tHWz/4qf3DI12f/NDx0fednx5p/+jb7i9+Gv7u5PC3x9veP9j50aH5n1bfuXDzo98efPbH47+duDz0yfeL35395u7GsU3TqtFyYt300cVbf/9l9ftbD28DcGHT8u9fVgfffv/zC1dvIeABAA8BuGm0HDq79p9DR75dvXh93fDAbHmCwPeM5kdm+KkFvnL33u8PH996/uKhXr9utjzeNK7DyCaCGBBkw2S0AGCEzZuGTaNZb4YNAJgtsN4CGzctxqcm4zOTcQOGDQi8YTboYaMJMZphIwLMZsRgQAwWYDHCpk2L3ggb9bDeAOvNwGQGZjOwGGCjGbGYgQUGCAwADBAYIBYAWwBsQWALgqwD8NXalY/X/iid3E8PzKLwEsm0MDIkgPAeWAzL1p7kwvWKj0tJiktNi09PSJJ6pWp3F+rwn1ygXkasL5leuW62umXZdgtsu4NY3TNY3d/Ydht++Rby8i142x2z1R2j1U3klSvA/jSw+c8jq+YDuNJ/cVXj/qlVkUnaxARJSnxWVoo8UphCIHId0Bwc2Q9PCyWxouwIvvkVfc8MwAzABgI2AFgHYB2A5wA8AeCBBTywgKcAPEHAzU1w5anl2PXHn/6y9u/DxxffPdC3518NE3uLu6eU9QNppZ3xBe1CTVOQtDpQVOmfUe6ZUOAWm+ebWu4Wm+8eU8BPLPNJKvOMLfaIKeZEF7Ii8lkReQxhLi1Eg/eV4vliyFdC9JNhvTJR7um2nCRrdiLKPR3llo7iJmO5yThOCsRLIXCTMc7xKEYMmhmDc47FO8fiWTE4VjSWEYVlROKZ0ThGOJYWiKMIcNQAiB5Icgom04NItAAizZ9M9SdTfchUHyLJGyJ5EomeJLIXRPKESJ4Q0YNIdIcIrgS8Kx7nQsCyCVg2DsPCoZwwDjSMAxXrSMOjnXBoBhHFpDoyaCgnKoYKEagYEo1AY1JoLs5kjjuR7QE5e9BdfPk+YWHhUaERkQHCSIFQ6Bce7B0S7icU+keE+YSF+YZHCqKiA6Ii/YXhvqFhPsFCv9Awn+BQ35Aw35AQn+BAr8AAT4G/u7+/h7+/p8DP3d/PTbCFL8/fx9XXh+vjw/X25Xr7cr35Lp7ebA++s8fWuxfL3YPh6u7k6kbn8GguPJoLl+biTGE6U5xcqEwunc1z4nqyPXx4PsE+ITFhsWlx6aJkqTRNoZHkFGlLa0rqWmpbO5u6ejv6h3tGxgcmZsfmFqeWFiYXF6eWlmZW9sztXZ5dWZhaXJhcXJhemp9aXJpd2cqasxPzsxPzW4uZ8bnpsdnpsdnp0dmtxczY7Nz43Nz43OzY7PTI9OTQ5OTQ1PTIzNTI9PjgxHj/5PjA9NTQ3MzI/NTw3OTgzMTgxPjA+PjA+Fjf2Hjv2GTf2FT/6GTfyGTf8HjvyEj38GDXwGD34EDXYF9Hf1dTX2ttV2N5i1ac7ePig9uFJtkRaI4QxQ5LtHYgWjvgdthgd1gTbOzwNnaQjR3R1pZkY0+2sSVa20C7dxN37oR2vAa9up28cyfL3o6HQ3uS8H5UcjDLSUAnB7OoMe7cVH++OCRAKQzNi4sqSowtTYmvzUprVkhaVbI2paxDJe/SqDq06naNsjNH3a6VtWkkXbmyjmxpV65Cl6vR5Wq7c7U9uZreXGVvnrwvX96XJ+/Plffn/p8Xt/Lfn5LLVety1d05mi16cjW9uereXHVPjkqX/b9G/NOL3VpFt0al06p1Wo1Oq9apFT1aeV+Ocov/6rAvR9mX/edhl0rSJstskqTWpMeVpUSXpcSUJEUVJUQUxAkL4yKLE2JKk+LLU5KqM9LqRJn14qzazKya9EyrRHFTirw1U6uTFPRLi4ekpcPikiFp+ai6dlpdOyWrGBOXDskqxmQVY6LiIW31RHbVny7UVk+oKkZlJYPysmFN9YSmZlJVNS4vH5GXj6irJ7LrphVV4+KyEUnpoKx8WF07oa6fllSNJRb0ReX0JpeOJxYMxmu7ZWVD0vxuF884HNaFimNRMU5kNJ2MopIcyUQ7AmSD5ZGZiYHCzLBocWiMNCxaFhylDIuVRyaGuPpS7CHIDkewwxNRZBKWQcK74NAuOLwXjhLkQIsIEbc0LB1sevPHzv8c131wcuSrtcnDVycP/zb93fX5n24vH7u/dPzBysnHy6eerJx6svfsszfOb7xxfmPh1NPxX+7OnHqycsGw95Jx+fzG/KknsycfzZ16NHX83sTRm9O/3pk9fnfy5xtjP1wf/enawPeXug+d7Tx4puXrE60HTrZ8faL14KnO71erPjxS+M6X9R8faf70p6aPfuj48ljP1yf6vjqh++TXsUOrMz9cWv712sqx3ycOnxn64pelo5c+/v3ZN/cM/zp/Z/izH/cevfDt/Y0zetMlM3wZBu+dujjwzof7Dv60tmF5AMB9AO4h4Opzw5k7j49evnnx/rOff7vx6S8nD62uXXm6fs+C3DZYHpiRJxb4zov1x5v6pwaDAYY3jSYTDAMEscDIM7P5CWx5DFseWoxPEdMmsBiA5YVpXQ8MZmAyInoDrNfDm8+Nz/QWvRmYjMBoAmY9rN+EN/WI3ghMJmAyAoMRGIzAbARGIzAagNEAjCbEZILhDQC+Pn/549XfS8ZfpwVmkFxjIWookegHEdwxWJatPYnD4SfGpqXEpaYnZsanSD1SNbsLdYRP12hXgPUl0/brFqvbyLbb4KW7YNt947YH+pfvIq/cBtvvgJfvWazumrfdBq/8BuxPg93/fmDV+BW+9J88zXhAek1MSk5KkiQtIUuUqoiKSCdAbo4YNxwlAE8LpbjEYKkB5XWDzwyIEQA9gmzA5hewZROAZzCsB0APwDoM6wEwAbAJwAsA1gHY+Ks8vKXPRwi4uWE5c+fpD1fvfX7y6t8P/DL376+GX/+gZWJ/uW4hv2U8q7gzUduYlN0Up6oJyyoNSi/zTa3wTK3iZ9QKxI0B0mZ+Rq17UgUvoYwTW8yOLnSJLXaOKmQI8xkRBdTgbGqAmuavJnpJ8O5ZOF46mpOKdU0neorxbulYXirGJdnROdGBmYBiJ+Nd04huyZBrDIETiWdHQOwIonMEiSUkMkJJjFCyUyiZHkSmBpDJASSygEzyI5EFJGoAiRpEpgWSqQISxY9I5kMkLxLZk0xxJxJd8Xg2HsfCYRk4rBMOz8Tg2Ti0C9GBSbajEe3IWAfIAUWwccQ5oAgQiky0gQg7MagdDmwmN0IYFRcRFxsWEx8eF+4fznNyc2d6erC8PJy9+Bxff7eAQK/gIM/gII/AEK/gcL8woSA8IigiMjgyIiQyPCgiNEAYJggPFYSHCEIDfUMC+CFBPmHBvmGBPqEB3oF+Hv5+Hn4BHv4CD39/dz8/no+fK9+X5+PL9eZzvPgcL1+utw/Hy8vZ3YPl5s328GS7uzN4PCcuj+7KpXJc6a5uTm4syNmF6urG8HB1cuNQXTlUd3eGtwfb25vrLfAUhPqFxoTGpMalKUWqAk1hcXZxeUFFQ2VjV1NXX3vfUPfQ+MDE5ODkX+JcXJxcnBufnxufX5hcXJhaXJhaXJxamp9anBufnx6dmR6enh6enh6emhmZnh2dmRmdmRmZnhmZnhmdnR2dmR6emhicmhiYmhqamRycHu+fHO0d38qCwz3DIz1Do7rhsZ6hid7h0e6B0e7+4a6BgfbenladrlXX3aLrbNS11HY2VXc0V3dW5lXHhcST7EkkOwLNgUi2xUHWKMjaEb/TDrfLjmjnCNnaQ/YOeDt7gq0jyd6RaOeAt7bG7tyJ372LZGNDtram2tpQba1Ju3dCr71K3PEqccd26u4dzg62HLQjF+XAQzt64bF+ZEIYk57k6SYPC86OjsiNicqPiylJTqxIT63JymiQi5tV4la1uE0jatNIOrJlnVpFp1bZqVV2aRW6bJkuR9KTK+nNlfTnyQfylAO5qt5cRV+esi9P1ZOj6NLIddkKXY5Kl6vS5Wq7czS6P4W65UWlLlvxXyPqsuW6bHm3VtGlkXeplV1qZbdGrdOoenNUfTnK/jxVf66qP1fVm63oyZZ3qSUdClGrNKNJnFqfmVydGl+RGF0SH5EXG5IbHVwQF16UEFmSGFWaFFuRklCVnlyTmVYvzmqUipvl0iaZpEEsrssSWcWJ6uNE9YmyplR1e1pOV1pud3q+LqOwV1w+pK6fUtVMyCpGFFVjqpoJZdW4pmpcWzmeXTWRWz2pqR7fSo3qyjFp8YCifERRMSorG1ZUjGpqJnPqZ5SVE9KyUUnpkKxsWF0zpq6bFFeMJRb0RWX3pBSPphYNp+T1iPN1qfJ6F/doCM+h4Vh0DIOKcaKgaWTUn17kEp0SAsIzQ2MkYTGysBhZcKQ8NFIqjA/m+pDtCJAtlmCHI6LIJLQTGcuCMBw8xg0D+WDpYfy4IlHNTHr9vLR9r1K3N3/kH8VT75ZOv1c++0HNyhcNbxxof/tI93+Odr93rP/j0yNfnZ86fG3uyM3J7673fXN59MdbC6efLq++WDrzbPnss30XNvZf0u+/pH/j4ube8y/2nn/++tqL19c2Vs4/nz77ePLsw6mzD0dO3p1YfTS2+qD/+M3Bk7e7f77W9u3F/l9u9P70e8fhS+0H1zoOXug6cK7l05PtX5zu+OJMyycnmj48Vvfuj9XvfFf21sHmD44OHrowdHit56szHZ8cGzx4du6Xi/tOX/vwxtN/XLg1dfjk4g9nvr759Mcnm6fXLb+ZwfHH+q8v3zt05eEVPXLi/oupj76Z/PjL1XX9XQCumZGrBvPvm8ZPfzn1wfdHT/9+86kZeaA3PDVaDDDYMCMPzMjl5+urDx/eNBkewfADi+EpbNwEpnWg30Q2jcAAA9gCTAbLphE2GGC9ATZZAGKATZtmw6bFaERMm/CmAegNQK8HRj0w/BcjYrAglg0Avly99P7py0Vje2kBGUTXGAItBCL5ESB3NJZlY0fksL2TY9PT49LSEjPikiUeKepdhd24Ty9QroLdl82v3ICt7oJtd8HL98C2B6aXHhpevou8cge8cg956b55233zS3fA9t+B/Wmw85/3rOo+wxS+xVWOBqRVx6ZmpyRL0uIyM5KkUcIMPOThgPHEU4Nx9HAKJ5bIDKppGXpuRMwAMQGDHl7fgNf1wLRu0RstehjWw4gBRgwwMFmACQZmGMAwQCwAMQHECBAjAEaArMPmFwC8AOAZAI8BeAbAOgDPAHgEg0cwuHh/8+dLtw+dvPT+oZ/3vPvlzJuf9K68Wz32Vk7HUlb1aFJxb0xOR4S6NVzVEiip88+s9s2o8koud08s9Uwud4svdo0tdo8tc40q5kQUssPymcE5ToFap6Bssr+S6Kcg8GU4LynWXYJxl2DcxWj3NAdevL1rjD0n2pEdjWJHY9gxWFYUkR1Lco4lMWPIjGiKUzSFEU1ziibTo/CUcDxNSKCHQ/QwiBaCpwbgqf54qg+B6g1RPCGKO0R2hUgcPJGNJXLQJA8cwZOMdaOjOU4oZwqGAeHpaAwRhSFg0SScHeRMdMbZErgMj5iIxLiohLjI+ITopGDfULw9EWsL4exIBAcKEUWjYJlUAouOd2YQnF2oXDeGmyfX09uN7+Pp7+cdIPAJCvANDvILDQkIDwuODA2MCA2KjAiJjQpPiBYmRAvjwwKFIYKwMEFYiH9osG9wgHeAwMNf4CkI8BT4uvJ9uN5beLt4+rh6+3H43s5eXixPb2dPb2cvT6anJ8PTi+Xl7uTpzvByZ3i50T14NA9XigeX4s6hcDgUNofKZpNZTMiJQaA7k5hcmguX5uLGcPV15YfwgyIE4VGBEfFhsekxqYoMWbZUW6QtrCyoaKyo72roGOjo62/vHewaGO8dnRqcnBmamhmZmR+dnR+dmx2enB+bXhifmR+bmRmcnuwfn+gbm+gbn+wfn+gbn+gbn9S+OIsAACAASURBVOyfmOgbH+sZHekeHu4ZGe4ZGdINDesGR3QDo7qBse7BoY7egTbdQHtPb2tXd1NXV3NXZ1NXW0NnS11XXUVbbXlzaV5VTEgs0Z5IsMGT7AhEWxxuFwq32xG9ww61wwazy9bh1V0Ya3u0jT3G2hFvjyLYoTC7bRx37sbstiHY2BFt7SgODmR7B8jGBrdzJ37HDoqNjZOdHcPejmptTdqxg/Taa7Tdu51srGk7d3IdHfgQJKBSgxkMoYtLnIdHig9fJPBXR4RWZiU1KTMb5WnNqow2jaRNJWlTSTtUkg6VpFMt7tRkdmVndmuzerSS3hxZT7a0WyvRZUt12fJOtbRLI/1LeIquHGVXzp/ZsSdH1ZOj/EuEsm6ttFsr+d+8qNOq/yyl5mi2ruzWyjrVknalqEWW0SxNr06LL0uMKomPKIoNL4oNL4wJK4wJLYwJK0uJKU2OrkiLq81Krs1KrclMqc1KrRdnNEiyGqWiRqmoUSpukIi2sIrJqovKrIkW1cbJm+KVLfGqljhVS5y6NTGvS1Q2KC0fzirqyyjsFRUPSEqHZKWDsqIBefGgqmxEXjIoLR7QVI1rqsaz8ntkJYPS0iFZ6ZCiYlRbO5VTP6OsnJSXjcnLhuXlw5rKUU3NmKR8NK1oKKVoKKVwSFQ6pqwYkxf2JmZUcN2iKARXGpZJwzBoWDoVQyOjSER7PGSD4ZIYCYLwjJAoUWiULCxGGhwhC4kQh8cFcfhkOzzRFke0I1AcyVQUjYJh0nE8CO2KxXlQWMKQ5FJp5URq+VhG9XhW9YikflzcMCFumJA3zyjbFtQdS9qevRrdXmXXXlX3Pk3f/tzhfxSM/rNg8t2ixc/K9x2o/8eRhn/+2PjPn1rfO9b72bnBr9fGvr068+ONmaM353+5vXLq4b4zj5dPPpo7+XD5/Pq+S/qVtY09l/R7LxsXLrxYurixdHFj+vTjhXMv5lefL55fnz/7bOrUo/Ff74z+fGv82L2xX+/0fvtb1zeXOg+stX6xWvfhiebPzjZ/drb+o1NtX11o+OR03UfHW788Xv/Bdy2fHtUdODFw6OzAgZPD35weO3Rmz/Frfz9z6+0zd946fn3vDxffP3f34G390g+rw18c+frOkxObposI+A2AKxbk79+fGP7nxwfWrj4G4DEADwF4BMD1dePVDfjM040TD558d/X6p8dOnb59577J9BRGnsHmp2bDc7Ph8cbzx+tPjYhZbzG/MOr1CGJAgAkAEwDrZpMBNhsRsxExmRCTCRjNwGQBJgswmoHBAswwQDYA+Pz02r+PXygcXqEHppN4MRA9BCL74ojujliWtS3EcfZOjcnMjMtMS8yMT5F5pml3FnRjPjlPvgqsr1i234St7iLb7oKX7gOrh6ZtDw2v3ENevgO23wcvP7BY3Tdtuwu2Xwd2p8GOd25b1XyCzvs7Wz7sn1oZk6xNThCnxmakJ0oihZk4yMsRyyfQQ/FOQgonhsQOqesYXTfDZmAxIut685N102MjsmFC9CbTOmLeAIgeNm/A5k3EogeICUGMFoseQcwIAiOIBYEtMGwxWcwGgGzlSz0ARgD0ABgA2ARgHQFPEfAcACMApv+eBOAhAq6vgwv39L9evf/lsUv/PHBs38ffTbz5cf/Ku+3T/yjrXlLWDGWVdMVrG8MkNcGZtf4plR4xBdzIfPfYIs+4UrfYYve4Yte4Ym7Mn7hEFTHDC+jh2dRwDTFEgQ+Q4vzEWJ8srHcG3iMTx8vAcdMwzskYZhKOmYxjJuEYSXhGIp4Vh2PF4pkxeFYUninEOYXhGCFYegCW5oej+eLpPgQ6H6J74WkeaIqnI9UXS/EjQ950jLsTiktDO5OwThCBDhHpWDwZwtGiQuNdmV4eLv4JkWmxEQkxwtj46KQg/1C0HQFrT8TZU7B2ZLQNCWNLRtuS0DYkrB2Z4EAlYmhYRwiLJkJ4KhlyopIYdCqbSee6sNxcOXwel+/B8/X2CPTjhwb4hgf4CYMF4WGB4cKgSGFwhDAwMjxQGBEYKQwUBvsGCzwFAnc/gbu/ryufz/EKcPcPdA8U8AL8uP4CnkDAC/Dj+vm4+Pm4+PGdfbyYfE+mtzeL78P29WH7ebN8PZkeHgw3L2d3L2cPT5abmxPXlebiSnNxoTizSUw2mcWhstkkJgtPZxJoTAKdSaCziAw2meVK53g5uwd4+If7hcaFxqRGJ0tTxFqxulCVX5lfXl9S01rd1NXY1tvSOdjZO9I9ONYzMtE3OjUwPj0wMT04MTM0NT0wOdk/Pt47OqYbGdYND3QNDnYPDXYPDnUPDHf3D3X2DnX09Ld29bd29bd197R0djV1djR2ttW3NVW3VpU05msrctUl8iytN9cPa42H7IgURxJkg8PscMDuckTttEfvtMdaoxx32mFsUWhbFMYWS0DhCfZY1C471E47rI093tYRb+sI2ToSbO0xu2xQr+1G79hJtnNwckDR7B1I1rbEnbtJu6zpdg4MBxRllzVl127yjl3kHbtou23YKIwXRPLE4T0x6EAqUREeUCtJqsqKr5MkNSnSGqVpjZKMZmlGszS9RZ7RqkhtVaa0KVI7lJndGnG7IqNVkdGhyupQiVrlGe1KUada3KkWd6jEbSpRu1rSpZV3aRVdGlmXRtalkW7RrZV0ayXdWmm3VqrLVvbkKHXZap1W1a1Rd6mV7UpJszSjLjO5KjW+LDG6KFaYFxWSHxWaHxWaHxVSEB1WEh9ZnhRdmRJXlRZflZFQnZlYJ05pkmU0SrMaJBkNkoxGaVajVNQkEzdKRQ0SUaNU1CyXtihkVlGZNcK0ysjM6lhZY6y8KUJcFy6qCRPVhMvqY1QtCZq2WFVLtLwxTtGSmt2Zqu1IVramazvE+b2Z2V0pqra07E5RQa+ooFdc2JeZp0vP7c4s6JWUDErLhiXFQ9KiIVlxv6y4T1U2pKkclVeMZpWOZJWNZZWOScrG1OVj2tKBDGkN1zWCjOXQsEwa1omGpdPQVIojiWiHJ1hj3CmsxIDw9OCIzOAIaViUNFgoD4mUhMUGcvgUOwLJDkd2INLQFDqGRsMw6Fg2De9OxHtSnYJD4/LV1ePymklV/aSqbkRRPSSu6JNU9CtrR9WN46qGMW3LjKJxMqNyOKW0P6m0L6V8IK1yKL1mLL1xOrNlTtq+LOveI+1akev2aQff0gy+lT38duH0+xXLn9a+/lXj3w42/f1w05vftb5zVPfhqaHPLkweujZ5+Pr0kZvzR+/OHb27fPzRyvEnb5zd2Hvq+f7VzTfObuw/v7FvbWPv2vq+i5t7L24unH22sPps4ezT8V/vDhy53nPot/4j18eOPRg//nD46N2+I9cHj17XfbvWceBsx4Ezfd9f6vr6bNtnp1o+Odb+2fHOT0/0fXWm78vT7R8ebX//6PjhtdFvV7s+/3nk29WpHy787fzd//z24NMbj/5+4tr84RNvHb/4w/2nvz56cW7DcskMTjwx/Xhv8+hD40UYvH/qUs/+dw9e+uM+APct8GMAniHg5rPNgz8f++zwkRuPHm/AyBMj/NgE33yycf+F8ZHe/Nvdh3efvDAgwAgjFgT8+UIQBLEAYIERxAzAcwA+PL769i/n8gcWqYJUEi8GcgohUPywJHc7LGOXNYHL9MqIyRLFZ6UmZiSkyb0ycnYWdKE/Pke+Amyvwq/eQv7rxW2PTFYPDS//5cWXHpqt7hu3vGh7Cuz4xw2r2o8xBW+5yIf9UitiktSpCeL0+CxRqiJCmIklejvifPFOYTiGkMyNIXPCatqGnuotZmAxIRsAbMLIBoxsIsCIWIzAYgZmk8Wotxg2EbMRWCywyWQxmgAMgz97kiwWs8VoMlpgixmGzcifadKAWIwwYkDAhhnWI4geAXoE1iPwlj6NABgAYgTAvNXZC4AFgK2fzQKAAYBHBvDbg/XV3+8eXf3tvYPH97x/eP6fX+rm/1Uz8EaZbo+2cSa1QJecr4vRtAaJqn1SS72Tij0SCrixeezYfFZiCSuhlJVQxk4s5yRX8pKrPVLquHGV7IgSRnA+1T+bxNcQvVR4dxmWl0lwS8XzknCceDQ7Bu0chWIKUaxwNDMMxQhBOQWhnQKwjCAcMxDrJHCk+zs4BaBpAUSSHwXnTcd40dA8CsaZRGASiQyISCcQnbIyVR5cgSvTNzlGlBSTFh0RFyWMC/ALRTsQiTgGEcskYBgQhglhWAQME49mEtBOOEca2pGMsodQjkSUI9HRcWtBwqAoGBQF5UDGomkErBOEZRLxLArEppO5znQel+nmzvby5PK9eX4+HgKBV7DAM9CT6+3N5Qd5BQr9w4O9g/xd/QLc/AW8AB8XPz7b15fjL3ALEvAC/V0DAniBgW5BAa6B/hyBP8ffn+Pn5+Lnw/bxceH7cvg+HL4P25vP9vRydvdg8jyYPG+2hwfT1c2J68HkeTJ47nSuG83ZlersQmaxSUxnIoMF0Rl4Gh1LoaJJVDTJCUdlQXQW5ORMZHCpbA8mz8+VH8oPiPAPiQuJTI9OlKVk5kiUxeq8yryS+pLKtuqmrvp2XWNnb3P3YHvfUNfg4P94caCjp6+1q6epTdfY0tvc3tfa1dnQ2lTVWFNaU5pXlq8u1CqKZKJctbJQmqnh0N0x1gSSI5mOpZHtiZjdaMwuR9QOe/QuR4IdDmeNQVujUbtRGBss5AjhbDAOr9k67rDD22GIjniCHQZr7YjZZWu/fZfdq7tQO2yIdmiKPZpo40DYbYvbaYPfaUPcbUe1RVFtHaCdu3Hbd+C274B27Kba2DHsHBnWtpTt2+k7tqf4uDXI0+qkSXWSxAZpSpMkrUmS3izNbJamt8jTWhWpbcrUFllKqyytQ5nZIk1tEqe0yjPaFBlNkpRWeXqrIr1FltYsTW2SpDRL09qVWR0qcYdK1K4Ud6jEnWpRl1rUrZV0ayRdGnGXRtylkXaqJa1yUaMovSYtpTI5sTQhuig2Ij8qLD8qLD8qPD8qPC8ytDg+qjwptjwptjIlvjYjuT4rtT4rrS4rpVaUXJOVVC9JbZJlNEoz68XpW15skomb5ZImmXgrODbLpW0qhVWMqDYyo0qYXiHMrArPrArLrAzJqAxKKwtKLwsTVQtFNUJxTZSkLk7emKhsTla2JsiaE2RNKaq2NE1HsrI1VlIfL2tKy+5MVrfFy5tiZY0JypZkTXuiqjVR0ZKq6RDldonyukW5naLc7qyC3szCAUnFuLxyUl42pigeyinpE8tqXbnhJAybjmNRMXQalk5FU8j2EMEGi9+NdicxEwWhqYFhaQGhWYFh4qAwRWiUNCwuyMWbYosn2+HJDhAdQ3HC0pywDBqaRcdxKXgPupMgMEIlL+lTVY1qa8c0VQOKsh5JcZe4qFNWolNW9Ckr+hUVA1klutT89sSclmhlXYSsJkbVkJDbmlaiE1UNyesmZPUT4toxUc2opH5S0jAlbZiSNc8oWucUbfOKtjlF66KidUnVsVfVsTen582ysXfLJt6rmP6wavbj6vnPm/Yd6njzh8EPTg1/dGb0k9WJL9bmD/8+feTawrFbK6fu7T3z6PXVp3+78OKtK5sLJ+4Pffvb8He/z5588MYl48r5jeVz63subCytPltcfbq4+nT29MPZ049Gjt4cOHJ94Mi14R+vj/50c+jItd5Da32HL3Z/c77z69XOA2c7vjrT/sWphg+ONn54tOmjnzs/P9H/zZner461vHe4+9Ojg1+fWPj58usnr+8/c2P512vzP1z+96V7b525MXPgxIdrd06tw9cQcAOABwBc3bS8fejo0gdfr957vA7AAwCu6+HvL906evXO5SfGUzceXnuy/gRGnsPg/nP9lT/u/nHnod4EW2BgNCEGGLyAwSMA3j+xuvDVUXnrGC0gDeJEEGiBRJovhsizwzjtsoG4TH5WjFgUl5WWmBmfKvPOyNlVqEN/tEq6jNhchbffRKzuINvugm1/5cX/8+IDs9U9o9Vd5JXrwPYUeO3tm1b1n2GL3+GqRrfyYnqyNCNBJE5TRkZkYYleDngfAlOIZ0WQXeNIHGF95/gLE7AA2AKMMKy3wHoYNgLEAptMiMkCYPDnyAoCELPFYrIgFoD8t60IBgDe+g9ggS1GBDFvac4CG2HEAiMwvGVKBDbCFgNsMSKwCSAWxALDRoCYtpp3EcSCgK3pGwQGCADgr6cCAP5M5Fu+fArAfRO49HDzlyt3vj/3+xfH1t45+OvKhwfH3/qkY/bt0p6F7LZZeet8UsVwmLYzSNEcKG/yFdV7plV5pFZw40oYwjymMI8dWeQSWeQSVcSJzucINexQuXOwhBEoovlnkr1TiB4JJI8kyC0Bw45yZAgdGOF29FB7WogDI9SWHmRN8nOA/EjkQArenwH5MkleRJwzkcSEKEwi1VkizeZx/HlM/+QocUpcZkxUfExUksA3zNGOiMfQCTgWRGCTIQ4B5wLhXciQKwniQgQXAsGZTOZAEIsEsQmQMwblhHak43EsHIaBQdFxGCYew8KjWXg0C4di4tEMjAMd60CD0HQI40TEMsg4Fp3oQic4U7BOfm6B6TFZqkyNJFmaEpmWEpmaGJYcGRAr9I0K9hYGeYYGeYQEuAX58wIFbgG+XL8A1wB/rp+vi2+we2CoV0iIV0igV5DATSDg+Qe6BwR5CgLcBf48Xx+OF5/tyXfx9OF4+3K8+M4e3kyehxOXR+fy6FwejbMFl+riQmK5kJ1dyM7ORKYTjkZBkcgOEBVNpmJIBFssZIcl2uMoKMgJR3Em0l3IDB6d7c12C/TwFfqFxIVEp8ekqDJk+YqcYk1RWX55TWlNY1VDW21TZ11zZ11TR21jc0VNaXZ+gSonX5WXLc9WilRKiVqjLNQoivJzK1SyPGcKF2ODh+yJTlg6HUMl2ODQOxwcX7ND73LEWqOx1mjULkf0bjTBFk9ygHDWGMfX7FGv2eNtsEQ7PN4ag92Fwu5yQL1mh95hh9+NIuxG421QuN2O6J026B32OGsHog2KZIuGrB2xO6wdX96BfnUXcbcD2caBYutAs7YjvbKd+urLKb7uddKURkVqszK1RZHWpshoV2Z1KCWdKnGnWtSpyerKzmxTprXIUjtUme2qjBZZaossrVWW1ixJaZaktMhSW6SpjaKk+qzEhqzEJnFykzi1SZLeKs9slWe0yFKbZamt8rRWRXqzNKVBlFSTHl+eFFUcF1kYI8yLDMuNCM2NCMkRBudGhBTGCEvioyqS46pSE2rSk2ozkusyUxpEaY3i9EZxeoMorUGU1iBNrxenNUrTmxVZTbKsBklGkyyzSSZqlku2aJKJm2TiJpmkWS61ihHVRGZWhiaXBCYUBiYXBaeXBqWVBqQUBaeVhmVWhGdVRoiqYqV18fKGWEldsqolSdEaL22MlzYmK1tT1e3x0sborNpYaUOMpC5KVBsrbUhQNMfLm6JEtdGi2iR5S4a2I0PbliSvj5PUJsgaUzSdmYUD0pJRdcVETsVoQdmARFrl7hpOwbPpOBYFTaNiaLS/vEjYjeISaPF+wWmBYWmCkExBiDggVB4cKQ6NCWR7k21wJFs8yYFAw5DpWCoDx6CjmWRHBhHNZTECgyIU8vxOVflAdtVQTmW/trxHVdKlKOqQFbTJCtpkhR3S/I50bWNmTnNWTnOcrCoiqyROXpWkrE1V10uLOlUVfcryXnlZr6KiT1E5IK8YUFYPa+rGVLWjqrpRTcO4tmFK0zClaZySVY8qaic1jdPaxllN46yyblJeOymvn5bWTala5rSdy9ldKwV9+0vH3imaeLt6z0cN+z9vfvPrzn993/3ej/2fHhv58szg56f6Pzs9evDi/NFbe04+2H/26ZtrG2+u6fdf2Hjj/Mb+C5v71zZfX9vYe2Fj74X15fMvFs49Xzj3dP78k5mzj6bOPpw4/WD011tjv9we+/n28I83Br6/NnDkt97vLuu+Xes6eK7li+NNnx1r/vx442e/lP3rUOW73zd8/GvDRycaPz7R/PGxjk9P9H99au6ny39fvf3uxXsfXb33+e8P9v54burLnz+/cu/4Y/3JDfjkJvj32ev/PnPth3ub3996ftUCttp/jl+//7ePD3106Ni9F2Y9Ah7pkccm8AAG9wB49+Q53Vufxpd00PxScKwwPNkPovFRENcex9htT+Sw+KJYaVZsVkpCelyK1DNNu7tAh/rwLHTRvOuS6ZUbFqs78LY7YNtdsO2h6aWHhlfuIdvvglfvIS/dN1vdNVndRrZf26qj3rWq/wJb8o6raiwgrSYuLTc9VZGRIBalKKKisjCQhx3ei8AUEthRFLcEkmtkfdf0cwOAAUAQBDZbEARG4L8S3P+XrUlOC/w/IMCyteWIwAAxga1tSsQMEPNfdvsvCAIQGMAIgAFiBGATIJsAbADEABDDnzuVf861IAD8OSS65Ugj8udFhr/qtOb/qdZu3fMCgFsb8OUnxrN31w9fuPn+T+fePvjr658dmfrngZ6VD5tm/lnStyKrH00r74vLbw+WVftllvqkF7rFqThRUna4iB0udhHKXMKlrGARK0jMCpQ4+UsYflKmQEbji0meGSTPVJxrDNo5HMcSYqkhOEIAmRhAJvBJBB6JwsUSnUh0tkii5bB9PV1CUmNkidHpMZEJCQkZAr8wBzsiBk0jETkkyBUiuJLJ7mSKO0RyJ0A8DJ5DILsRyW5YvAuR5EameREIrgSCK5nsAUE8PJ5LwLsS8TwSwZ0EeRDxbhCeh8dyCFg2hHUhYJyxKBbGwQnn6ISxp0KOToHekYq0nAJlea6sWCvOz5UV5ilKcuQlGnGBLF0rTlGKkxWZ8dLU6IykyNQIQVRMcGxMcGyEf0SEf3goPySUHxbiJwz0Dg32Dg3ziwj3jwj1CQv0DApwEwS4CwLcBAFu/gFufv6uPj5sL76zl4+Lt4+LtxfLw92JtwWPxuWSXbgUFx6V60rlcEjObCLLhcTikJ05ZLYzkcEk0Bl4mhOOSkUTSQ44yA5DtMcS7TEEWzTeBkW0x9KxJBaJ7krneHI8/b38Q/1D4sOjsxJSFGlZspSM1Ki4QE/fmJAIWYZMLVFrpJp8bWF+bllhflVpUa1SmsMgOqN34wj2RCc83QlLI9oR0DscMbtQWGs0ZjcKZ4NB70LhdmNJ9hDRjoDbjUHvcETvcMTuQhOssbhdKNxuNH43GrvTEfOaA2aHA3YXimCDwVmjHV61sd9ug9ntSLBB43Y74nc7Ynba2b+0E/Wq9VZrD8nWkWptR9z+KstmV0YAvyg5sjw9uk4cVy+KbxInt8rS2+VZHcqsdlVGhzqjS5vRpc3s0op0ORJdrqRbK+pQZrQr0juUGW3ytA5lRocivUWa3ChKbBQlNomS6rMSG8UpLbK0BlFSeVJkcXxoUVzIFvnRgdnh/ppQX22YIDciuDBGWBwXWZoQXZoQXZ4YU/mXEesyU+oyU+qzUhvF6U2SjGZp5n9pkGTWi9MbpZktCnGzXNQky2pRiFoUkhaF9H/ZcqRVWEppeEppWEppaHJJWFpZWHp5UHJxcEpJWHpZWHpZlLgmTlofLaqOzKyKk9QlSBoTZc1J8uZ4SWOcpCFe2hgnaYgW1UZl1cZI6mOlDXGyxgRFc4KiOVpcFy9rTFa2papakuT1ceLqaFFlrKQuTtYUI2tOz+1RlY8U1oxV1I6q1fXe7kIazsUJy6SiqDQ0jYamkBwgyAYL7XJwwZHj/YMzgiNEwUJpsFAWGCYNDM8Kjgxke1JscWRbHNkBT8WQaRgqHetERTuRHBlEtAuD7h8QJhHntEqLulWlvZpSnbZEpynuVhV1ygtaJdrGLE2dOKcxU10r0tbL85qzNHXpyuosba1IXZMuqxSpa2XZjcrcFnVRh6akS1HQLstrVRZ1Z1f051YP5FUP5tUM5VQPaqoGtLWDsooeRdVAdv1IbsN4buOEpnZEUTWgqB5U1gzJagYl1QOSmgFZ3bC0fkRUO6Bom1C0TchbJ1TtM8quWW3vUsHwG/kj+7UD+/JG36pYeL9+3+ftbx3q+c/RvvdO9H90duTztfEDV6a/vT73062lY/eXTzxcPv14efXpyoVny2vPl9eer1xe33tFv2dtY9/a5utrm3vPb6ycf7F87vn82SczZx7NrD4aP3l3/PT98bP3hk7cbDxwpvKzYy3fXm47cqP529+aDl5s+Hq1+auzbV+f6Tp4tuvA6ZbPfu09dLbv0Jnmj3/s/PL44PdrE79enTv7x+jRC+NH12Z+vTT14+q/Lt/+9sH6ST34+o8ni18f/dt3p1efme8CcAsBdwC4A8B1APb/fL5l/0eROU2QWyzEFEJkf4jCR0McBxzDxp7IcfbJipVmxmSmxqXFJ0u8UrS7CrpRH56F1sy7Lhpf+cNsdcuy7TbYdgd56b7xpQf67XeR7bfBq3fAS3ctVnfM226D7deA/Vmw618PrOq/wBS/zVWOBWTUxKfnpacqMhIkWSnKyMhMDORhh/PCM8Lx7GiKWyLZNaaua/apAZgBsMDAYkYQC0DMADZvVTgt/z/M/wds/n/svWeUHPW19isBQprcOVbnyTnn2DlXdXWqzt0zPZ2nc5isSBDCZDAmGhtsjMMx9nkdjgPgBMaAD8aYHCQhgjEmSZqZ7q6q+6ElIcK5771f73trPatXT6+Zmpo1H37r2fvZ+38OgBiKYxhWxstFvFzGy0UcPYfKrxCO4Th6vtW4fRHXKkIrOxSwc7MuFbOKYfgOhu+geBHFi2W8VMbRIl7extAtFN3C0DNo6Uy5dAZHLyDzQlW2YjdP4/i/SvgbH2///Z0P//LG24/8/eUfP/7M9x55/L5fPHrdAz85eMeDiau/7s5fpQ+szFpjQ9qFPoW3adzC7tGxunTsXkgwhLRMuJvHbKJhsHncJBg21ApmGvizBNY4lTnC548AQCeD3cQRtllsvuamvv72KbPWrVPASplWDoibKwAAIABJREFUozKMDs8QCQCNIgTYHWx2F53VSWd3URgdRHo7r2mExulh8PrYgkE2f4jJG2TxBtmCYUAwwuYOs7lDXP4YhzsCAEMAMAKwhznAMIczwmL1M5k9ALsfAPo5wCDA6mUzulj0dj6rp61xbLhHMjWsnhsHFdNGrdSqV9ohjdMEehHjgssW8rmi886oxxbw2gIuy7zb6neavWatRTGtEI9J58bkk6PSySHp1KBkckg8MSge758Z650c75sa6R4f6Rgd7RyZ6J2Y7J+c6B0f6RwebBsY6Rwe6RoZ6RwZ6Rweah8aaO3vFnV1CTu7RV3doq4Ofnsrp7UFaG4Bmtu5re3cllZOcyvQ1MwWNbGETaxKn5IvYvAENA6XzGQ1UBl1ZHo9mV5HpdRTSXUkUg2BSaCImJwOfmMzm8enMgUMQDY5s+D0heZDQW8wtBAJ+JciwVQ8mrVZPAJmI6WGwiayRAyhkMZnE5iUKuIFLjLqaYw6KrOWxqqhMqsp9H0k+j4So5rCrKbQ9hJpewmMajK7lsaoItMuJ1D3EmjVZHothVpNIuypb7isllJFpNeSqdVEahWBsq+BcFkNZV8Ds45CrSaQ99awqmo5+6o7yETr9IhfMzsvHw8qJ8KqySXNXFwrSerkSVCWhmRZo7xgVa3adRsueM0BrTmgDSe06TQccBsPekyHvOZDXvNBj3HTBe53Qvud4BqizxpVKUiZghQR9ax3dtgx0Wsf77aPd7um+n1zw37JeEA2GVLMVqxhAlRfUMqgTcO6rAnMmaHKa94KLyPGFZtpxWZatZtXbKZK7bTCxQoaV+zmNSey5rR9AY2rDmTXmMI/pQnNgjGxIS4zpeSWjNiYFBsTFSmRrArJyYxJCZxQIzmVJa+zr+odaxpkWW7OykwZuTmrsOSUlrwSKSiQvNSckVtzKvuy2rGiti+rbQU1klVaUgpzQm5JKJGMAslJLDm9d78tfMVC/OpY8qjXkxvqmRMwWoQ0EY/M41N457lIZVYTW2iAenjSNCWxTkvt0xL7xKx1bNo0KR5v7eE10DgEGofM4NEAHpXDo/KE9CYerYnLaGsUjY5Om43ugnF+3ezfRBbWHf5NV/CAK7jf4V9DvAWTK23xZo2upNWbcQdX3P5lpy/n8GXMjrjBEjFaY2ZbHHGlPf6C279q9+St7qxjftkb2vBHD/qXDvmXDs/HDrqj+12Jg9bYhjN5yJM+4k4ddqePOJOHnIlDvuwVvvzVjsxhW/KALXPYlj1sTe23JQ968lc70ldY4weRxGFr8rA9e7WzcMySuVofO6iPHYLiV4BLh3WxK6DE1cbM9bbVb8wf/lbg6HdD1/1g6ZaHk3f8PHPvrwrf+d3qDx8/8NO/HPr5fx/+1XNHH3vpusffvO3Pp+546p93//Vf9z734X3/+PSBl7fvf23nvle37nrp0ztfPn3PG9t3v7H19Zc+Pvz466uPvHDNcx/e8Fr5ay9vf+2lM1974ZNjz//76LPvXf3M21c+deLwn9848uQbVzx1/OATr6089mLut88nf/VM/L+eyj36t9XfP7/y6LO5Xz5Z+OWf9//mr9c+/uKNT75y5a/+cuUvn7jnmVd/+MrbPz/x79+9/+kTH20/9v6ZIw//LnrLdycdWWqLFBDOsYFhNtBPYbURGY21JE5ryyCsQowKI6QwqLTIAOirCR6kPPwc+4VS7Us7F+YXL3kH2/3e9u73zl72NnrZKeyyU9ilb5d2vV265BS+93Wc9Bxe+4MPdhV+RQ1/r8113YghI4f8IOiAtIgRcotlZhq7p4HeRxfN0lvlvB4dt0uVOXTbh9v4Do6XMLxUwtDzXCxh5fNjJ59T8Zx2ivjODr5TCRmhWBErl8/7R+wzfcF0Vhqv58iJlnG0jGMXVMLw0vko04XdQShWwj+bqzyD42cw/CyGb6P4NoZvo3ixhO1sl7e3sJ0SXsJwtEJorLRTLm2VS9vlyoc4VsKxMv65C8Xxj3H8PRQ/fnr7hXc/ePLV47/+6wsP//G/v//bp2978DeHb/1R7qpvu5LXajwbU4Zk+yQiGlILR/V7eKO72SO7OTO7KcN1rDE6MMxidPL4ncLGTpvN19E2NNIzCyksWjmklOu0KuPw4AyxAaBRG9mcLibQTQd66Zw+GqeXxO5mNQ2TuL00/gCFP8JsnKLwxwnAEE04QRdO0njjLOEUWzjLEsww+FMs3jTAn+EKxTyRBBBMsXhjbP4EIJjgCaa4gkmAM8oGhgBgmM3qZzP7OexBIW+kWTje2jjRKBptahrtaJ/u65UMDsiHhuRDA9K+7umxISmsd9gtfqvRC2vtoNpqN/ls5gUY9Br1Xkjr1CkRlQSWz0GKGb1kUjM9IpsYmBvvnR7rmx7rmRzuHB1oHxnqGBnpHBvuGB3qGBnpGhvtnhjtHu9vHept6e9rGextHehtHuhu6u1p6usSdXXw27sEHV2CjnZuayvQ1AI0tnKamljCRsY5BymkcwQ0gE9lc2ksNpnNIjNpBAqppoFa2wCQqHwKk0Oic0i0RjZHL1PGFsOJ8FJsMRpdjEWDiXg0m4oXLAaES+ORqslsIkvIEAiovPNcJNHrqLRaCrOeBjQwmLVURoWC+4jMajKrhsKqptD3Eun7SEAtjVvPYNdSGVUk+j4SvZpMr6VSa8iEPXWEPXWUKhK1mkzeR6BUNVCqGoiX11KrCYx6CnlffcNlVdQ91cDe6m4G1SmdCunE87LRRfloSDkWVkyE5JNhxXRIPhmWT4SVE1HNZEw7HVHPVDzfkmYmBUoyBlnGICuYVQc8hv0eaAVR7bfrDrmhvFG2IB52Tw76Zkc8M4POyT7nZJ9vbnBBMuyXjoVV0wm9LAUpkqAyoVcmQXUa1qWN+hSsSxv1aaM+bdJXWoY5iyFnNeQRuIAYl22mZZtp2W5atpuWbcYCAq/YzWvOc1xcdZzj4pfRuGtM5ptQLc7ownNQVGZMKJC0EsnILSm5JaVEMgpLWmZKyI0JlTmltmQ1SEFnX9XZV9XWgsKUlZsyMlNGYclp7atax6oKKUhNGak5o7Iv69zrKlteYc2okLQKyWhsGbU9o7Znlba80rEC+vZbFg86gwdCscMed3q4Vyw8x0Uun8I9z0XKZ1ycFFumJLYpsX1yzjYxa5mWTrT18RroHAKdTaJzaCwODeBQOXxGI4fWDNDahPzhgVFIY0korSm1LatFMpA9a3Dljc4c7MjA9iSExGFbHLSEjfYl53zO7c965rMOdxK2hvRwEDJHYHPUaItbXWmbJ2d1ZYy2hMWRcvgKzvllp7/gXlxxB1bswRVreM0cXnUm9jvi+83BZUtwBYmsWkMr9uiqI76JRFct0WUktWFLb1qWVmxL657kQUd00xpcRcJrSHTDvnTQnb7KHj8CB9dB/6rWtypzpGfMS1OmpVlbSu3bMC5dbUt/zZa/3rFyk3P1Nvv6rbbNrzsP3+G96l7v0W96j93nv/6B0M0PLd32H8lv/Gfmnl/mv/3rzYd+f+SnT1/9y+eO/eYfN/7h1VufPHHHs//8xn+/d+vT7xz9/atX//612148fc9J/J6T+L1v4XefxO48Xrrzze0739i6/bXTdx3fue2V0ze++NGtr5+9+bUzx1746Krn/3X42XeOPPfu4WffOfTXk0f+++T64y+tPPZc4VfPHPrjCwd/9/f1Xz998NFnDz36tysee+7YH5//+lMv3/j7v5uvvMOwelM/GCPwZ9jcKYA1DLD7qaw2IrOxlsxpaR0yqBGj3GhQGDRaZAiarw8dpv/kee4L5bqXinveLO06Wdr9Fr77bXTXu1u73z1z2anynpPonhPlS0+Vd58qX/IWvvc1nPwsXv/DD3etPkKPfr/Ved2gPi3RLWj1DlBnMxm9UhlCY/UTGAPMJgmzVcXvBXm9quzhr39YxLcrbbzyuToqhuJFbGcbP/Nl7eBni59XCd8q42UMxbAvlV6/eGE4jp0zjP9PVMJxDC/h2BkcO41jF4Ynz+LYdrlcyQcVcbyE4cWKm8TQLbz4KV78BCt+ipU+xdDTGHYWx87i2FkMP4Ph2yi2Xca2iuUzJWyrjJe3z2dot8//ukoI6CMM/1cJ/+c2/uI7n/75lbcfffaV/3jkmQd//sTR+/6zCwrUDUPkaTehz1QnlJLZY0xGLxfoEAo7rBZ3Z/vAeP8sKDPq5AatQq9TGYcHZgj1bDq9CeB109idNG4vt2W8Y0TVPQ4K+6Tcrllej5QomqZ3KBgdSnKzlNoqJzbOEQQzlEYpRSCmCCQUgZgqkNCEUoZIwWpUsJrlzCYJXSihCWYZIjFDJGYIZhn8aW7jHEcwDfAmAf4khzcBcMeY7BEWd4QjGOMIxjiCUSZnkMroJpJayOSW0VGNyRRwOJYcjiioc01NqMdHFeJZWKNy6zQeUOcFdR5I64FBnwVeMEM+E+g26JygElGJYfm0TjqpFk+oxGOKmWHpaO90f/tob/twX9twT8vgQMfYQOdoX+twd8tAd9NAV3N/d9Ngd2Nvp7CrS9TVLeruFHS2cVtbuS3t/NZ2Xmsrt6WZLRIxBSIGT0jn8mkcLhVgUdhsCotJptMJZCaBzCHTABJFSGc2sYB2vsik0ccWw7FAdCkQiwWX4uFkcimXTS6DaohNZpGrSQCJKWLwhVQu0MCg7CPSasiMOiq9lsJqoLMaaPQaEm0vgbKvgV5NZNRRmLVkRi2ZVUdl1lKABhrQQGfV0Zi1FGYNlVFDYdZSadVk0uX1pL31tBoStZpA2ltPrSZQquoJe6opVXWMOhKlqo54eTVlTxVr774eFsOrkiTM6qh+dkk3kwBnkrq5lF6c0kkTWnFMPRtRTUbUExH1ZEg56ZeOzouH/ZJhv3jYO9PnHO/0S4aWLcqCSR4QDyypxjft6phqzDzQbBvpck8P+uaG58UjAflYVDO9pJuNqKdi2tk0rMgaVWmDKgWpskZd3mLImi8WnLca81bj+YipufLmglbslmWbecVuWXMiqw7rit2y6rCuOZHzsq45rauOc9o1pw1KwIgEis6BESm8JLckFdZU5VVty8iMcQkUVZoSOktGbUxprXmtbeUcFI0ZhSkrNaalxrTGsaJ3reudayrbstJWqEiBZBVIVu3IaZ15nSOncWSVtowCSSudBXB+w7y43xk8EF464vNmRvrnBIzmz7hI5XCITHYdhVVNbKUBqqEJ48SceWIWmZyzT8zaJmatM7LJ9n4ugQ400FhEGkBjATSAQ+NyaUI2pZFBbePyhnqG9DJDbNYQlZjicnNSbkwojHEFHJPDEbkhqIAW1YaAClwAzUGbO+GeT/v8Gbc3abQGleC82hDSwCGNMawzRyFkyWCLQ9YYbIubXWmTM2V2pSy+jM2XtSzkjIsFU2DVsbQfiWxA3gzsyyCLeetizhrIIYG8JZAzB3NIbBlZWrZGlm3Bgju8bg+uIIsFW3DVHlx3RDZdsYO2wCbozmkcaZUtLTXFZ6HwrCEyawhpHFlL5KAjfqU9ebUzfY0zfcyRPuYuXOdZucG9eoNj+Tpb4VrH8nWu1Rt8h26bv+IO7+HbXQdudR68zXPFnfNX3TN/9Tf9x74Vuemh5O0/Sdz+k+Qd/2vp9p9kvvnrjYefOvxfz1/z2OvX/+nETX9+65an373z7//+5suf3vvK6W+9tn3Pq1v3vFH85lvYPSfxe9/G7/snftfb2J2n0NuOF296/extJ3duefPsra9/euNLH9762ic3vfzh9S+8d8OL/zz23KkjT75+xeMv3vDX16945Nmp7NHZpau61BECZ5bNmeYyRnisfhqzlcAQ1ZCAltYhWGMzKUxGJazT2YYNC4TgEdZP/sF/EW14sXj5G6VdJ0q7T+KXvIXufufsrrdPX3qidNlx7LLj5ctOlHa/Vd59At/zKk76b7zuhx/tWnmMEfthq/P6fjA1q1tQ652g3mE2Lkhldjp7iMgcZjXLWW0afh/E7VFkDt/8YakyR1EuoTsYXsSwEoqXyvhOGd/6slB8+6uElj+rfH41Ey9wEbt4R97FJdQv3QE732E8r8+giWE7KLaDosUSulMu7xRL22e3z2zvnMbRLbx8Gi+fxrGzOHoGLX5S3PoQK32Ko2cqwrCzGFpZf1QslYvFUmm7WNoulrdK2A6GF3F8G8U/3il9iuHF88jEzz/VuyX82p89qT54R/jbj8GHHqjvgOqZ40xWP4vW0tk+6HH5u9v7RnrHjUoTqDSASghUGYf6p4n1AJPRCvB6OaIhBn+ggd3D7ZhtHtaIBpXtE6BwRNc65+pShdpli8IpF2cUYfYbucO2xgk3dxDh9FtY3TC9A6K1gpRmHaVZS2/X0to05GYVqUlBaZLTWpT0FiWjRcFolrOaZECznNMsBZok7EYxSzjHEs4y+NN0/jSDP0nnjlPYQ2R6P1c4aXflF0MHgpH9kdhBucLB5Q8A3F4ef1AgGGpqnGhtnW7vmOnpEg/0yUaHldPjOskspJJZtApEK7eCSsSoc5p0LlBlhdSITmFWSQxKMaSYAyVTmulR+figeLh3qr9zrLdtpLt1qKtlqKOxv43f2S7o6BR2dQq7OgSdncKOLlFnh6C9nd/WIWirDE2KmAI+jculAGwKm0li0ggUaj2RRaTwaAw+jS5isgR0RitPYNFBscVwdDESD8UT4WQimk7GMrlEXjWnZNTTKFVEgMgU0XkVLlL3Emk1ZGY9jVFHZRPozHoKtZZIqWqg1BDotSR6PZleR6bXk1kNVEY9mdlAYTbQ6HVUWg2ZUUtl1FKYtVR6NZmyl0CpbmDWk2k1RNLeOkpVhYtV5H21jDoitbqesq+GureKua+qm8XwaWRZO5g2K7ImWc4kKxgVKybVqlm7YtbkjMoMLEsZxGlYmjJI4/q5mHYmqpoKSEfdU93W4WbvTG/BrEhqp0w9fPd4+zqijCnHrEOt83PDQcVkRD1TIWJcPxfXzy3pZpOQJA0rMkZlBlZmYHXBol9Bzk1Z5CymnKWCQEsBqQRnzoVoLkBx2Wap9A5XHecM4vn354h4QZUq6y4VnNCYU2pTUgYvSQwxuSmhtKSUlpTCklKZU0pTQmVK6q1Z0JrVGJMac1ZtLagseYUpqzBllZa8wpKTm7PnYjiuda1jVWNfUdmXK0kclT2ndRV0roLWkVXZ0nJrSmZNye05vW/NOL9h86+H44fm57Mj/eKLuSigcLjnudhCZSsHJ4yTc+bJWWRyzjYxg4zPIDPS6c5+LpHGaqAwCRQ2lcmmAQCdy6WL2LQmFqOdLxztHzMqzQmJMS6zpBXWrMyUksJxiSEqBoNinV+i9Sl0C3KdTwv7rY6oy7PkW0j6fAnYEhRrvWKdX6zzi3ULUjAgh4MKOKQ0hrXWmN6W0CFLeiQGOhNGVwpypUBPFvLkrf41y8KKwZkxOdNWdxbxZM2uFOxYgl1LRm/SNJ8yLSTNC2nYlbL5ChZv3uTNWueXrb4Vi28F8a+bfWs6e0Zry+jsGaU5ITZEJIaw2BDUOZNIcM0e2XDFDnoThz2Jw67YQU/isDd5xJO80pu60pu60pe+aiF31Fu42rVytWP5SiR7hSVzxJY76igcs+evdS5f7169yb16iz1/o6NwkyV9nS13k/fg3f6r749c/4Olm34Uv/lHidsezt79i5X7f7v24B9WH/rj/oefvupXLx195LWjvzt+8zPvf+Mfn37jxbN3vbJz9+ule46X7zlevvct/JtvYXe+sX3XyfK97+DffBe7+93yHae27zxVvOfU1oP/Kt3xyvtzm7dKMtf16JMUnpTHmeMzRvmsfhqjhUAXVpFYTa0DBo3NpDTDCoNOZxuFFojBI6yf/IP3QrnhxeLeChdPYJe8Vd719pndpz699HjpsjfQPW+U9xwv7z5R3v0mvuclnPAMXveDj3YtP0oP/6DNeeMAlJ0DFzWgW69zwIZ5scRBY40QGaPsFjWzXcvt1bO7panD139QwrZwdAff2sE+LeOfovgZFN/+XPbm4h5hpQKKXWgvlip71it+q3jRdtj/GZCVBM/FKuNYGUdLn1cRR0s4+rkIEHb+tVIaLZWxIoqiWGWxbbmIlss4VsLLRbRYxEplrFxGy6VyCfvsaYtYuYyjJQxFsdI2un0GK+5g5SJWLmGVuRN0B0VLxfLODlYq4uVtvHgG3zmLF7dx7AyKv4vh9z71uvHG717x5DvxB5+s6bNeThtlsYd5rM6B7hG72dHV2j3aN2pUwbDSAKkMkNo01D9FqGMzmW1cwQCV3U1kdxvcmau//sP80XuQ+GGFM9WjcDNHLdQRO3vSw5vzMyfc1CGENeZqlUX6wXyXMtksDosmFwRjPsHYvHB8XjDu4Y26gCEHs99K74apnRCtU8/o0NPaNPQ2NaNNzWxVMVuVzBY5s0XBblWxm5XsRgW7UcYUiqncKRp7Qtgmc3o354OHfYH9Lu9KV6+ygdwB8Ed4wnGAO8TljQDcYTZnEOD0czj9fO4Ah93L5/Y2CQabRUMtouH2puHutrH+rsnh/rmJYdnUmGJmQiWZ1kln9OIprVwMycWQdEYvmdZJpnXiad3cpGZmTD7aOzXSPTHQMdrbMtDV2NMu7GzhtTcCTSKgsZnb3MRpErKFfAaPR+dy6VwOjcMisy5wUUBnipisJjYgZDA7RU0ukzUVicdDsWQkmYqkUrF0MprKLGXmxmYrgxlsAl1I4wipAIdAp+0j0KuJrDoKs47MJtAY9WRyXQO5uo5UU0+taaDWExkNJFoDkVpHoNQRqQ0UOoFKa6CQ60jUOhKtlsSopdCrSZS99fRqIrueyqglUvbVUqvqqVV1xD1VlKpaRkMDpbqWvLeKcvk+5t7qXoC1oFXk7FDGolxGVKs21apFtW7Vrlv1a1bdilVTsKgKVkXBqsqZlVmTImOUZ2B5QjcXUoz6ZvsiipENuzoDzph6+e6xtnWrPK2b8k71RFRTS1pxXC+J68VJSJIySBOgOGdWFqzqvEWTM6tzJk3OpM2b9ctWw8V2sALCL4VLz31YweGK3brmtK277OcLp7Z1l23d9UU0rjmtu1RwQm1Oqc1JmSEmhqJSeEluTKisaZU1LTPGtdaM0bUCO1f01qzWklGZ02prToMUVJas0pzTIHmdfUVrX1bbClr7ssa2rEbyGltBa19W2QoKa1qFpLWOnNaRU9nSCmtSYU0pkLTKkdN7VkDXssmV84c2vN7UUP+cgNkkpAl4ZM4FLgJ1FGY1sYnMVAyOGyfnLFNztuk52/iMdWwKmZVOd/VziTRWPYnRQGZRGAAV4DB4HLqITW8GmJ2ipomhSYsGScstKTmSVSA5uSUtMyY+46LGJ9P4pBqPGpo3WoIWW9DuDNsdIa1xYUbrndL4JlWeCZV3VueXQItzev+Mbl4CLsrhkMwQlMMhhSmoMoeVpojaEpcbY1okCSIpvTkBWRKgOQ4jSYNlSQMHdeaIwRbT2yJ6e8TgjOssMaM9DdtTkD0JO7MGRxayZ0BbRmtJqkxxnS0NObMaS0KiD85p5+XGAOROWBfzVn8OWSw4Q6v2wLLNn3eH19zBNU9wwxfZ748dDMQP+5OH3cn9jvSmI33Alty0JQ44U4fc6cPOxGFn4gpX8ipX8mpX8uhC7jp38pgreY07c507e4Nv+WZf4SZX7np79jpn4SbX6q2O1dtsa7c5D97tPHyf44r7F772w/CtP4vf9Zv0/X9M3/+HlR8+fcV/vXDVb1+5/omTN/zl7Ruefue6v753ywsf3fnm1h0nd24/vnX32+V7ThUf+gC778Rp+YE7Fekb+3VJKlfCY0/zGMM8dh+V3txA41cT2c2tAwatA1ZZQQWs1SIjkI8YOsx8+AXuP9C6l4p73ijuOrGz+wR66Un0klNbu986c8nx4qVvope9UbrszdLuE+Xdb+CXvYA3PI3XPvTRrvwj1OD321w3DcMFqSGkhTxanR0CfbNzdipzmMgYZTarGG0ado+O3jGXOHjdByV8C0d38LPb2Mdl7JMy9mkZ38Iw9IuR0vPL0LHyuVgqdj6ZiqJYpR34OQuI/Q9c/Cy8WsKxMo4Wz6m0/ZmKW+eElr6A0ItYiqOV4ieGlzC8jOE7GH4GxbZwbBvHdzB8+/wjFTGskptFLxjSMoYVixdt6zuLF7fw8jaGVkqqRRTbKmFnUXy7iJ3ZQk8XsdJ2GT9Zwm//y6vWu36y/8m3F7/1p9p+5FLKMF80LeL381lNg90jArZoZnQG0VsqXATVlsHe6YZ6Dp3ZwRUMUlhdbNHInd/9z60S/ubHO8+/99Gzp977w8snV279Yejq7xy5/3d3/PKFG370l9Xbfhq78oH59bsc2Vug8NE52+qgNtYh8bfMeJunPJxhKzBk4Y3Z+eN24YRDOOlsmfG0zXibJp2iMbtw1NY4goiGrfwBE7cPBrpAVpuO3aoD2vTMFjVNJKc3yjltmp4J56QiNK0MjUvnuS0yhnCG0yyh8yY5ohlAOMXmTbB542z+GMAf5fJHefwRLm8AAPoAVg+b2Q2wurmsbi67iwN0cYFugN0JsDr5nG4hr1fA7WkRDbY3j3S1jfV3Tw33z40NSUf650YHxZOjsvEhyfjA3MTA7NTg7OTA9Fj/xFD38EDnYHdrb6ugjc8UAFQOQOfymHwOjcumsBkkOp1AAch0Po3FpzGa2JxGFqerscWDOFPRRCwUS4QSiUgyFUsnI8lUND05OEGpJlFrSCwCVUBlC2gAQKRTqwm0GiKznsKop7KIdBqBQq5rINbUEapriTV15LoGOpFMJ5II1bWk2gYakcqk0OkkGqWeRK4jUmoI9BoSrZpA3ldPryayGqiMGhJ5by11Xz21qp50eQ2tup5ZTyTvqyXs2Uu67HLmvqo+Dtuvk+ccYMYiX7WrNl3aTadu06nfsINrNv2KVbOKaNYcmlW7dhnRFKzqglWTNynTkHRJOxVSjC6pJzZs6iwkdo62zk/GVUr2AAAgAElEQVT3rJgkSc2EXzyQACVJSJYAZQlQkoQkaViWMkhzZuU5KJrVBYtu2QouW6GC1ZC3mi7WF9B4AYfrLvuG2/H/kovmhMqSUliSMnhJAsdkxiUpHJOZ4gpLQmFJqm0ZnSMPOgs6e15ry1WspMaSVZlTKlNGY81qrVmVOa22ZPS2vA7J6W150F7QInnQngcdWT2S0CEJvSOtsWeUSErrzEPeVbU9q0JSoCNt9mRdvpzDudTfP8uhCUUMgZDG5VM5PArAI7G59XSgltxKZSsGx83TEvPkjHVy1jI6aRkbt0uks70DXBKF1UBik2gAhcGn83h0AY/exKW2cundTaKJ0QkzaM1qbFmNs6CyZ6XG+BwYmdOHJLqgFAyo4KBS75frvEq9F7aGzPaQEQmY7CG53j2hsEuhBQnkn9X6xOCCwhhUmoJi/YJYtyADgwpDRGWMqUwRBRyRGUJSMCyGIjLjktIUV5qWFHBUCoUUcEQJh2XgokS3IAMXlcaQyhRUwEEFFFabYlpLQmtJqM1xlSmmtsQ0liWVOaoyRVSmkNoc0ZojKkNArHErYL/WGoZdCet81jqfNXvTJnfS7E3bFwt2f8EZWHYGVpyBZVdgxRlatYVXrJEVW3TNubThWtpwxNZd0XXP0gHv0gHP0gF3/JAnftCzdMi1dMibusKTutIRv9KdOTqfv9YZP2IKbMCBDcPiBrS4X7+4X+Vb1/gPqANHoNgxc/oGXewabfxaZO32havuX7r5R9m7f7b8wG8K3/nt2g/+sP7wnzd+9sz+Xz23/uu/b/7mxSN/fPOaJ0/d/Nf3bnzipH79DkXgaL8kSAWmOZwJABhgc7oY7BYSXVBbz2prHgJVdkiNaNVmDWgdgZ2k0EH2T1/mvIhf/sLOrhPFXW8XL3kL23MCv+RkcffJnV0nSrveLF/yWumyN9HdJ8q7XsMu+TtW9yRe9/2Pdy3/jhL8QYvjhkEoN631q3ROPeQymfwyuYPFHSEwhulNcnqHjt0DMjulmUO3flyqMAYtY9sYtoNiRRQv/U9V0C8WOi8qd36pBPp/c11cND1fgsXKX6H/+U7Ylx4K/exeXxoT+epHQC8O2GJoCUVLGFa5R/nC2SgoVsQwFMPxV8+Wr/3TC/YHfnvw6X+FvvWn2i5jDXsCEE0A3H4mrYVBFLBIfNmUwgpazRqjQW0Etda+3pkGgoDG6mLzBxmcnv5RxS8feRw/386sDJy8+u+zv3jqpeOnSx/h+Aco/u7Z8j/P7Lzz0Zm3Pvj4xPsf/uP4+3/625u/+vOL3/+vP99y/38euuU7uavv9heOGQMbKk9WaktPgOE+ua9HNt8h9TVPu5umXJ3SwKA2MaRPdUtCrVPzrdPzzVO+xnEvf9TFHXJwBuysHgvQj7D7EWaPhdJmILaADSJNg1DBaFExW1WMJjlNJKEJxXTBLJ0/BQhnOIIpNn+Sw5/g8cZ5vDEudwTgDtE5/VRmD5XZQ6F1UumdLFYPk9lNp7UzqG1MWhvAaAMYbWx6K4fWyma2AdwugNMpANrb+N3dwp5uUU9fW39fe39fR39vR397UxeX0UiuY7LpjRxmI0Djs6kAg8hkEpkcOiBkcQUMoBngi1i8vtauBYcvFU1FQkuxUCIRSyeWsplEPh5Odrf1kmvJ5DoyrYEsZHAEDA6LSCfvI1JqyHQCnUagM8hMagOZUkMg1xBI1fWkqnpaPYlFotHqSaSqekoNgU6gABQmi8ygE6i0ejKtjkyuIpL21lOqiYw6Cr2WUmkxUqoIpL31hD11tBoio45M2ltHvLyavKeKXV3TxaD5VOIVN5yzKFYQxYZTtenSbbjADRe07gTX7Pp1u27Nrlmza9cQ3YpVs2xRF8yqLCxP6udi6qmYenrTqU/p55wTnYuSoRWLMqmdiqgmEgZpApamjPK0SZ4xKzJmVdqkzJhVWYs2Z9HmEV3OCuatYAGBlu3G83tqPuPixU7xYi6uux0rTmTZYV1xIhWtumzrbse6x7Hmtq+6bF/QLpkhIjNFZXBMDEWkhqjMFJeb4nJTXGFJyM0JmSmhsCSV1rQSSSusqUqVVWvNqC1pjSWjt+UgR0Fvy+ltOYNzBbLnDY6CwbEM2vJG14rVUzA505A9qUWSKmtKiaS1zjzoWdHYcxpbGnJmzO6s3ZO1u5MDg1KALhLQ+QIap7JIgkNicero7FpyCxmQ94+ZpyTmiVlkctY6NmEdn7RLpLM9/TwCmdVAAEg0DpkpoPMFNAGXLAJIzVxqV7NwYmzcBFnTGmtGbcsqrCkxHJVAYRkUlkFBORhQGgJyvU+qccs0boMlbLJHjPagyRVRQt5ppW1O65Ho5yX6ebHOJ9HPK41BBRyUgotSfUAOhhRQRA6FJLrgnHZRAobFUFQKx+SmuMwYl8JRsSEkgYJSKCQBg3M6v0QfUJqianNUbgiKtUGpPiyHInIoLAGDYv2i1BCQG4NyY1Bm8MugeaXBr4L8Cr1XrHZItR4ZNK82B0F7zOCMg/YYaI/BroTJk7L4MhVYWuezyEIO8efM/qzRnzUH8kho2R5cRhbz9sWCM7jiCCw7gsvOyJo7uu4Mr9pCy/bImi28YQlt2GMH3ckj1tA66M3qPRmdKwt5lw2+VbUjq3EWVI5llWtN691UeNbkvnVd+Ihj+ebAFfeEj90X/tq3ozd+J3bbD5bueDjxzV+k7v/10v2/XXrg0dT3Hk/98M/Z//hL/ntPzIWOTlnXuie8VPYUVzAJ8AZY3A4G0EKh8+vrWe3NQ6DSDqntOp1Va0CGDXZCYJP58Ivsl/A9L6G73irtenf7krfQPSfwy46Xd58s7TqJ7TqOXvJ6+bI30d3HP8/FwmPkxYdaHDcOGwqzukWVzgVCHqNxQSJFmJzBBsYQrVnO6NID/TDQrckduePjEo7hOI7hWBnFsDKG4ej/Dmv/H7nOF3TRMopi6FdAHTv/PRiG4virW+Wjf3rB/O3fbP7lg/B9T9R3QLXABFM0xuQN0phdZEIjiyiSTSotF3Oxb7ae1ERj9wCNwyx+38Ss7rE/PIlXPO45j4y+f3brqRde/rhU2jnP9S9cFT7v4PgHZ4vvn915f2vn7dNnjn/4ySv/+vjZ4//+7V/f+I9H//bAL5665aFH1m56KHr4Lv/G123pa+We9RlLfgRMdkj9rXPz3fJwn2apUx5qFQf61fEOaUQ07edPLIimFoVTi6JJP2fEzRq0sQft7AErq8/M6DbS2vXUVi2tTcNoVdOalRSRjCyUUARimkhCFc41cMYI3DGqYIrKnSBzRsns4TpKN4HeR2b0UendVHo3ldZBobZTaR0kalsNqZFAaaZRmpkkEZcs4pD5LBKXRQEABpfL5HOZQiHQyiTzOMwWDruZQxcAVB6TxGKSmBwaR8gSiFi8JkAgZHL723sXnAupaCoajsfCyUQsk4jlMsmVaDDe3tRJriVT6sh0IpXP4vKYHAaJTqgikGrINCKDSqAzyEw6gUapIVJqCKSqeuK+Ono9mU2i0+vJ5OoGcnUDvZ4MkBlsEp1JoDIaKLRaMmkfkbi3gXI+0UqpJlGqSZQqImlvA2FPXSXRQ9rbQLq8nrKnmlVV3U4je5Uza27jMqLYsKs2XepNl3bDpV9zQ2tuaM0Jrjt0mzbNuk27ZtOtItoKGnNGRQqUxNTTCd3cQY8xBUrck70h+fiaTZcExTHtTAqWJU2ytFmRsSgzFmXGrM6Y1WmTOmvR5qy6PKLPI1AegZbtxhW7+QtNxIud4hf84rrrK+B3gYgXYHlBu2T6sNwQVRhiCjimMSf19hzkKOiQrMqcUpgScjiuMCVV5rTKmq1Iay9o7QWVNaMwp1SWjBrJqpGc1l7QO5Y11pzGmtMiebUlq7flDfYMbMuAtrQWSWtsWb1rFXSvaV0rWscy5FqFXctGZ9buKzjnl0fGNBxGo4DOq3CRS2YDRCZQR2fVkBqJTFnfyAUuIuOTyMSUQyqb6x3gEcis+gY2kQqQGDwal0vhAUQBm9jEpXa1iCbHJ8znuIhklJak3LikMMY05rjWvKSBIyowoNLPyzUemdoFmoKwLQzbwrA9rIJ9Yq1rWuWY03plkH9O651Ru+UGv8oUVsAhuSEoNwTlUFgGhiS6wJwuIAHDYigihZdkxpjMFJXBkQoRZYawFApKwEUZFFCZIipTRAYFJLqQDIzIDGEpFBLrA2J9YM4QkJtCClNQrPdJ9B6Z3itRuyVqp0zvkWrdc1q3FPQpYL/SuKg0LqrNQR0S0SERvS0KOZYqMjjjkCtu8CYhXwqeT5v8WfN8xuhNmXxpy3zG5EmZvGlkMe8Ir9rCK+bFnGkhZ1woQL680b9sWlzRu9NqW1zrSGodSZ0zpXNlVbak2pGRW1NiS0psTontealvXTq/YUpfO3/wGwuH7/AduSNw9N6Fo/csXPutxZseDN/+o9DtP/bf9h8Lt/7Y8/Wf+O/+lf/rPxt0bPRrUy3DdhJznM2bALiDLE7XF7ho0NhA0KaFbSOQneBfY/3475yX8MtfwXadQr+CiyfQS94oX3oc3XWivOs1/JLnsfq/4LXf/3hX/hGy/8EWx42jplUpFNKCHj3oNhh8YomVwRm4mIucHk3+yJ3/h3MRK6P/Wy5iKLZTxl4vokefeBG695drT/wzdO+fatv0NcA4UzTG4A5QGZ0UQiOL3CibVpn1FrPGCGtNoA7p7Z1pIDUzOP28pgmOcEAsN/7piWfwc1zEinh5B8f+debsiydPnS6Vz6DnNgahF7ERxbAihlXiRhd2H2ydC+biWzj+KY5/iOIf4fi7RfzNT8pvflp8a2vnxOmt598789cTp3//j39979fP3frgo0fv/s/1mx6MHbzdk73WEjmi9qxPm9MTcGrKmJ6AU8PaaI8u3qZNNyrizcp4qzrZrIw3yRPNiqRQEmVPLlKGPOQhF2XITehz7Gs1VjfrGlrUNQJJtVBazRPXCiTkZgWlRdHAn63jTtUBEzWskRrGUDVjqIY+WMcYIDD7yYxeCqWLUCui1ItYlGYGRUhuYFGITHIDlUFm9bT3NfFbOCwBwORzGUKAzmdS2Ewyi0vnitjCRja/CRCIWLyBzl6/ez4dS8fDiUQklV7KJaLZdGI54Au1CtsodRRqHZlFpIlYPD4dYBJohH0EUg2JRqTTiAwGmUUn0qm1pC9zkVJDoNQQKlwEyAwWkcYi0mi1ZNI+AmkfoTL7WOEiuYpI3kcg7yMQL6+vJHpI+wiky+vJe6qY+6raqCSPcmbdY1q1q/Y7NfvdmgtcXHdDGy5ow6HftGs3Hfp1B3gBjZVSalw7m9SLD3qMaUjqmxmIKCfXbboUJI3r5zImRdqszJjUGbM6a9FkLdqMWZM2qTNmTc4K5hEob4ULiHHFbl51WL7QRLzAwgvj+ZX3laDNuucr3GHlw8rnF2sXaElD1gxkTevNKciage05gz0PITkIyemtWb01C9nyRscy7FyFnauQY8XgXje41rX2QgWTGltejeTVSE5jL6isWTWSUyM5uTmjtGSUxoTGnNLbslp7DnStwr4DWte63JrT2Fcg9wbkXNUjWYu74FxYHRrTAfSmi7lY8Yuf4+LkrG1qDhmfRCYmnTK5pH9IQKSwGwhsApVFoHHIAEDicMhCgNzMpXU1iybHJs0GJKNFshp7TmVJKIxRlSmqR+IQktAZIxpDEDSFtYZFhdarNwchaxi0BPTmoAz0yqB5sc4r1vmk4IJY55vTeuWGRQUcrEBRAYeUcFQJRxSGsBQKSaFIpfhc4aIUjkihkMwQVhijcjgsO/8jMigg1i0oDBElHFMYo1JDSAIFJVBQAgeV1qjCHJrVeWY1rjm1c0qGzCodGqNfYViQ6L0SvVcK+qSgT6L3yg0LSuOiDJpXwH6VKVCBpcoUUJkDantE7YhqHFGtM6azRzVIWGuL6B0xyBEH7TGDO2FeyBgXMqAnoXUu6d1pnSulcSS1jqTCElVYwnpXEnSnVEhU60jqnGmDd1nvKWhcObWzoPCsyhc2lcFD5szXfAdu9x+5c/GqeyJf+3bgmm8uHvtm8IbvRG/9Qey2HwVv+v7C9d9z3/CQ746fuW/8cb9to0cdbxqykViTTM4464tcHASViEFt0+sQrQEZMdiJi+vsh5/nvozvfRXf/XZ517s7lTrqnhPoeS5il76BnuPi6/ilz2P1T+E1D320K/cZF2WGsA7yQKAbhnwSqZXJHSKyRugtCnqnjtULsbtUucPf+D+Ui+fNIoZiKIqiKFrG0BJaRnHsi1zE8HIJPX12580SdvTJl/V3/3zlT+/67/79vhbtPvYYQzTG4A5QGB1kYiOb0iSfUZtAC6yBYY1Jr7X29EzXk5pYvEFByxSvcUits//56b/heGWsBNvBSlt4+YOtrbf+/eHZcvl0sVjGcRTDSsUydtFTlHF8G8XOFNEzZXQL3d7Gzm5h21v4zg5e3sbLWzh6BkM/wc8fDXb+RLBPcPzcOScY/hGKf1DG3i+i/9wpv7ddOvFx8fm3zvz+uVP/64//+O7Pn7jtOz+/4rbvFW74jv+Ke6H09bLQVXMLR6Y8B6fnrxCHru2Cl0XqVCu0MuE/psnfI0/d0YMc4kiijGEnbQCh9lsIXXBdm76+VVPVqKhtUtY1KWuE0n282SrubDVvtpo3W8OZqqcPE2hDFNYomTZIpnRTad1kchOZyKNTecR6GpVEHx8e62rt5LC5XDafxxJwGDwmhc0kM7l0XiMgauYImjnCRjZ/pHsg4PVnljLJSCoVy2Ti+UQsl0mseO3zjbxmSh2FUktmEugiFk/A4DAbaITL68k1JDqRQScwmCQWm8ik1ZLI1Q2EvbWEvbUXuEitJVa4yCLS2CQ6m0QHyAxqLZm4t4G0j0CrpXzGxX0E8j4CtZpE2ttArSYx6qjkc1ysZlVVt1GJHsXshtey7tAdcGn3u7X73eCmG1z3GDY8hk23YdMFHnDo9jv0G05o3a6voLFgVmUMsoRuLg1JD7jhFCiZnx2MqafXbLokKEmA4pxFlTFrspYL0mYt2oxZm7Oec4rnuWi6wMWvZOGXv6wA7wt+cd3j2PA6L9DxAiN3WZ15q6tgtmdhaxq2poxIGramDZY0ZMlA1gxsy5nsebNz2exYNtoLEJI32FcM9hXQVtBZc6B92eBYBR0rescK5FkH3WsG7wbs29A6V3SOZR2Sg2x5g2NZ51gGnRsG7wGNY11uLqhta3rnut6xpkfyFveafX5jYFgH0JtFDIGQfq6/yCGxOPUMdi25icSS949apqWWyTlkau58HVUm7u3nEyjM+gYWgcIm0rlUDpfC41EaOZQWgNop4o8Nj8GgNaW1ZXX2rNa6pDSF1caw3rykN0f1xrDeGDYicdAUUoLzOlNQbw5pjIsaOCDVeRTwogIOyCC/FFyQggsKOKCAAzJoUQYF5Iag0hhWmaJKY1huCErBgByOyExRmSmqMMeUppgcjsgMYZkhJIdDCmNYft5iSsFFsW5BDoVkUFgKheb0izP6hRn9wizol8ABiXFxVu+TGvxSaH5a5ZhVOVXQgsKwKAUXJPr5yqtY56s8iUQ/Lzcsfk5wQGoMzMF+scEvNQZkxkUJtCA1+JXmkNoaVhgDClNQZY0orWGZOSg2LcotYZkpLDdHNEhcbYmorRGDO2lwJ7S2KOxNmxby9sgmEtqwhjat0UP6wH518DCUuMaSvc6xetP8odsXr7oncPTeyHXfCl93X+T6B+I3PxS/5fuxGx4KX/eg5/rvuW/7sf3YQ33IWpcqJhpGSNwZOm+SyRtmcXoYQBuFJrzARUiNaNRmNWQdMTjIwU3uT1/gv4JXvYLvPlXe9e7OpafOcfGSt8oVv3jZm+XLTpR3nSzvegO/9B94/VN4zfc+3JV7hLz4UKvzplHjigQMakGPAfLAhnmx2MLkDpHYo4zW/5+LOI5h2EUQRDF0p1Q8u3W2hJbxL7nGUqn88adnj5exa/7yCnjPL1Yff2/+zsf2tmiqgXFm4ziDO0imd5CJjWx6s1yshUGLQW2ANSa9xtbdPV1PbGLzhwStU7ymEYNp4a/PvYjj+A6KlTCsiJe38PJHxZ1/n93eRtHTOzuVk0qKxR2sXKrQuvLvKKHYNooVMWyrdHa7+FEZ+7SMny3jWzvY2bOl06d3PjlbPlPCyiWssgOofBZDizh2plQ+XSpfOOTkdBk/g+JbF01tVrSF4acrjrOMv/Yp/sKH6DOnzvzybycfePS5u3759DXf/U3+6z9aPPqthau/tXjse87D31Ykrx92rHdq4q3yUKPYz510s0ftwJiDNWJjDyPAkJXWa2ho19S3qurb1LXN8jqhhC6UkYFZEjBLAKZrGaP19AEyvZtCbqaSeYQ6KplImRyf6Ght4wMcEVfIZws4DB6LCrAobB6D28QRtnBFLRxhE1sw3jccng9klzKpSDoTy2bj+VR8OZtctRldPJaQXEch15CZ9fTKogBGPbVhTx2lmsQgMJhEJot8joukqnrC3lrivjpGA+ViLtLqSF/gImkfgVxFpNdRGfU0ag35gl+k1ZArdKTXUihVRPLeeureGnZ1TSuF4JbPbHjN6w7dAad206ne7wY33dCG17jpMe33wPvd0EGn/oAT3HQZNhzghgNct+tXrJosLE/qxTmj4oAbTurFAeloQi9et+tTkCRlkOat2goLc1Zdzqq7gMMCYjyvrwigXszCikH8Mhq/UCn9MiY/V0dVaxY0ukWtLqDVLYKGsNG8ZLLEYfMSZIobzAkTkrY6cogzZ3XkLPasyZYzOwpmR8FkL5idy1b3mtm1CjsKRteyybtm9K1aF/fbggeNvjWDZ9XkXjW710yuVdi1Bns2TQsHLYtXmhaOGLwHDN5Nk3e/dX6/K3DIFTg4NGYAmK3Ci3I3XDKbW89g15CbiOe5ODWHTFX6ixO2OclsVy+3gcSqawCI5/uLdKGA1sShtLApHXzeyOAIpDMn1UhaZ8/obUs6S1RviULWGGSOQOaowRKDrUt6Y1ipn9fCAbVhUQEtqI1BmW5eblisEKhCHQUcUJlCGktEY4mqzVG1OaqxxDSWqMoUVsBhpSkmt8SUliWleUlpisrhiByOSKGgzBC4UHdVGs/VYGVQ6FzfUb84Ay5M6+endfOz4IIEXpSbgjr7ks4WU5kW5XqfQu+T6ufFOp9YNy8F/RUpjSGVKayAA0pjUGUKKY0huSGgMAQVxqAEDswa/HOQXwIvSg2LEnBBalhUmEIKY1BqWBRDC2KDfxZamIHmZw3+Gf3ClNYnhQI6W0JnX9LaIqAjprdFINeSZSFjXcw7I+tIaM0aWkeim1BwUxc5DC1dBSeOWvLXuTdv9R2+w3voG6Fj9wWO3Re45lvhrz0Q/tp3A9d+J3DsAd/1D/pu+bHt6Hd7kZUOVZQ3ZCPwZsncCQZ3iMXpYbLbaDRhQ91nXNRqLBoIGYUdlNB+7k9f/AIX917g4lv47pOV+cXyrpPlXW/il76ENzyFVz/44a78o5Tg91udN44YlytchA1uk3FhbtbE4AwQWSOMVgWjU8fuMwDdmvwV/4fWUc/tg0UrfzpextDt4s4nZ04XyyX8S1wsl9BPTm+9VkKvfPxF/T2/WH38fe/tj1S16up4U6zGSSZvmMLoIJOaAGarXKarcNGoNevVtq6uqVpiI0swLGyb5jWPWhyR5198DcfPB2VxdBtHz2Do6VKpcohXGS3jWBlFixhWvnBkSalU3imWt4voThkto0UU3UKxLQzfRrGtMraDoUUM3SmVt0vlnWJpp1gqllAUxVAUK1eQWkJLRbRUwsplDC1h5RJaLmKVBDBWxPAdFNtB8W0M38GxHbxc2UN74STqjytHaeL4uzh+ooi/chp/+r3tR159/+GnXrv3F0/f/P1Hj9z14+TV9/hWbrSljsHRI3NIehJeGtYFu2Tu9jlH65xDNG7m9YGibljUY6Q0qesEshq+ZC9ttIbcR6J1UalNJCKTRqFPjk80i5p4bEDEEQkAIZfJZ1HZTDKTywDOc1H0f7H33sFxHGbaJyiKEok0Ofb0RGSQYAQIEmFyztNhenLA5BnkNMiBpBiUSUpWtGVbwXLa8O3t7rcOu669rf229jbYt5IVbIkStfLasiwxApiZ7r4/GgBBSt6q++Oq7uxDvdWcgggUClThh+d9n/d5W0FF39ETgwPZyaGJsfzYxODkxFBxfGh2cnQesmMAR8KqZbNqWPx6rpwnVvDF/Do2xUUhnQ/QBQALEDL47Go6Y28dY28dc1+9gM4BmDxuHZNdQ2dV077IRcZeOmsfg1vL5tVxKC5SkpHC4T1cFO6rbmbRQ/r+xSi6EHIsB20LAetS2LkUcS9E4MUItBTxLEc8qyH3Ssi1FPYsBl07uTjq1E4jZqqPmjX2jLl0iwHXuEc/5jZMofZtLk5hzinMNe2jrl4gVO3k4j2jxO2u6U4obv+nYsBL1R3fzd0d1J06sqq16eT+1r6OdmXHftXhI/rubuuJE7beHmd/v6dfCam1qMEUtNqiDmfC6U653Fm3J+eG8hA65AuMB8JT3uA45BtBgmNwaNwTGvXGp3yJGSQ6CUemvNEiEikikRlvfAGNLcCxRSx5OpQ7i6VWkdi8L7EUzZ9JDZ+PZla7elygsEXGk8q4d/SiuJ4vrGYqaHzd4S6kT0vtaVB91IBWrzl4REpnA/V0EYMrZgpkPKmUK6O4CHIPyGUnOrvdVnjIiIxYvCM2NOdAcm4s78FyTijtgDIuJO9C8jZ32mgfsLrTeseAxh4zQWmdM0HpMxOUtqI5vSuhdcQtSNYdHHEFhu1YwYJkLUjWiuataN7qHTQjgybvkAUdsqCDZiRvgnOUTDRCWQuSM8NpCqtmOGOCspvUdKc1npTWnVa5En2OuNIZ10EpC5Z3BIYcvoLNmzF7kkZHTOcY0DoSelfK6MlQnVgTlLUgeTOcs6IFK0p5YjNGT8KldzwAACAASURBVMbgyeigtNqT0nrSejhLLZOY4JwZyWudSY0zqXYl1e5kv3OgzxFXeVIqV7LfGtM6ElbvoA0r2LGcw593+vPe+FggU/SnpwP5WSQ5BSUmkXTRlZw1xWY0oUlzchGdfDS2/JXYqRdip14cOPtS/PxLA+e+mbzw6sCFb0XPvTJw4bX4Y69Hnvw2dvblQ95iiyknOualyzQscS8P7BKChwVAK5cro9Xx25qPOMyo04a5nH6Hx9+91UeVvEPufZe872O86tcbez66i4tVH5H3fVi572ql6sNK1RXy/ndI2r+Q1d/6rGryx+zUt1uCT3bDM1pniuIi5I5rVIhA3MkSnRC0mnjtNsFBB3DA8kfru/kiF9dKG9fXbm1UKviXcfHzW+tvr5cX/vbfjM/8+fTf/yp4+Qf7Wux0mQpo7BdKjzP5+1msJjHQbjK5PG4vZIMQh9dl8+8/0F/DaBQpTijaVZKmbixcePOd90mSLBFEiSA3yMoaWSmT5O1KZYMgcJIsVUqbvlpig8A3CKJEoZEgCGrQWS5XyuWNSnkzYB2v4JVSmShvLdVQKNy09xIEXiKJtUr5Vrl0s1y+VS7fKldul8u3SYJiIrXeUiFInCQrlfLN8sanZOVzkrhJ4jdJ4jZJrlfIjQ0S3yCJDZJY3zHUvL3VpF0nyVsk+TlBfrJBfnSN+D/e+fgn//bOX/z9v37t+z94/MXvnrr4tYnVJ+NDZ9DIkjN6StLl3yXW3K8wVXFO7mF3sgSdLHYriyUR8MV9vcpGeZMMkDaADTKR4l4ugvIWsaJd2qTs7B1KFCaHp8fyExOF6YnB4lhhZmJk3mmC+UyQXcdh1bCENH4DXyrngfw6NpVrCtD5AEMIsgABjcvYV09xkVVNo/jHrWMy99Uz99Vvc5F6smtZ9H105j4Gp4ZFNVEpNDIfpFG5qex9DC4lIh+ksR+o5T+4t4FeF9D2LUbRxZBzOWRfCFqXI86liHsxiixFkeUovBKFToWhlbDnS7lYRCzLYc+YU5cz9Y679QsB57hHP+YxTqK2CdQ+gTqoaeI05in64G0KUvcutpb3sXtWFb80AXxnH3VbF97TR6VqZyu1isuU8FlSPlvGY8kEbAXAbwL4zSJBqxhok4japZIDjYqjrS3H97f3dOzvO9iuPHRAdeyQvvu4RdXn1moQjQZRa2CjyW+0BI3WoNUVc8BJO5x0oGkoMAQFhuHAKBqZRMKTnuAkFJ7yxmeD6cVAaj6SWUoMnkoPnU4UVrp6nUJug5QrkXHu+G4ovaig8XSHOqn5ol+pDvQp/T19AbVOd+iYgsEB6ukggytmCiQcsYQjlXA29zQa5D3HT0JObNziGzchg2Z30galHEjGBqVMjpjRHrc4k3ZPxupOmxxJkyultsWUlojOldLY40pLuM8U1DkHTFBaY4+prBGbN+8OjtixghXNmeGMGU5bkKzNm7N5Cxa0YPYO2rBhq3fIghZMcM4IZ01w1ozkLEjWDKdNUMoMpy1w2uRJmeCcEc7r4awezurgrMaTUrmTandCB6f0cNoAp41QygSlTJ6EwTmgcyZ1ziQlN6m2rdGToaBIyVYLkqeUqM6V0kFZLZTRuNNaT9rgyRg8GROcN8F5lSOhcibU7rTKk+p3JfqcCaU7pfakNM6k3pMxI3kTnDEjKae/AEdHfKmpUHYmlJsNFeaxzAycnIQSE/bYhMY/chLKaUIT/unHB049nzz79fSFV+JnvxE9/3Ls/GvRc6/FLnw3/sj3QudeD557xX/u667Zp5tt+VZTVtLto8k0LEkfF+wUgocFwlYeR06v47c1H3FavG6H1+322T3+bk+AmVoA/uwN8dvkvk0ulnZycddH5K5tLl6tVF0h73+bpP0rWf3676omf8RMfIviosGTsbuiHncYdsf0WgyQHueAJwWtZv5+u+Cgg99mnDj17LUyiZPUT9I/Ii6SBEFQ80XqyDKOr5dLa6VSCcfLJEGQJL4j0bVcxq9vlN64uTH5V/9Le+n7Iz943/vIX9a0OGhStbChD5AdZ/EPMBhNoOiA0ejxeLywA0GdPo8j2L6/r47ZBMi7Za1KsKELCw+++e4HJElu4MQGga+R5dtkZQ0v366US0SlguPl8gaOlwmKWwQVk4ATBE5S8K4QmyC/e7eFxKk4POJOll2ZJCskUdkg8Nub7VJ8gyDWSKJEkiUCXyfwdZxYJ4gSQZQJooTjG0TlJonfIImbZOU6Ub5G4jdI8jZBrBHEeoXYqBDl7TxbnCTKJLlWwdcrRGVHkgN1OYzc2ivFN7955K0S+fGn5E+v3Ji4/L02eBLUZ4GeKO+Au4bbSWftZzDkQoGiv1/fqGhvAJsbwWY5oJAIZQK2UMgSSgSSRlDeBCpaJY0t4gZNt2okMzI5ODVemB7LT40WiqODc2PD82adU8AAOfV8di1HSOcreFIZV8yrZdH31FEJOCALAFkAn8bebqJyahkUFyk/6jYXt303rFomo5pB6UWKiBQgWXvp/DoOddmRW8Ni72Ow99JZe2r4D1Y30Op96p6FKLoUdq2Encthx91cRFai8KkItBqBlsLuO1zErBOQYdSlLaKWpbB72KHOGE+Ou/XzAce4xzAKmcYR2zhiG0e2uQhNY9DWZUSKgl4KirMBHwW/nX7U7bDTnaabnfPFO+ow7N8pGSlM3vHdgBxQyBYBbBBggwBbLGSLhTyJkCvhs8VCjkTIlQi4UgFHwmdL+CypgCEFmHIxp0nKb5EL2+Sidrlof4P0QEvDkdamYy0tnc3Nx1rbujoO9h45pj52wth10trda+9Re1QGr9YS0lnCOmvYBqUgfwENDWPhEW9wMJ4p9qldAFch40rkd+tFUS1bQePrDnUh/TroZD/Wpwwp1b6TvUivUnvwSAOLC9TRQDpXwhJKOKCEI5VyNvWiTNLddcKDxubc8Xmrf8SGZuxo1o5mrVDK6IgZ7XGbJ2N1p22ejMmZNrrSWkdSbY1rnMl+a6TH4O81BpSWsMoaoV5Y0ZzNmzfDWQuStSA5C5KmygynzUjOBOes3kE7NmxG8gZP2oRkbFje5s1bkKwZzprhtAVJ2+CUGUoboc3BngHJ6dGcHsnqkKwezRmwrBZKadxJPZQyQGmjJ230pAzulN6V0rtSRs8mFw3ujBnO2byDO9q5BROU1TqTRqRgQIe0nqzGndG7c0aoYIILRiiv8WQ17iz1VENZJZRRejL9zqTalTaheSs2ZEHzFm/GEx7xp6a9yUlfatqfnfHn5wL5eSRdtIVG9L6Cxj/c7xvSx6YGlp/JnP9G6sLLqYdfST/67dBDL4fPvx4+/53gue+EL3zPs/CSs/iUa+YJd/HxJlOy1ZSW9wTqpCqWtI8DdgpEh/m8Zh5HzqgXtjUfcdsxlwNzOr02t68HDnGyy+Cfvwm+Te7b8t3cf5V44ANyzwf47quV+66S910ld1/Fd3+EV31U2fUBuecdkv5vZM23f1c19WPGwKvNgce7PFNmOOtwhSFPBIFjeh3GB4+xRSf4LSbgoAs8CvHbjFOnn7teISsE9eOVIAl88/TFH8cbQRAVHKfQuF4ulXC8ROClrbORxJYxtFIhNkjyjZsbU3/1T5qL3x347k/Ni9+qaXHSJCq+9KRQdpwt6KijKUSiAwaj2+lC3XYIdmBuZ7CxpbuW2SyQdklbesWNxwPxkXfe+4gkyQ2CXMPLt/DSbbxy7fatDbyCk0S5UsbxcqWygVe2L41U7lm/pH5r+dJTJdt3MTcvhVUIEq9Q0nAzSGELmwReIvASjpdwvHynyPJ2njt+bxHE3e8hycqdT3unqIOad/4HIohNEVvCyXWS/PN3Ph78+o+dD33Ld/Y7ysDqHmYXk3uMxmgSCFv7+80N8g4F0N4gbJcLG2WAXMgCADYgE8obRIomUUObtEUukJmUxonByfHC1MTw/HBuaniwODm6NDI0p+wx8Zggjy7k1vMFNB7VY+PWsBgP1HOqmSKGQMwWUVxkVdNoD9RQw0URiw+yBQCTx6llMPfVU6QUc4TUqgazmsGsYbL2MQT1XOqCI7uaya/nUjZUynrDrWExH6Sx99KY91eLauqbmHS0v3shii5HPCsh56mYezniWo56FqPIcgxdiaGrUWSTixHP5lJjwDHjs03AxlG3bsZvX4p4hhzqtKlnHDLMB50TsHEctkygjjHYPo7YJ72uaQyicsCnvFDRh84GfLMB34wf2+LiZoTN9qrGPWv7c0HfQjiwudEf8FLq8B6BSD0pEbn9F+bC/iqQxQPYPBGTL2ILQJZAxBaCPEDEEQpZAoAtFHEAgAsAXADgiAA2KN68AyWVsqUSthRkSURMUMQWi7lSkCsVciVCjljIlYj4MlAoFwgaePxGgaBJBLZJZR2yhiOKhqOyxqNNrcdb9p/cf7Dv2HHd0WPq3n7bwUO9EoFCzpMqeBIZV0zpRbCOB9Sw5DSe9mAX2q+De/rRnn5/n9J7ogftU+oOHWtk80R1NJDGETMFYrZIzJbIuE3UfFEs6jxy3IXEZqHEoj00YfPlHf6COzjo9hec3qwLLUD+ETc25MIGze60Gc5akLwZyVnRQYM7rXclDO6kCUrrXYl+c0hpCW81QlNmOG2G00ZPYrt07oTOnTLBWQuaN8FZvSdp8KQsSNaO5R2+gh3LW5GMGUpaoZQVSes9aR2U0SNZvTdv2Cqjr2AKFAzenAHNmrw5szdnQXNmJGtFqWV/isRUyzRtgijJmLd5CxYkR40YDZ60HskZ0IIByRvRggnOm5GCCc4b4ZzWk9FCGR2S0yE5DZLrh9L9ULrfnVI6khp32ugtOAKj7sgYMjDlz8z4M7NYdhZJTUMD057ElHNg0hQc0QeGNf6RfmzIPXgqe/ZruYdfzjz8SvqRV5OPvB5+6OXw2dfij3wvfO51aOElbf5RZO7p+Zf+xzM/+Hd44rFmXUR4zENv0nIaVGxxFyA+KuS38thyRh3Q1nzEYUUdNtTp9Drcvh5PiJtZBv/8TfHPyep3id0f43e4eKVy34flu7lYrvqQ3PMOSf9Xsvr1T6smf8QYeKUl8EQ3NG2Gcy5nGHZHUDiu03p5wBGG8DinUS846BIfg0Ud1uLZF6+V/9i5iJObXFzHy9vHs8oEXtniIo6TJZJ8ew1f/PFP+x5+DXr+J8dzT+2VWzhyrUByQijpYvM7aLQGifigweRxOLwuq8dtRexWn7yhs4beKJR2KdpVita+gUzxvQ8/JkmyRJBreOV6ef3a2u3Pb97cqFRwkqjgFZyoVCobeGVjR4z53VwkSXyTgNthBsRdGQbEVvosUbnDOOojtuP08ApOVDZvR+M4TuAVnKCuf+3Moi3v+CK2YwDJzayhEkls7Kht+pYIgvp23nmrVMj1EvkJQX7/F5+M/sk/os/8VeqFnxgzF/fxlTTWURqjVSg60Ntna5AeVgg6GoX75UCzTKgQskRCtkgmlDeCjU3ipjZZqwJQmLXWieGZiZH5ydGl0aH58ZHFyYmVocGZE106Fh1g1wk4dTwhQyjnyygu0vfUsbb0oogpFNC4/w0XWdU0IYNLvUfI4LJqGMx9DObdXOTWstn7GJRepF6w9tJZD9Yzdu8D9tU2MOrh3u6FKLoUgZaDjpWoczniWo5CO7m4GoFWItByBFoI38vFWb99KeIZdmpylr5JxLQQdk/AxgnYMul1jCPOTS76KLHo2Q443clFCo2UNNzZR71HMlJL/QuRO23SbS7e0zu9i4siJnuzWGyQxRGzeWKOAOTwARZPxOaDHL6IKwC5AhFHKGILxUxAyhLJWKCUDcrYYjlHLOdKJBwQZAolHFDGl8qFMplAKuaJhWwA4ElFfJmQKwV4UoAnF/LkAo6Uz5EIuDI+T8blSEVAE48rEwoaQGGTmCORccUyrljKBaUckNKLYB2H2tPwqvRon9rbqwr0q3w9fd5+pfbg0UYmd5uLMq5YwpVKOA0gu0nIbReDXUe73VCk6IzMmn0jFn/OFsi7QoOu4KDTl3diBSgw4vEPu31DZk/KguTs/kFHYNgTGXf4hu1YwY4VnP4hh2+Qmia6gyMWJGP0JCiZaIKSRk/C5Ema4bTekzRAKTOasXizZjhtcCV1zgG9a8DgHjDDSROcNLsTRkfc6IwbPQkjnKGUosGb12+VAcubAgWjL2fEciZvzoTlrFjO7M1akCzFYyua2+rfUnhO27ybetToSZk8KTOSMcAZI5o3Y4MW35DVuznpNCF5qmGrR7M6NKdGMkoko0Qy/VC635VSudMGbNAeHnfHJtyxSU98Ck4UPYlpR2TCHBwzh8bNkUlDcMwQmjBEpnSRKf/Mk8kzL8ZOvTBw9usD576ZOP/qwPlXAitfdU1dhIqXhy7+6fTzf/3Vv/3Z29c3fkuQ517+3/abYoKjdmaLjiHrY4OdgPgowG8VsBWMOmFL02GbFXXYUJfT6/D4ezwhbnoJ/LM3JD8na94mdn9Uqfp4/f6r+J4rW1z8kNh1ldj9EX7fJheJO1yc+jEj8Vpr4PGTnmkLlHe5IqgniiJxvQ7ji44ygW5uk15wwCE66gE7rDMUF0nq5uEfHxdJokId1yLw26XSeqW8XimXCLxCkiUCp8aPBEHgOFkhyV+slef/5l97z76ivvCnzb7T+6RmgcIgkJwUiDpZ3P1MeqNMetho8jgcqNsGeWyo3eqXN3TVMBqF8uOKdo2iTZkbXv7wV78lSbJEkOs4fq209rub1353/WaphFPAI0iigpcqlRKx3Sq9l4uVMrlRITcq5DpObuB3nmtbdXuziNsEUSJ3nMLc8Um+JONv426f6vauJBX8s824zVBcskxSPVhqQklUCAInCJwgCHxL1N5JysXJSoW8uk58/8pn43/9L67n/zr64t93Bc/u5vTTWJ10VjsoPdLb71BIDykEBxv5+xVAs0zQIGSBQpZIATQ0iZubpa3tjQcaxC02MzQ1uTwxsTI5eWpsfHVi4tTU1JnBwszRI/1MGsCs47Pr+UK2SC6US9gidjWTdn8dax8DYAjEFBcZXHYNnfZADe2BGm4dk+IiNWKkVvsphyrA5AEsPqeGxdrHYO1j8O7mIvNBGr+Ow61hbQtH9l7aJhdp9XDv8fkIshTxLAcdK1HXahRajiJLMXQ55t3kYhhajniWI9BixL0Qcm1zcRwybHOxYFNOey2LYfcEtMnFCdQ5gTqnfe6i3zPt276PQblssKLvDhfvsd5QgKRU48754kI4sBgN7bTV7PTazIX9i7HQYix013xRwubsKJ6Mw5dxhRKOAGRxxWy+hCOQsAUStkDCEYrZAilbJOOAMg4o44hlHLGcK5bzJFTJeBJK0W8WVyzlS6R8iZQnkwmkcoFCIVDIBXIpTybjy2RAg4gjFfMVIq5MyJaI+QoxRyxmAdsfLmYBUrpQXM9toAu0BztRpQ7tVaM9Sl9PH3ayB+tT6TqONjK4otrNPqqcK5Hz5BJ2g4jVBHD3SyTdnSchKFK0h4sm/4g1OGwNDjrCw47QkA3LW705O5a3oTkbkqOkoRnNmtGsMzhs9w9SELKiOYdv0BUYcQdHoPCozZszwyk7lrP7cjZvxurN2LCsw5e3Ynmbr2D3D9p9g1Y0b4bTeteA1hHT2CNae9TgjJvdA1YoaYESRk/CgKT1SEaHZHRIRotmNEhGjaTVcFoNp7RwWodk9HBGR8XfeFIGd1LvGjC4E2Y4bUEyZjhlQTJWlJpr3im7N2vF8mYkZ/YWLL6hbS6avQULNmjyFoxoXodk1UhGhWQ0WE7jy6u9eRWc1yCDxsCoJTxuDY5Zg2PW0JgtNG4JjxsDY/rAqCE4YQxPG0LT2tCUJjKjTyyEl59Nnv3GwNmvJ85/M7z6QuzMV6HJR3XJ2eDcEw+//oOf/OK/3r6Gf1whPyHINZL82l/+Xb93qLHfy9tvYDf0c8XHReBRgN8m4DQw64GWpsN2u9fh8G5zkZNeEv3pG+I3yX1vE7uuVqo+Xt/9Ib7nCkFxcdeHRNUmFyubXHx3i4vTP2IkXmsNPnYSmrbBBYqLGDKg12ECcScHPCloNQkPukRHPcABS/GhF25Q0mOLi/id9uEf/ts2F0sEfqu0vlYp3dxYu1XaKBH45sllkiQIolwmSmX8rc9vFL71o57TL3fOvyz3LNbIrKIGo0jSKwA6WZx2JqNJIT9qsUAUFyG712ELNDR117FahPITslaVtLmnMH7qo19/TpDkBkFukOSN8sZvb1779Nr1jVKFak3iJFkmK6XKxpablIpK3/xaSZIkyHKFvEWQt/B762aFvHFXETcIYoNSlyT+Jb/r3JPlR80od1pxCIIkyM3x65Yc3CCJdZJYJ4gSTlao4ebOoj7DzlOaZZIkcZIokx/eJv7ko2tjP/yZ+fm/9r/wkzZ0uYrVV8/uorHaJA1H+1R2mfSAQtjRyG9vFLYohE0AQyxkiBVAU4u0rVXRsb/5SKO8w+0KFmdOT02fGZ8+Ozr90HjxbHH2XH5wdv+BkywGyKQJuHQhwBHLALmYI2LuY9TtqWVWM4QMAcgRCZlCIYPLqWX891ykTDcgW8CtZbH2MRgP0igz6jYXKT8qp5rJqWZSXORWM1h7qoF9tQ00GtRzfD6CrESg1bBzNeZZjcIrMWQ5ji3HsJUouhpFV8PIcgRaCnsWI+7FsHs+6Jzx2SYRE8XFhZBr0K4atKuKmHUh5Bpz68cg0xTmoIriYtHvmfHDRR9MnYia8d+1xb8z7G27p/qFENTNhuo2EXfyj/LgLESDi7HQtjFnLuyvErO4YhZbwuKKmRwxiydh8aQsvoTNF7P4ErZAwhbuqE1ube5RsIQgUwgyhWIWIGGLpByRlANKOSIJWyTjihsE0gauRM4GFWyxgiNWcCQNHImCLZYxRDKWqIEvl7BAKUeq4DfIeHIJRyZlS6QccFMybulFqo+q6TiG9GvRXjV6st97ssd7oieg1BgPdzWz+GAdXUzniJkCKRuUsjfni0JOOwh2dZ6EfIlFLHsKSi1A6VlPchpKTUOJKVdk1B4cdgZHHP4hZ2CY0l5mNGuE045Awe7Lm+EM1Uq1ojlXYMQVGLJjOQuSNsMpC5KyoDsrbfHmrFje6itYvHkKqAZ3XO+Ka50xrS1ssEetcNLlyzmxrAVN6eG0Hs0YvBmDN2vw5fT+nM6f06AZpTulhTObE0coo/dkDBDFxTi1y2+Gk0ZPwgQlLEja5s1SS/1WNGPHcnZv1oykLN68xTdo8Q2ZvAUzkjcjeTM2SKXYmP1Dem9ei2Y13pzOP2gIDev8gxrvsM4/ZgpPmsMTpuCoKThqCY2bQxOWyJQ5Mm0MTxsjRWNsTh+Z08QWtIkVbeqUb+GZ9MOvZh95LXXhm76FS6bMYmjukYde+t5P3nrv43V8jSRvEOSnpfInFfI6Sf6Pf/opNrR60BDitGu5jUq+pFsEHgX47QJOA7Ne1NZy1OH02Z0Y1Uc96QlSXATfJPe9Rdy3xcUH3ifuf7+864PSrg/xqqv47+fiq63Bx094pqxQ3u2KoJ6IF4pr1AgfPMYV9wLtFtEhN9VHnTn74h8tFymTJ2Unobh4q7zx+e2b19dvbxCVO4c8CGKjVFlbr/yfn/wu8uz3uxa/1jH2vNw5XyezAnIDKO4FhJ0cdjuL3tQgP2q1ok6n1252Oc2QzeJTNHbXsduEih5JqxJsPDE0cebjT27gJLmOk+skeaOy8dtbNz69dmN9A99uWpZIfIPYqJDbXNz+cqk/ygR5myTXCPI2cddzp2TcLJIokcRmH5UgtnXnneMkO2vHiHJrpEi1ZDeJuE4S63e4SJYqWxPLbZRWCJKaUt5TVA7sR7eI7310bfiHPzO88EPfS/+rDTu9i6OsZ3fS2C3S5sM9KqNM2tIItjULWxuFLQ2CZhFDAjAkCqClVd7R3nTkQGtXU8MRFI3PzJ+fmr0wNnthfO7h8blHiguPZAtzTS2dLLaUyRRxmQDAFcsAOcgF6fvoNffXMKoZApZQxBHxGXwBg8upZexc6qdcNtSqBqeWwaexBXQO1U3l1bF3cpFaYfxiH5VTzeRWM9kP1ALV9RQXFyLelRiyGnavxjynYshqHF2OYytxbDWGrUbQ1TCyHIaXI57lKLQU8cwHnUXMSp3XmAs45oPOgk25zcVRt24MMk5h9mmfc9rnnPa5pn2eot8zE4CKPnjGj8z4kaIP/lIu7pw1UlykJos7Z41fOl/cmXpzFxdF9WxRPROoY1ElrGML6zhAPVdE44N0AUgXiOhCEUMgogtFdCHAEAqZm08REwBZgJgNilkikAXI+bJGoULOk4JMAKALRAyhhC6U1QvkNKGCDjQwRY1MsJEJNjBEjRxJI1vSyJY0cKSNvAYFt0HGksk40m3pSXFRVMsVVDPkNJ6mo9Or1Pv6dViv2tfT5+/tD2sN1mMn2rhCcT1DTOOAdJ6YCYiZYmq+KGC3iUSdXb1INH8mPvFYZPxCcOyMf2TVN7zsH1zCsvNIsuhNFbFkMZCaQeMT3oFJJDYORUex5CQSG/OERl2BYVdg2B0cgSPjntCI01+webMWJG2CkyY4YUGSJjhhhAb07ji1TWhwJ/XuAYM7YXAnNPaIzhkzOONaa0hrDZlccTuSsiEpE5wwolkjljP686ZAwRwctISGzJFho39Qh+ZM/iFrcMQaGLZgQxbvoBXLW9E81ba1ohkrmqGat2Y4daeRCyXNcMoEpQyehBXLmbGCyZszIFkzkrWgOTNWsPgHrcFhc2DQ6MvrsZzWl9MFCvrQkDYwrPGP6EPjpti0OTZtDk+aI5P2+Iw1PmNPzNsSi5aBRfPAkjmxYhhY1iXP6HIXzMOPB1e/nn3s29j8V5zjD6PFR1a++v0fv3nlv9bLZZK8jZc3KuulyvqtygaVP/Ljf38rOnVuvxbjtqmFLSqBtBsEj4n4+4XsBma9qLX5qM2J2Z3eL3Jx78/xXVcrVR+v3f9BZc97iLDkfgAAIABJREFUxP3vl++7QnGx8uVcnPohY+CVlsBjJzxTVijrcoYRd9jriatVME90lAP2CFvNwg4neBQSdVhnzn71/+cixcWbG+s3S+vX12/fLK2XN+etm4MyvEKUysSbn15PfPUvDk0/0zH8HGgp1krMgMwoBntFQBePs59Nb1ZIj1gtXpcLs5tddpPHYkJliq5aVquwoUfSqhQ1dI8Vz//mszWcJNfKxC2c+Hxj7dfXr/322o21ElHe8nOWCJw6mHXXSJDchhqxOTsky3e9vgPxLXcMZcLBSztC2Km/Vr5b4+2o7dsmRHn7hMqW/KtUdhROVvCt78/mLJFKDqoQeIUgKpWdRZYIco386Ebl5V98kviLf1Y98zfwC/+ocC9VcZT17GN0TpO89VC3Wi2WKZolLS2ilkZha4OgRcSQipjSBlFbm+LwgZaujvYTTY1Hff703NJj00uPjy8+NrlycWrl4tzqxczgvFRxkMGSMOgAmyUUcMVSkVzEE9G2uCjc4iKfzmHX0Ck/6jYXBXQOtdf/pVykP1BP+VEpLnJqWJQflVvD2qkX2XvqgH00eV2950TnfJjiouf3cxFajnhWYvByFNrm4iRiWgi5FkIuioszPtti2D3m0Y/DpkmvbQpzTPscU5hzCnNO+9wzAajoh2YCMMVFapfxixuKO19TONz53LnXf0/kzZdWlbiWJa5lgjUMUTUDqGYKq5nCapawmiWoZglq2cJaNlDLFdZxBLVcQS1XSOML6HwBnc+n84V0PsAQgExAxBAK6XwRUyhiCEV0gYwtPiBr6z3Y3dNy9Lis7Zi45TDQ2MGXt7MlTQygkS5sZoHSOkEjS9zIlsqZEhlD0sBRyLkyGUcs44opLkqYAFjHA6qZ0jqOav9RtF+HKbXeXiXW0+vv7YvojJZjJ9q4ArCOAdK4IIMvYYmkLKmU0yBiNQo5rWLp8W6VLzJ0Ljr5RGjq0dD0Bd/YQ76R04Hh0/7BVX9+KVhYCuaXQrlFLFUM5hcig0uRoeX4yGoovxjILITzy+H8UjAz50/NYIkpdIBi55g7POQKDVJPG5YxwSkLmrN6cwZPSuuIUfJObQ/rnVGza0BnD2usQa0tpHNG9K6ozhXTwyk9mtF7swYsZ8ByBl/O4CvovPm7uOgbsnoHrVje6R90+PIOX97pzzt9BSuaocQi9U6HL2/zZq1oxoqkbVjO5sub0awByRiQtMWbNWM5ozdnQDNGX9bgyxt8eX0grwvktb6c2p/TBIe1oTFtcMwQnTLHi+ZY0RorWgdmrQOztuSSNbViTqxYkqvW9GlT6owp/5hl9Cnb+GVk/rnw6ovO0XPjT776Vz/95Xs31q6T5PVypUTgG+XbeOU2WblZLq/dwolbJPmDf30zWjzbYfCBh038JiVf0i2RdoLCA0JOE4MGtDQdsdpRu93rcmB2NzVfXAT+5D/AN8i9b+H3fVip+s/1+z/AH/gluef9yu4r5aoPK7uuVnZ/VPl9XGwOPNbtnjR7Mi5nCHWHUU9Mp/UKxJ0c8ASvycBtswkOOYX7TcW79CJOEhUcxyt/FIsam1yk8LNB4Dc21m6W1m5XSus4vimUKuUyvhnJRhDkL25Win/2T/tHLx0eeV6gG60RGUC5CRT1gaJuHr+DxWhSSA9ZLajb7XM7EJcNtZq9UnlnLaMZkJ+QtihFDccn5h/59GYJJ8mbZfx6ufzbW7c+/ux3n1y7vlbG7+binYtYXxLZ+mUXQwjijtLbPP9VIQkcv8syurk9Qa10fEmRxBYUiTu3ovEdH7x9GLqyKS6/cP9k+z5JZePOc71MruMf3dh44T9+Ffz+P/Y980Pkq/8kdc7v5ilpnGMMdrOi5XC3UiWSSptkjc1gU6OwRS5sAZgygClrANvbG450tHUf2H+isemYL1SYW31y5tSlyZWLxbNfKZ59ZuGhpzPDi4C4vZ4uqq/jMxkCIVciAxUAD6TtpVfvrmHWMAA2IOKIBHSegMZl1zDoD9Qx99VvjxL5NPZ23o2AzqEKZPO/nIvVTGq+yK/j8Gs5AJ3PqWay9tKY91cL9tVJamtdx4/NhtDlKLIScp+KQqfj6KkB70rcR3FxJYquRJDlCLwUgVZiyHIU3slFyqRasCmHHGqKi+OQYRw2TaDWKcw+7dvuprpmAlDR75nZDApHtrlICcQvFgXCbSm5EA4sRoILocCXspASjnNbOxvbOrKqV9HS19Da19DaK285Lmk4KpIdAaQdAnE7D2jhCppY3EYmT0HnSGlssI4ppnNF9Vygji2oYQpqmMJalrCWJahmCvYxJDSemMbj7aWJ63mGrv7Z7PBCujAXTSwMZOZi6YlANOfxJRwwqjYdFMpl9XwpjS+nA2KaQMwQydhiCRsUs0QSDihhg2KmCKQLwTqeuJrVSBeo24/AvRqkV4X09GP9/d6+XqxfZT7c1czkgXVMgMYR0HgiJiBiiiQcmYTXJOA2A+CRQ71IcOxRf/EyOvVkoPhEYOoR//h5/9j5wPjD4bHzoZGzoZGzwaGHsMKyf3A1On4uOfNYevbx+NTD0fFzkfFzkbGzkeHV8NByaHAxPLgQKswHcrNYpoilp6knkpiABiY98UlnZMwdHfdEx52BgglJqKx+nT1kckV1jpDBHbMgSSOcNCBJI5qxYoMWb8EI5/WUQRTKKF1JpSuhcqd0SNaAFYzevB7O6qCUAU6bkbQJGTDBSYs3ZfNl7b6c3ZezYVmbL+sMFFzBQWew4AoNukPD7vCwKzjsCow6/CMO/4gtMGwLjFgCQ2b/kCU4bA6NGoMjWv+g1j+o8w9qfINa/5A+OKYPjhqCY8bolCEyaQhPmmIz5ticLbVsSS6bEyvO3Dl79oIxedY2ctE5+yw8/6xz9NzMU6/+z3979/1Pr90mScrRt1bByySBUw4FvFSplDcIco0k/+bf34zNnztkCUuOWEXNWlDeJ5F1C4AOLr+ZxhC1thyBHH7I4XfYMLvT3+cJ8zNLwu/8TPIGue8t4r4rpaqrpd3vEw/8gtzzHrHnSmXXB+WqD0r3XS3fd7VcdXWj6kpl99tE/b+QNa//rmr6x6zka23BJ056piyejNMR9LrDGBRTqyAucIQt6uY1GwQHHKIjLqDDNHP+xesVSo5Qq+BUbPUfBRdxHN8olcqVCkGS6zi+hld+d/vmtY2NbTcmThAVAq9UNiPF372xMfb6/35o9OmD2csidYEG6kGZARAreaIuJm8/kyVvaTpssyCwO+Byom63z2L2iqWHWJxWUNYlb+kXN3bPrjz+2XqlQpLXSuVPbq99urHxqxvXPlu7vY5XyiRBOX3w7c0/giC+2EYlvzAY3MLmly5vfAGh5O8Vi1Td0ag7vlFfVl/+dWyfxyQqVPuBxKl1EeK96xuX/+WK+xs/Vj37d76X/llqKz7A72dxOlnMltbW7j6lRSZva5S3NEqaG8BmiaCBz5ICvAaF5EBL49FDh/oPHu6XN3UGBsbnzz0zdfry9Nlnps8/N//oS6ce/Xo0NcsW7KczZEw6wKULRRxJg7hRxBXXP0jft7uWXccB2SIhnS+g8YR0PnMvrf7+OsZeGq+eA7IBEVPAq+Pw6tjsGgalFylYgmyBgM5l7qPRHqjl1bOEdC63jsWtYwpoHCpJVUDjCGgciqmsfXT6nn3cfTWSulp75+HFmG817l0Ne85EkVMxdDWOrcZ8qzH/agxbiXpXI8hKFFmOIUsRZCkCL4Y9Mz47dUZxIeSa8dmGnZohh3ouYJ8P2idg/RRqmUQsU6i1iNmLXkfR65j1uxdCyHwQmcXQWQyd82NzPmzWh835fbMB38z23agANhPEZoO+bTfNpjQM+ubD/vlwYD7snw1hVM2FfXNh3z3Wm/lIYCESmo8E58OBuZC/ynui39ejDPZpAv1qrEeJnuhFTvRCJ3rcx0/YO49bjx4zHzlmPnzUcOiwpuNgT0vb8YbWY7KmI5KGQ6C8A5C2C8A2nqiNC7RxgGYWX1bLlNYyj0kaPX3qiN6cMlmGXJ5xFBv3+ke9/vFAJOGADwkl8nq2pI4toXFF9RxRPRekcYU0roDGE9L4QhpPROOD9XxZHV9Wy2mi8bTth739Wm+fCunpxfr7fcp+b7/SfLizmckV17NEdK6AxgNZgIgJgCxQwmvgc5oE4qMd/Vho9unQytcCiy9Glp6LLj0bnn8qNHspPHM5OnMxOPlYcPKx8PQT4alHA5MPh6Yejcw+EZt9MlJ8PDBxwT9x3j9+LjB2JjR6OjR6KjK6GhpZDg4v+QcX/IMLvsKCNz+PZOeR7DycXXAnZtD0nC83hyYnXeGCwR3ROkJ6V1jnCpnRpDM46AwN2kLDjsi4MzzpCozbA+P24Lg9NGELjpsDo0bfkAErGH2DlsCwNTBiwgoGNGvCMgY0qUfiBjhuQOImJGn0poxI0oAkTGjSjKVN3pQJSZqxjNWXs2JZK5qzeQdt3iGbf9gWGLWFRu2RcWt03BabtMenLbFJU3jcFB63RCbM4XFLdNIxULTGpsyRCevAjCk2rQtNGCLTxtisJbGkj81ro4vW9Flr9oI+ccYx8ZS1+BS29JWv/93P/uM3166TJE6SJQLHCZzY/LlGbP5wIDZ/qV4nyf/50zejC+cOWcOSI1Zxi14sV4LSE1yggylsrmOKWluOoA6f1+F32v0OV6AfigozK6Lv/FT+c7LuLXL3lXLVh6X7fkE88A75wC+I+9/HKS7uvlLa9WG56qNS1RV891sk7V/Imm9tcrE9+EQPNG2Dsi570OsK+6C4Ru3hAoc54AlByxYXDxiLZ1+4cYeLZYIoEVsOxP9nofT/gjeCIMrlcrlSqRDkBkHcxolffvyrX312bZ0k1wliYzNABi+XyzhBlEjy59fWcl/70f78xfb4o6Aqy5IZQLkekCi5QCeN28JkiVubDznNCOwKOB2o2+0zm1Ex2MHhtEmknYqmHkVrz8r5r3xWIm6T5G/WN65ev/7rjfUPPvvd5xvrpa3G6GYAD0kSxJeMF/8/+09CkCTx9vWNp/7tquulv+279CP4uX8AtEMPsE9yOZ1setuBNqWy36WQH2qUtzdIm+WSZpFAzmWDgKBRIe9oaj566Kj60DGdor03kptbfuyrxfPPzTzy4vSjX1u++Nqpx1/HIjNM3n4mU8FhgHw6ALLABlEjyJHWP8jYt7uOXc8D2SIhjQfQuCKmkLmXUX9/HXMvg1fHEbNFAENAxbyx9tHZNfRt342YIxQyuIy9dbQHaqiOK7eOSS3+c2oZvHoWJSupbFVWdT39gWpOdY24vtZ67NBizL8a954Kw6ej8EoEXY16V6KbXFyNe0/F0FNx72oMW46gS2FkMQQVMfsEbJ6AzYth9zYXF0KO+aB9HNJNey3TXtu010ZxccbrmPV5FgLIfACdxdBZzDvv9837A3M+/5zfPxvwTfs2o92m/ei0H6V2EH9/mxS7u3zbIXCbSjESmg8HZ4P+mYCvKtirDPUpI0pNVKWJqjQRtSaq1Ub1+phOH9Fow2pNSKulyq/V+lRaVKVBlGpEqUb71XCv0n2ix93d4zp+0nr4mOXwMevhY8aOw+qWdlVTq6axWd/YbGppNba26pvbdM3turYObVvHMZG0hcltYfKbWAI5jSOrZ4O1TFEtE6hnAXUMYQ0DqGaKa5jSGpasmtFQx9K2dfj6tVifCuk+gfWe9Cv7/Cq19ejxZtYmFwEGX8IVS7kSMVsi5jbyOC18SdcBpT9QfDq0+k3/8kuBpefDqy+GV14MLT8fXXo+tvR8dPG54OzlyOJXkqsvRJeeCcxd9M09GZy/FJq/FJy/FJy7GJx5MlR8NDj1sH/inH/sIf/4Q/6xM9joaWzkFDq8Cg2tuAvLrvyyO7/qzixB2WUku+DNziGpKaM3pXFFdJ6YFopb/TlPfMwzMOEemIISM67otCs67YoVPYlZKD0HZ+ahzJwnPetKFp2JKXdyCk4XPckpZ3zcFR9zD4y6YsPOyKAjMugID9nDQ9ZggbqYYQ3kTFhaDyf1aNrozZq8OSOSM6J5I5o3YgUTVjD4CkbfsN4/pPMPG0NjxtC4MThmDo/b49OOgaJjoOhKztri09bYlDOz6MouWZPz1uS8Pbdqz53WDyz1h2a18RVT6iF1dMU2ftk++yyy9OxPfvnxOkl+TpBrBLmBV3CiQmVRbxdBEDiJl0linST/5mdvxhbPHbZGKC6KZP0iyQkucJAFtNSzwNbmw7ANRe0+tyPodAeVcAzIroLf3eTi/e9Xdn1Q2v0usedtcs+7+O73KL1Yvu9KedeH5V1Xy7s+JO6n8lFf+23V5A9ZyVfbg0/0QFM2KOt2hLzusA+K67QwHzzCFZ8UtBgEB+zAYadwv2Hm7PM38J1c3Pgj4SJB4JVKmSSJCkls4HiJINcI8t/f/sX7v/r12tYOH/UrTrlSKuOVDZJ86/p65sUfNCUeaQ6fBfqTHLlRLNeDUhVP1EXjtTJY4raWQy4LCrsCTgfsdntNJgQEO9icNom0s6G5R95ycuXCV65VyJsk+Z+31n7+6/96/9q1d37zm89KG9t6bds3+gfFRQLHSfyt6+svvPkJ8vI/dD/6l/aLP+KcTDzAPM7ldHIY7QcPaHp7HVL5wUb5gQZJq0zcDPDlXLYYEDQq5AebW44d6dR2HNU2dSgTIysrF7859+hLc49/Y/bxl1cuvX76iW9D/nE6p5XBkHMYIJ8BgExQLlCAHGndA4y999Wy67kgWwTQ+QCdK2IKWfuYtD31FBdBFiCk89nVTE4Nm1X9f4+L1CSST2Nzapms6nrGJhfrrMcOL1B6MbTJxZXIJhdPxX2nBrDTce+puHcl6l0KI0thZDEMzfgcU6h1CrUuR+EZn23IoR5yqBfD7vmgY8yjmfKap3yOaZ9jRx/VPROAZgNUSrh3e7V/1u+fDfiLW1PD7ezTL15YvIeL8xHffOQuSypFRAqKc6HAJhcjSlVE1R9RKiMq5eZTrYxq1DGtJqpRR9XqqFYT02liOm1MrwtrNUGNOqTVhHXauF4/YDTEDfqYXhfVaaM6XdJoTJvNCYMholaHVaqoWhNVqsL9ykBPL9rdDXd1Q10noBMnoe6TlkNHrIc7zYc7tfsPqVoP9DS2HFc0dSkaj8oUh8XSDqF4P0/UzuHvZ/EO8QBTx2GsX+3t7YW7j2O93QFlT0ijsnceb2ZxxHUMgMYR0vkSrljGk0u5CjG/icdt4YqPNZ6AXYOPuKafcxSftRef9sw/C80/55l9Bp77Cjr/rHfuGc/0RXTu6cDy8975r3imLzqnn3DPXETmn/IvPeNffCaw+Exw4anA3CVf8Qls+lFf8VFs+hHv1MPeqYeRyUfgiYfdo+ecI+c8ow97hs9Dg2c9+VW0sIrkl/S+vNIT1yFJnTdtj45CmVlPes6ZnHWl5pyJGWdy1pWec2UXPPlFaHAJKizBQ0vw0JInN48UFnwjK9jIMja44C0s+AfnfYU5LD+L5Wex/DyWn/fm5pDMDJwuwulpV3zSFh6zR8adsUlHdGLztnB4zBoaNQeGDf5BvW9I6xvS+oZ0gRGtb0iJ5FRITu8bMgZH9f5hY3DUFBozhsYsAzPW1JwlMWdJLVqzq9bcGV1iuTc0q4oumdLnVNEV8+iT8KlveFeff/i7P37389u/qxC3cWKDKOFEmSBLOFn5PVz8eXzx/B0uSvsBcTcX6KC42NJ8GLIiiA1zO4NOT2ibi7I3ydqfk/e/j+/6oHTfO/jun5O738bv+2W56kql6v1S1Xsbuz4oVV0t3/cBuedtkvbP5N5XP6ma+AEz8Upb8HFKL25zUaOGeKLDbFE3v8Ug7HCIjrpFB81z51+8l4tEGd/M8/pDfiMIvFIpUXPVEkFQw7M3fnnl/V/9en1rloZvpq+VKwReJsl3b2zkvvajxoELTcEzwt4ER2EQyTSgVMkTddK4zQyWuL3tiNvmRZx+lx12O1GTAQJFB9icNrGsU97SI2s5sXTh6U/L5HWS/HW58s6nn165deONX/3qt+tr5bu5SGy6Z/6guPjzG2tfe+cz5OV/OHT6e/pzf8HqjDzI7OZxu7jM/UcPGXp6HFL5wSZFR4OkRQY2A3wFlyUBBE1yxcHm1uNHjxvbj2hbD2tzk+dOXXpt/rFvzD35yvzF15Yvf/ehS9+3QoV6ZhOdLufQQQFTJGaL7+EiwBEJ6XwRnbeTi/x67g4usii9SAlBgMmTcIHfx0VuHZOC4l1cfLCGV1MnoW1ycSWGLoehUxFoJYKuRrHVmP8uLsbQ5Qi6GIIpLs76nUXMPuNzrMbRImYt2JTDTs1SxDMXsI+4NJOoeXqLi5Qrteh3zwSgbSfqbMA3F/TP+LEZn382cId824aa7SbqF68Qz0e2y3935E1gJxcpNFZFNaqIpj+iVkY0yphGFdMoqYprVHGtOq5VxTWquFY1oFMP6DUDek1Mq46olRF1f1StjGlUca06plZG1f0DWnVSq0lo1HGVMqFRZ42GjEGf0mmTBl1Sr0votQmdbkCvTxqNGYtlwGhMma0pszWuN0a1+oBShamUfo0KUymR/j7PyZOOri7r4WOmjsPG/QeR7pNBpcrf1+vv7Qkp+4LK3rBW7eo60crmiusZwnq2gMYVsUUgRyrhNYC8Zh6njSPuknS6dQNn9INP6scu6yYuG6aeNkw8pRu7pBu9qB99Ujv0mG74MePYRdPEJd3I4+rBR5SDF9RDD2uHHzFNXrRMXnJMX3YVL3tmn0LmnkbnnkLnnoJnL8Gzl5HZy9DcU57Zy67iRcfkRdfUJefEk67xx9yjj6DjD6NjZw3RSaU3p/Hltf6CbWAKyi95CsvO3JIrv+zKL7sKK56hU+6R057RM9DYGXj8IXj8DDx+BhpeQUZWfeMP+cfP+MdO+UdP+YZXfMPLvuFl39Cyb2jFN7TiG1rFBle8hSVscNlbWIazi0huCcktQZkFOL0AZxagzII7Pe9Oz7vS8670vDMz70jP2ZMzxtBYP5w96Uz0uVJUGpzON2QOT+r8o2r/qNI/0ucf7Q9P9gSn+qNzfdG5Lt9UX2TROviwOnHKMvGU99y3QudfGbr46j9/+F/rJHkLJ8vUNIosETtU4yYXCWKDJH/wH28NLD18xBaVHrVRXNyhF8XNTYc8Zhi2et3OoNMdovqowLf/XfoGUfsmsfu9StWV8n1vE3veJO9/C7/v3dKu98pV75d3vbdx35XyrquV3R9ucfGV32xzsRcu2uGc2xHC3BE/HNdqdnLRCR7zgIcs8xe+epOaTuEVgijhxAb+x8FFKuuGIHGcpGwnRIkkP/zNb//z08/WCLJEkrcrlTKBEySJ4+VSpVIiyXeuryWf++vGgQuNwTOCnjhfoQelarFMxQM3ubi//ajb5oUdPpcDcjkRo94lAtrY3BaJvEve3NN4oP/0xRc/KZG/JchfE+S7169fLZXe+M2vf3P75gaJb+fs/CHqRaJCkm9cu/XcG79xvfi3zTPf7J1/nX40tJd9ksM9xmXvP95pOXHSJpUfbG442ChplYGtAK+Rw5ICgia54nBr28nObmv7Ef2B45bhhSdPP/WdxUvfWrz8ncWnv7f6zJ+cf/pPddZkHaORTpOxaSIhE5Tz5QphA8CS1D1Av4eLAENA9VFZ+5j8ei7VR6X0IruasdOP+t/oxW2xKGRwv5SL81FsOYYuh6HTUfhUDDsV863GA6sDgVPxO33UlRi2qRdD0KzfSbVJV2LotNeWt/ZTenHWbx9xaSYR8yRmn8IcRb+LqpmAZzYIb3NxLrjFRSof9fdzcWfdzcUvy7sJB++pKqzvJFUBZV9YrYxoVBGNknoR1ahiGlVUrYyq+mMaVVyjThn1CYMmrlXHNMqYRpXQqRNaTcqgzZkMab02qdMkNeqkRp3SatI6bVKrSei1Cb02odcl9NoBnSauVce16gG9Nq7TJI36lMmYNBrSJkNCr43pNQmjNmHSx036uFEb1WnDGnVA2e89cdLf3x9Q9vl6Twb6esKqvkDfyZCq33O8u43NE9fThfUsfj0HYAEASwxy5AJOI5vbxpN2i49Bysgpdf4J9dhT/SOXlKOX+4Yv9g1fVI08pRm9rBp6QjX0pHb0snb0Ut/QEz2FR3sKj57IPdxTeEQ1ekk1ekk9dlE7flE/cck0edkyfdkyfck8fdEyddky/ZRl+inT9GX9/0XefQa3dZ55w6eKHUui2AAQHewSqS6SoiR2EpXoHTg46AA7iV7YSYANHSySLTuWHcu9xnbq2s7G2SS2k7hJLpJbnDiJe5NVWIBzzvPhUJRkZ/fdfebdD0+MuQcjafRFoxn9dF33dV9/zyLDtcB0LzIdc22ueZ4zIXInxM4I0zrcCDoaAXuL1sntGJbZpmT2aYltRmyf5fcH+fZJoWtG7J6VeMNSX0TmjyoH48rBmMIXUfkiGn8U8EYATwjwzALuWdATAj0hjXsWcM0ArhnAFQacs0r7NOAKaVwhwBkCnGG1I6Ton1LaplS2KYV9SmmfVDimFY5J9MhsAWnvONfsb1X1N0i7mmXdTGU/XdnPM3plXeM8yzDT4GvW+5oM/hbLSJ1xsMk61tIROKIbqjeN8RzxRmuQ4zsORB/qOPZ43/z9j73w+tcQGs1zZczvehfTCLSCuvjaOctErFJgLKzk08qZ1OImSuEVF/OoO3cclPFUa/WiBGyU6YmdE6QHXy54Lb31tfTGd1cz3l/deG7dxXTGu+mM91Y3vLu64S+rG/6W3vhX5IZzV+pF9zN5lvvWXZSK9KiLDIaCQK3EUY8SypnEvQK0XhyJ3HEJ/bfre+cigiAQBKXTMLQKw0vp9BKCfHL+wkdfnb8EQcsw/PXlyxeXLqfhNASlVlKrS3D6tS8ugnOPl5rDJUCQUGsglDJpRc204kYC9VAWbkcuhrZvd7VUoJYLNWKhTCyUsxgiMqkiH3WxvK5oT93U4h3nEeQLGHkcvH02AAAgAElEQVTnwuX/ePe9sxcuvHP+m0+XLi/B6X9hFyEYXkXg1766mPzjX1gLP6X1nzhguz3zALglvy4ffwiP23vkqKDmKPeKi7uLKLuvuFheWlJdsbvhcJ1w10HmgVqxK3jr1PFHxxYfGjv+6PitjwdvezJ0yxP1dG1mblluTjEmm0zKo5aRysrIZWQMbd1FCo5CziVScvGkHELuD3KudZGUQ8Btw+C34/IzMSh4aCv1v3YRRfG7LtKyMjnVB0aM6oBJGTDIJ02KKTMwaQYClqsuBo2KKYtq2gqiV4yjOumAWoBO1gRMSr+K18trtIta0btGh5jhU/K8Kr4fEP1/uoj2VNfN+1Yf9f/aRbRwHDXoMgBGK8BoBZitIJNhYDN1LIamtUXT0qJj0PUMuoFB17e26ltajHSGmck0tLRomxu1jU265iZDa6uJTje10s10ejuL1c5kWhgMK4PRwWR1sFhWBsvKYFlZrHYWu53N7uBwOticdhajg81sZzGszNZODrODzexg0bs4zHZmi5neaGY0mZlNJkazkd5kpDcb6M361iZNQ522sR5sqAPqjuoa6w3NDZr6o9qmBknN4QpsPi0rh5yNJWbjKVgKBVtAyS8m4kqx+btwhbWkg5Ij6pGjlsjRvvlD3YnKjthBa+RQV7zedqzRfry+b6G2Z67RdrzVfUuj81idbb7eNl/bn6y1zze6T9S7bq51Lh61z9fakg32uUZnstm90OxZbHEtNrkWm1yL9c6FI7a5w33JOtvc0e5oY3+C7kjQ+8P07ql6w2Cd1lOv8zTo3MyOYUH/tNA2w++f5dlnWbZptmOmzR3meSJcT4Tviwn8cdFAQuKPS3wxuT+h8CVk7qjMFVV6Y4Avph2I6wYTuoGE1h8HfTHdQFLrT2g8Ma0/qfXHQV8C9CVBX1Ltiqm9UcAXVXujKk9Y6Q4r3SGla1bunJE7phT2aUn3OEfnZajtTLWjTePi6ryy7gnAGZL1Twn6Jvn9M7z+WZ4zynFG+J4E15Wst0zUWyb47mR9e5DhXtQkHuv94S+75+479as/fbycWkGQFWgV+o6L6Asy1MVnXn/Leo2LtJIWWnEdnnIQQ9q1PY+6c8dBOU995X5xzUXiAy/TzqS3vJbe8PZyxnvLV1yEN7+dzngnlfHuysb3Uhv/kt7w1/SGvyCbzyI5f0S23ftZhuvpPNO9u8BkvdzPV/RIxHq19Gq9uObiPiG1Wko7yBuJ3nnVRWgVgpa/Py7CcHrNRQheTqdXEeSTr7/56KvzlyD4MgR9fv78V9+cX02nIDidSqdXYPiVT87LQveXmEIFirH8IzpCKbOguIVW1EigHsrKL8vFUPfvOSQTADIBIBHKxEIJk8EnkXbicOUFJTVFu+ppu2uDC3d8gyCfwshrX5z/8Z9e+dMnn5/75sLnK0vLMHRlDSnyr9dHRaeWznx5IfTbt5pjj5G7j+2wzG/Zp96Kb8jPr87P31NXLz50pK2gaB/qYiFlFxFfhssrIhMrSksPVexpOtwg3lXFqWpW+0M/mrzl8dHjj47e+sTEHT+fuuMXU8ceO1Sv2J5bhsHswGRTiHmUUlJpKblsvV7EZeGp+VRyLpGaS0DrxewbsjBb8tDJRGI2Ht0Gjs/CEnPWrgz/axfXi8XrXdyavzXzGhdVAYNiyqycNKmDJiBgAQMWMGABghZ10KycsqqnrEDApBw3yEd10kFAiE7WTBgVPiXPJmx1SljovaNbxhnSiH0q4YBGPAiuLbsZ0EgHQTRqSnYlLkOzviJ1AFQN6tTXQvjdtOH1+8Vr7xSv6mjQjV1pol6rY4ZRKtOLJTqRxCCWGIViHV+o4fAAdpu2ja/nCvVcoYHD17N4ehbfyOHrWVwdk4MeA6tNz2zTMTkgnaWls43MNiOjTd/K1tPZRmabicU1s3lmNs/CbjOzOOgxMZlmJrOdw2nnMDu57HYOq51J7+QwO1j0Dja9s41u5bRa2HQzs8XIaDExW42MFqChTttYr2tu1DU16JvqDU31usZ6fUuT6NChinwcLTuXkoMl5eKoOCoVV0jDlxDzy3D4PbjCWvxe4UGp74AmWGmOVLXH9xtDe/UzB4yhmvb4YWui2hSpNIQOWeP1vQt1fQtHeuZquhKHuuKHepI19mOVvXOVvcmqnkRVT/xQb/yoLVnrmKtzLNQ7j9W5jtU6Fmrsi9X989V980dsxw51J2r7k022uca+SH1n8BDoqwF9tQZ/nd5P7xhv659p65/l9M1wbCGWI8J0Rlmu2Npxx9u8SY47znZG2xwRniPKs0d5/WG+LSp2xmWumNIXVfuTKl9C6Y0rvXFgYA4YmAf8C8DAgto/r/bPAwMLmoFjKt+8enAeGJoHhheAoTlgaB4YSq6dgTjojyvsM3zrMEvrZgIuJuDkGwfU9lmtL6F0x2SeuNQ3J/QkuJ4Eb2CBP3iMP3isoXuqriMo9C82dk0zvLeo557sPfm048RjT73xt68R5BICp2D0EdgKSuO1Li7D8DKCPPP6W+2BRLXIXFQlLKjgFJbQaUUNeMpBDLFiey51545KOU+t5INSsU4k0TZKdcSOcdL9rxSchra8lsp4aznj3aWNZ+EbXkduPAttOgdlvJ3KeHt143vpje+nN/wlvenPyI1voi5+keF6Otd4zy5Nol7u58t7pBK9SmoAZOaWZgmOtB9DPozfySTtFxUckhVVCyYSpy4ja1F+3ysXYRgNdUqn0XheGF6F4E/Of/Px199chuElCPrs/Pmvv/kmlU4hCJSGIAhBXv7kK8n0PcXGGYpsGHMIwJe0FJa20IoaiAXV2fllObmU/XtrpEJAJgCkAplYKGXQ+STSznx8RUFJTUF5HW1XfXD+zi8R5C9LK69+9tUzb7/7ypdfv/C3v3+6tHR1lSj6QBGCoPS/kIsIkkKQV7+4EPjVG/Uzj5A7j5XoY1v2KLcR6/Px1Tjc7romUeVhdmHx/vLSA2UFewopu0iEnThMCZm4q6Ts8O79rUeaZBVV3BqWbiR+//TtPxu/9cnx238RvPuZ0N2/mph7aN8hYTamHIfbgcuhEnLJJaSSdRe3bNqOy8JTrrhIySNht2Kyb8jCbsUQs/GUPFJ+JhazJZeYjSdk40i5a63R77qI7orL356HvndEn3Nc62LOjVuuuLh/2KCaMKkCBvmUWRkwqgImdcACBqxg0KKZtAJTVvWkRRUwKSeMijG9bFQnRe8XhzQitI9qE9JdEva4QT6gFnrkbUMaMdpEHQSlg6DUD0j8gMQPSP2AzKeWDWiUQ1pgRA8OaYFBUD0IqtGQ4W+FKV67uWZ9l821+cNXf5sBHDXqx0yGK/eL6NGO6LUZOkCvlgEaJahT63VKrVGtNwNGo1JnVhra1aZOjbkTMLUr9Bap1izWmGVas0xjkWrMErVJpDKKlCaRyiRS6flyg0Ch48q0bVI9T67nyXVcKcDig2yejiPQsnkgq03XxtOzuCCDrWeyjWyOmc0xs9kWFsvKYrVz2CYm3cBoNrPpJg7DyKLrGK1aRquWQVc3NGiaGwz0FhO9RddYpzl6WF9fq29pEh6p2U3AUzOzSFl5pFwcBUeh5RcW4EvJ+B14wl58YR3loKRGNVxjnKkyztZ2J2s6ooeskcPW6GFr5LA5Wm0I1xgjh82xI5bYkfZEjTVeaQ4fMIb2WyJ72qNlhqly49Qey2yFaXKnfmKvZXqPeWqvZaayK1bVmzjYE9/fk6zsWzjsuLnWeevh/sUjvXO1vYlmW6KlL1qt9R9UOQ+D3lrDIKNrkmsPc2xhTn+ozRllueZa7ckWW4LumGO6FpiuBZZnkeNdZHsW2K55Zn+M0RNh98a4/QluX1ToiEl9MZk3KXJFBY6wyBWVeOISd0LiTgidMaEzJnEnZb55uX9R7luQDy4qRhaVo8dUY8dU48dVY8fUo8dUIwvAyIJ6ICmxz7S1DzPRBW86H88yLLfNgv4FzeBx1fDNyvFbxSO3cHwL3OETnKFbpJN3sr2Ljb1h4dAtDZ0zrMHbgcVfdt/+jOu2J3/5xt8/R5AlBEnD6MvolSvLluH1tZNLELyEIE+/fq57evGIpLO0RlK8h0crbqUW1ueTD+QRKzLzqDvKDkrblAqeRi41SGT6ZrmB1DlOfvDVgtPQljOpjHNLGW9f3vgGtPkMsvkNaNPZdMZb6Yy3Vja8ndrw7krGe6sb31tzces9n2c4n84xnCpXxxrkA22STrnMKBfr1HILvVWGuojO3dCqpYVV/ODcPUsIkobRAZRUGlqG4RR8/a7qf8kPBEHp1AqMQKtQehWGlyHom5XVLy8vf3Fp6RIErcDw15cvX1pegmAIglKrqRSEIC99+JVo8lSBbpIsHcQcUueXNNOKmyiFdURadR5hZ3YOuWr/UQkfkAk0Er5MLlXRW3kEQhmZtJdWXEMuPUworRmL//AbBDnzyadPvfHWb//6t9PnL/7y9Tc+uXQJurK3Zh2/tT4qtLYfFX3w88+2nP4/8EkjyDKC/OnTrwd+8nLN2L1k60KhOnRjuXQroQ5POJSdW97QIjtQwyoq2V9RcnBnwZ5Cym4ScScWW0om7yksqdlbxWpgAaUH2dUM3ejcQzN3/HLstp+O3/HU+F2/itz3m9H4/aW7mVjCHgymFJ9XQMyjlJHLdlJ3kjG0bZuztt2QnZ9NIGHJ5FwCOSefnEvEbMnL3LgNsyWPkkei5JGwW/PQxeKkHDwhB7tuHpo2lXvT9qwbthKysVQsEZeZi8vMRffjoECiRSQuMxe7LXv75h/gt28vzsthV+4b1CnHjcpxnWzKpAya1JMWzWS7brJdO2FWB8yqKat60qIMmFVBs2rCqBg3yNF3GiNaScCk8in4vdwWh4g1YVD6FHy3tM2j4HlUfI9a6FNL/BqpXyP1a2R+jdwHyHyADH2JMWIAR4zgsF4zAKp8gMKvUaLt02v9u7aCXCdzUAcMaNWDOmDEqB0z60dNuiG9dtigHTHqrhzDiNEwbNAPG/QZCrVVLDPIlWaVul2ptKjV7QDQrlKY1XIzqGzXqTv0qg69ol0vt+oUVp3ColdZjEC7SdNh0XSawU6rptOs6TCp2y2aTrOmw6Jut2g6LeoOo8JsUugtKl270miRa01SwCxTm8Qqo0huFilMQqlJIDbyhEauwMDh6zk8PZujYzN1LCbIZgEsFsBkAkwmwGCoWlqAlmZta7OupUnXWK+rr9XWHdE2N4qPHtmFx5O2bSdl5ZHz8BQsmYqj0nDFFGwZIX8XobC2qErapJ9g9M41dSdaeucaOqN11nCdJVxvCTdYInXGUJM11tSRqLfGai3RI+bIEXO4xhKubo/ubw9XGKfL9ZO7DJMV+sBO7dgu/USFbrxcF6jQB3YZp/ZYQvs6Ywd75qr6F6t7Fyo741Wd0ZrOcF13uKknVKMfqgRcNRrPYa2vuX2c0Tvd2jvd0jPV2hdu6os19MSabEmGa5HpvpnuXGh1LDBci0z3Isu1yOhP0ntizN44pz/J7osLnAmxPyHxzQncCYEzKnDFxJ6k0J3gOWKc/jCnP8y1RfjOmNA1J3LP8b1Jri/B8yX5/iTfnxT45wT+OdFAUjG0IB+YE9pnWR2jLMsQxzzCMY+0tY8JeqfFzrjYMycaOCYcvVU4fpI3cZIfvEsWfsB64hfymXvprjnh8In6rhBr+A7w5me67njWeftPf/HmmosQkoKRlSsuptBwX/Qsw8gSgjz92tnOyflDImtRpZBWzi4obqUVNxColVjy7mxMYfnOKjlPreRrZBL9uoukB18tPA1tPZPOOLuS8dblja+lbziD3PA6vOnNdMa5dMa51Ma3oQ3vpja8m97wLnLDG0jOH1AXn8o13l2uTjQohrjSrmtclOeTD2DIh4kVbOI+IbVKUlDJn5y/dxlBUt9LF1OpFRiGVtKpFAyvwvDFVPrTby5++s3FyxC8iiBLEJSCIAiB0ukUWi/+6e9fto3cTlaPUsR+3BENvqSloLixoKiOSK3MJZTl5VFqKutlfI1MAEqFCrlU1drMzceVEfG7aUWHKaVHivc2zd35yDKCPP/nv/z4j6/8+r33T3994dl33/tsaSl9vYtrL/r/VVxMIcgSgvzhk6+9P/5T5eBdBEOSJpu6aac0k1CfTziUi9vdyFAdPMwuLq3cVVpZXrC3kLKbSNiBwZSQyHuLSg/vqWLXMcDSyrYjbebxxcdm73pm7OS/Tdz1q8A9v4k8+PuB0KmCHU25+buwmDICtpCEoZaSSssoO651kXy9i9s3Zf5TF4nXuIjOo2bdsHX75i1oHxW7LQe7LYeUm7/uIlpE4jJzsduysm/cgs/OKszLZlXuHTSoJizqcYN80qwMmtSTZk3Qqg1awQkL6qJq0qKatKhRFyeMikFA6FXwRnWygEnllfN6uS0OEXvCoPIpBG4Z16MSetVCj1rkA9ZcHADlA6BiUKsc1CqHdOr168P1B4vfmrhBgfzWUje0QBw2gMMGcEgPDhvAEaN21KQfNRmuQVF/nYu6zgG1ya1t9xu6hvQdA8bOIXPnkMHiN5h9JovfZPEZjR69wW0wuI1Gj05v1+r6tXqbVm8Ddf0A2KMCulTqLhDs1er6tbp+EOwFwV6Npket6tJpOky6Dou2ywx2mDRWM9huBqwmwGwGzEaF3iTXWhTaTrWxEzB1qAwdCm27HLBIlSap0ihVGSVKvUiu44lVTI6azlQ3N6sb63VNDebWZlNLo4HeIq2rrSDgiZnbSdkYCoZAxZCpeeQCbCEFW0rAlRNph4urxAxjgGdfZPfP8ezz7N4EsyvO7k609c7zeue5vXOs7gSrK87sStK7Eq1diZauRFNnvK4zWt0eOmCZ3mcM7jUEDhiDB0yB/Ybxvfrx3dqxCmCkHBzdpQvsM88c6Ijub49WGKb3WsI1PfG6vnhzf7y5N1SjH6jWeI7o/Ed0/jUXe6aauqaae0KNPbGG7nhz/zzTdZzhOt5sn2/sSzTZ5uiuRYZjsbVvrrUnwehLsPrmmH2JNnuc74kLvUmeO85zxvjuhMg7L/DMsfsjrL4wqy/MtkW5zqTQvSDyHmvzzDE9SZY3yfYm23xzvIF5/uCCaPiYbPRm6dAizxFhdE7QrWNMyxjLMsbuDLK7p1l9syxHjOVdYA2d4IzfyZu+Rxh+EDj2k757f6+KPdpkTwqGbm3sjXHG79be+pvuu37nOPmLn7/5D9RFGEnDyAoCL1/j4lrJuLLm4rmO4Hy10FJwUEDZwSwoaS0oaSTSqnGUPTmYol0Vh5QCjUqglYp1Iqm2SaYndU6QH3y18DS07Qy04dxKxltLG8/Am19FNp9Jb34jveHN9IazqU1vQRveSWe8C6Eu5r6AbLv7swzn07nGeyqAZKNymCfrVshNCokOUFoZdAU6j4q6SKmS0K64mEb3SCNpCF6B4e/F+0UIgtA4p1UInXlBLqbS73/86d8///JCKr0Mw6tX3i9CUAr9e3zxH1+wBm8lKofJIl/+EQ2huKmwqKGoqI5APZiLL8NgqUerGxUCrYyvkQmUcgnQ0sjDYcsI+D204sPkkiPl1ayTj/x8GUGe//MH//HeX944f+HM+W+efuPNTy9f/j64+MInX7se/eMB/514XZwqnti6Q5ZFasQRq3HEvc1sYH8Nq7i0andZ1a7C/SUFeymkChyujErbX7qzdn9NWwNbt6OK1yDuCtz65Ow9/z5+59OBe54NPvD76MPPO4MnycV1OdhyLLaMiCsi42ilxJJSUikpj4q6iM8honM317qI3Yq51kVKHomcSyDl4tC7QwqGUIinkHLzs2/chtaLFAwBdRFtn6Kd1fV6EbM1K+cHWwnZ2bScLMaB3UNGVcCqCZiUkyZF0KQOmjVBqzZgBQMWdcCsCpqVQbNy0qKetKjRK8ZBQOhT8Md08oBxzUWnmBMwAj6F0C3l+dQSn1riVYv9oHQAlA2AMtRFlEb0AeL6a8V1DtdFvPaK8bvXikN6zYhRO2zQDhu0Q3pw2IDSqL+CovE6F8GecXXHsLZn3GibNPQFjP1BU1/Q1Bts75+yoqd30to72dk/3W0PdTqmrfaguX/C1Ddh6h039owZu0f1HcOGjhFD14iufUhj9gEmn8bsB81ercGhM9i0un5Q16sBewCwG1B3qtXtKoVZJtFLRVqlRA8qzKDCDMgMWrnRoDBp5XpQptfIdIAUVPDlErZIQueqWG0gq03HYJqYDDOjVdtQp29pljfU77rqIp6KIVHySAVYGg1bTMLtIFGrSyoFDP0Yty/J7Aqze2ZZnTPszlleb1TQnxD1JQR9MW5PlNcbE/TP8WxzAscC37nI6U8y+xIs1zG6c76pN1rXMVPXMVPXPlVjHDtiCR6xTh0yBQ8aJvbpxvfqxneD47u1E7t0gX3GYJV1+pAleNQaqG+fOAR6juh8DebhOuNgS8cEu2+G3jvd0jXd0hum98+19CXptnm26zjLfZzuWGixJ1vsc3THPMMxT7clW/sSzP4EyzbH6Isz+8NtrhjPk2xzxjiOaJsrzvfMcV1JRl+EZYtxHHGua47vWRT5josGbub6j7EGjnMGb+YO3SIYvU08cbts8k7l9I9UU3fIxk7wPAlG93RLR6C1Y6LVOsHqnmb3RRi2KMuzwBw8wRg7yZq6lx99VLb4M+1tz9gefFERebS2Ly4cOUl3LPICD2h/+LvOU7+znfzlT9/48DMEuYwgaWQVXsuwW/2nLj51Zs3FwoMC6k5WQUlLQUnDNS7WKAWgWqiViXTiNRfHKQ++WnQa2nomveHscsa5yxtPQze8jGw6nd78enrjm+kNZ9Mb30pvfAfOeAfe+A5y45qLX2Q4nsoxnLreRS2gtKAu4qhHSbvYxH1CcqW44CBvcv7elatrvb5HLq6900DXXCNICkEurKbeeO/9v37y2YUUdCkNLa+9X4RTUAp94Xn6oy+4oycLwABF4scf0RBLW4pK6ouKjxIo+3PwZdh8av3hZpVIL+UCEp5CJtY0N/LzsTtIxH0FxUdJRYd317Td85OnlxDktU++PPv1N29dvvyHDz969q23P19e/pd38TKCPPfpeftDLxzw3kHUxsn8sa07pFnkxjx8JY5yoJUL7qlilJRV7y2t3lV4oJi2h0zcicOVUgv2l1XUHTjMredoy6p5dJVt8vafhe/79cRd/x647zfBh56LPfaHvtFbCQVHc7DlmLxSAqaIgisoI5eVkkuJuZStm9ZcJP8zF2lYChVDRhMWqXnka12kYomFeAo5D5/zg8zsG7eha8TX+6joteI/cTErm5y1rXlfxaBBFbRq0JHUoEk9YQYCFnDCsubipFkVNCsnLWtzN+MGuV/FX3fRI+P28ehuKXfSDHrlAreMv3ahqLkWRfkAqPABsgFQMaRTDevVg1rVoFY1rAdGDJprx2qu7n77Z0M3Q3rNgBZY75oO6jQojSNG/YhRP2oyjpqud1HZPSFvH9X0BI32Wb1txmCfNdhn9f3TRnvIZA+Z7SGLPWxxRLrd8R7ffKcvYfZGDM4ZvXPG4gq1e6KdvlinL9Y9mOweSLS7IybbtMk2bXHOtrvDHa7pDlvA2j9h6Rsz944au4eNnQOmDr/O7Ab0diXYpwL7AK1NDfYrgV6Vqkut7FArO1TKDpXKKpMZxHy1gCPlM/iiVo6shalqbtW2tuqbm7QNdfrWFllD/S4CgZi5nZSdR8Hk07BEah6RlkumYQqpuDIqtWpHlYBrHBX1JZid0wzrONM6xu6Y4HdNCXtm+V1Tbe0BXscUr3uW2zXN6phs6w4J7HG+LdbWH+W65njueb47yXXEeY6E0J0UuJJce6zNHuU6Emx7kt4fa+qJNHZF6rujRzvDh9tnasyTlbrhQ7qBOuPgIcBVq/M1W4brDf6W9jF27zSzd6a1e6a1J8ToTbT0xlr7YizHHMs5z3TOMV3zDGeS7kgynUmGI86wxVj2GMseZ/RHWfYo1z3H985znHGmLcK0RVj2CNMWYdpibEeC657neRa47nmeZ57jWWgbONE2cht39Hb++B2SyVPymXvVkQeB6APq2Xtkgdt5/gWGLdzaN8vsm2X2zLD6wmxHguVZ5Azdxpn4EXvmvrboY4KFnypve0Z78ln7w68qE0/U2ualE3czHMc5Ew9oTz7Xeffz/Xf88qdvfvQJglxEkNX/3EW0j/rUa+e6phZqxO3FVaKCCg6tuJVW1IinVOHIe7PzCivKDyn4oFoAKsRaiVTbJNMTO8ZI979c+Epq2+n0xjeXM85e3vBqetNLyKZXoM1noA1vpjacTW86C216C8p4G9r4NnLja0ju88i2U19k2J/KXXNxiCfrUsiNcgmolpvQfTf4gjrSLja6B66wkj+9cN/q99fFFISkU/BaxtPlNPzaO+998OnnywiyBMHLV5KZUqmV1XQKgpE/ffAZa/DWYv0UVeLH1ajJO1qLShuKio8SKPty8aX5+bR1F0VchUQINDcK8LhyMulgUXEtkVaz/6jgkaeevYQg719ceX959fWvvvj12++89Pd/nE+nU//SLq4gyAUE+Y+Pvu489eu9jluJmhieM3xTqTiL1JCD3Y+nVbbydRUHW1AXK2j7iqm7SYQyLKaYQttXVlG3/wi3lg2WVLVxdJ6ZH/0ydP+zE3f/+8QD/xF87IXEE3+y+uZxlMM5uApMXikeU0DBFuyk7txB2XGtixQchZJHIueg+1H/UxcJ2VfrxSICFe2jZt2wlZSbj9aLqIvoFeN3XcRvzyJt39q0d6dfpwhYNBNGRcAonzQDAQswYQEnrGCgHQha1ev14vo8ql/F98p5o1rZhEHplnL7eAyvXDBpBj0yvlvG92ukfo3kSrG4VikOgAq/Rj6oVQ7pVEM6FdpTHdarhvXAtUM339p3+q0B1GG9ZlCnGTHqxsyGMbNh1KRHC8dhwxqK36IxQ94xJrWMqruCeltIZwsZHBG9LaS3hT51KpgAACAASURBVIyuqNkZNTujRkfEYA9bnFGrO9YxMG/yJ/SeiM4dNnqjFn8CPdaBZPvAnMkT1dln9Y6Q2RvrGEhaPRGzY9rkmLK4ZqyukMUxY3XNdnnCXZ5Ih3O23TZltU2126c77DOd9pmOvsnOnvGuvomu/onO3pH27oH2dndXh8vnGurQWZVsgaypVdnYqGmsN7Y0mVhMSX39bhKJnJVFzsGQMfk0DLEAS6LlkQoxBQW4HTTqwV2HBOL2gMq9IOwLC3omhb0BUd+kzDajsIdk/TOinilh9ySve5JpGWsyDLZaxrh9M3x7hNM7y+iaYndPt/XOsrumGdYJhnWirWemrWeG2zPDs0X4zoTQNcd3LfBcC1z3cZ7/Fq7/ZqH/Zr53XuCOC11RRvtoi3moxTLUYPC3to9x+mbY/bOM3hCzL0zvCTV3zbR0zzD6wwxblG6PMhxxhjPGcMbY7jjLFWM5oxxXjO2MMu1hjjvO9y/w/Qscd5Jhj9Bt4db+SEtfmG6LMR1xliPBciSY9iTLkWS7F9qGbuOMneRN3MWfPCWZuVcWvl8VfUgZfUA2c7cocJLjX2x1ROn2GNuZYDsTDHuM6UqyB25hjfyQGTjFCT/MTT7BW/yZ9LZfqU8+a3vktDL5kzrHoix4X6vjOHPsPs3J5zrvfsF+51M/PffJpwhy6TsuIt9x8enXznVNHTss7iipFhfuaqMV02lFTXhKFfZ6F5USrVSqa5LqCR1jpPtfpr2S2vLK6oY3lzLOLqEubn45velMeuPr6Q1vQpvOQhuvuPiDM0jO88iWU59l2J/OMdxznYtSUC030ltkeMpBfEEdaReHuFdIqZIUVQunjz2wcmXv9PfKRRiG0+lVCEqnEGgFglYheAVB3njvL+/946PLMJoYuBZTkUqvrq6mViHk12c/PNoXK9AGyGJvbqWMUNJIK6otLDqCp+zDEErzcbT6mkalUCfjaURclUSgaawX5GPLyaTKotJ6Aq2mulH6k2ef/yIN//Xi8kcQ9N7S5d++997pjz/6Bob/5V08jyBPf/CF7uafl3Yu4FRhHNN/U4koi9SQhdlLLKpqFerKDjQVl1btLq6qoO0tLdhLIe3E4Upohft37m44WMuvb9MWV7fxzYPhe54JP/ibwL2/Djz0u6nH/5h48iVN72wO/kAergKLLcNjCii4gnJq+Q7KDnw2eeum7dtuzCHkkqj51GtczN2+KRO3DXudixgyKRdPyMbmb89DbxML8RRCNhZ1Ed2AgwYXoy6ikzgUDAGfhcFl5mG3ZWXduAWXmUnavrVp306/XhGwqCeMiqBZOW0Fg1bNhAUMtGsDnWCwQxOwKIMW5ZQVCJpV6DzqgJrvW3NR5Zby+vlMn0KIuuiRCwdB+YBG5tdcRdGvkfs1crRSHNar110c1CoHtde1Ur97ofjtd4pG3ahJj7q4TuN6sfgtGjOkllGJaUTVFdTbw3p72OiM6h0RnS2kd4QNjqjRGTU4IkZHxOyKmT1xkzeu9UQAZ0jjCum8MYM/rvPGNK6wxhnWe2M6dwSwz4KOkNEbtwwkLb640R02uUMWX8ziS5g9casv2Tkw3+FLtnsTVk/c4o5aXFGrK9bpiXe6Yl3OcLcr0uUKdTqnOx2TvY6A1z8VCR/r77Ar20QqFkfLZGmbm/VNjQYGXVJXu4dEomVnk3PyyLnYAiyxCEcpxFKKcQUFuDIqZf+eQwJ556TOd7PCGZM7pmW2Sbl9Su2aBb1R0BMF3BGVO6x0h8X909yucX5vUO6Jyj1xsSMidkQljojCHZfawyzrKN04JOiZEvXP8nom2Z0BdleQ3T3D7JpptgYbLQFmX5TRF+bYIm39EYEjInaEGZYhpmWI3TnWah5idQUEjojQFeM543xXgueItdkiHFuE54y3uWIsR4RhDzMdIbYrwvXGud44xx3lemJt7ijbGWY7YzzvPN+/0OZJMh1RpiPKtMcZtlhLf6SlP9Jii7b0x+i2JMe9KBg4wR89yZ24kx+8Wzh9j2T2AWn4flnkQWnkPvH0Kf74SYZnodkWabFFGY4E3RFnuua4gyd4Y3ewxk62Bk5xoo+2zf+EvfAz0a2/kv3w2d5HT8uSPznqOKaafYQ3cGfbxMOaHz7Xee/z9rue/sXbn32xhuEqvJaosYqu9PrO3M25zsljNaKO6+pFahWWvCcbW7Sr4pBKCAIinVKqk8m1zTIDoWOMeN9L1JdTN728suGN5YyzyxteTW98Ed70Umrj6dSm16ENb1x1ccPbyA9eu+pirvGe3WCyWT0iUPSolBalRAcozC0tMjylMr/wGhcPCaeP3b/6vXRxvY8KIchyOr0EQcsI8sZ777/2zntfXl6L1FhFg6jQiEEEefr1v1dap4vAQIHUj6mUEUsaKYVHaYWHCZQDGMIOHI5WW1OvFGrlfFDCU0sEYGOtAJtXTiQeLCxpIBbUVDdKnvz18x8trfz5/IX3L15879KFP/39gz9/880lBEkhUPpqsBT8T138VrzG/90f+frv70Ry/O98UghyAUF+8ZfPFcknqMY4Rj6Do3u3lIqzyY3b8/aSS2qYQv2OfY3FpVW7S6t30vYV0faQiGUYbBHqYuVRfh1HW1zNFXaMRu779/DDv5u4/zeBR56bevLFxE9eFhlHtuTuysPvxuPLidgSSn7hDtrOUmoZPoe4dXPmth9kEXKJtHwa9dsuXq0X827KoeSRiTn5+CzMmosY1EVc9g2ZOTduR0dsMNuysdtyUBfRzuoVF3Mx27Kzbtiavy2TnLWtZV/5gA51UT5lVU21r7kYbNdOdmqnOsCgVT1pUaMujhvkY6iLSt64XjFhULml3H4+w68QTVm0HhnfKxcNggo/IPNrrkPRr5FfuVlUXnPLqBzUqr7F4dX2qUEzYgTRydW1HxjAayzUoTeL17o4ZjZd56LQNCQ0Dck7xoG+KU3/DGibBWwzQP+MxjYL9M+A/bN6Z0TvjOqdUb0nBrrCasesyh4GXBHQGwM9MY0nDrgjaldE54vrfQmtO6ZxRw3ehGVwvn140TKQNLjDOnfU4IkZPAmjf848uGjyz5t88wZ3XOsIae0hgyti8sSsnkS7J252x4yumMEZMTvD7a7Zfu/M0Eik3dAj4wiVDDbIYIFNLdrGJh2zVdZYv5dMpmZlUXMw1FwcLY9QhKUW4wqKcEW0/FIqee+ugxxl+4TRt6i2hzXOGbVjCnBNg+5ZrTusdYe07pDOG9F6whpXSOOaBT1h0BfR+mNaX1zjS2h8ce1AUjeYBLwxlTsCeKPgQEI7kAS8MakrJHbMimwhTneg2TJM75hg9U6xeyZZHQGWdYTbOdpq8LDMA9z2UYbJz+0OCG0zQltI6IwIXVGJOylyxgWOmMAR4zmiXHuE0x/i9Ic49hDbFuI4Im2uKM8TF7jjPHeM507y3XN89zzPPc91Jtn2ONueYNvjzP4o055gOZMs5xzXd1w88kPZxJ3SiTulwR9Jp+4Rz9wnDT0kjz6siD0qCz/IHb2d4V2kO2INPdPNfSG6PdrUF2Y45vgjJ/njd7aN/YgzdR8v9mPBsV9wFn4muf03qlPPdT/xunjhZzWO44rQI2zvSUHgUeMPn++49zn7fc/8/NyH52E06TW1iqRSyCoCpZE0GtS6lsizgiDLCPLM6293Ti0clnaW1EgLd3EKSlpoxQ14WiWGXLEdQysvr1IKNWqxVi7VShW6ZoWR2DFBuPcl6ovpm15ezXh9NePN1Y2vQpteQja/DG08nd70OrTxTXjjufSGt6GMd6CMt5AbziDZzyFb7/48w/50jv7ufbqFZtWIUNErlxlVUp1GaW1qkeZTq7CFteTdbdQDooKDouJqfvTEQ9BaeQvB6H5XKAXD/7NgYvj6z//SP6//P35gdEMfkkYQOA3DyxB0MZ26BMPvffjRvz//h3c//HgZQZZgZCm9Fka/BMEpBHn63IfV1tlS1XipaAC3X0osbqQU1VKKavHUqtz8Miy2oP5wkwx9p8FTKcX6usNsbO4OIvlgQWkdoehQVaPoZ//xwkdLyx9cuPTGh/945YM/v/j+O58uX1pBoDS8+vWF899c+np1dRmCU+hOcyi1upb6BEMwhCZAXbuU/uoWXgTV8/pz5ZevAItA8Fp7f/37Wyf9z7D8T893Uq3+07OMIF8hyI/PfcKbfZiki+FVYWyz4wdFvCxqUza+ilpylCcyV+yq3bHjcPnO2pKiSlrBbgKhlJBfVlB4cEd5bU2tsIGjL6rkSnuCs/c/O/ngb4OPPB987I9TT74cf/IlltqZjduLyd+Dx+0kYIup+KKygh1ltNL8XNxNm7Zk/mA7EUOiYqnkbCIlh0TOJebclJV143ZcFoaGp9DyyXlbsjFbssl5hPUgxvzMPEouviifSszKz9qUmb05i5xLKMCScdvy8rflUvMINCyRnIunYghUDJGUnZ+/LQ+zJTv3xm2kzOyC7Czm/t0DOkXQCkxalJMWZdAKBCxAwKoJtIOT7eBku2bSog6a1ZMWIGgBJsyqMYPcDwi9St6YQT5uVDgkrF5+6wAgDpgBl4zrUQgHNLJrOVyfuLkCnnp9JHVYDwzpNCN6cG2jqU4zrAOH9eCIXjus0wzpNOgzxGH92i+OGq6buLlmDFU3YtSPmgyjJsOVUtI4ZjZmcPU+gWlQbB2Rd00oe4OqvilV/5TaNq22zaj6pwHbLOgMg46wxhECXRGNPazuD6ltYZU9rLSHFfaQ0hFWOSMqZwRwRTXumNoZVTsiGkdU746Z/Am9J6pxhEBnWOOKAo6I2hkD3HHQO6f1zYOumMo2q7bN6FwRgydm9MSN3rjeHde6kxpXEnTG9Y5Qu3PK5Zsx67sVbWIFnaVuoWsam8GmFi2LLmtq2E+lULdvp2VjCnLyaTmEYgy1GEsrxBZScSUU0u6de+lKy6jZPaexzepcM1rHlM41rXPPaJ3ToGNS757ROac1tiDomNS5pvXuGa1rWueeNfrjhsGkfjChG4jrBxOGoaRuIK7xRjTeiHYwoRtMaPxRjT+q8cUU3rDYMS11hVXo03t3VGabUtimee1DHJO/zexnGnzCngmpbUbUPyN2zIqcEYkzLnbERPaoyBYV2KN8W4TXF+bZInx7lGsLt9kjPGdM4IoLnHGeM8ZzJrj2GNee5Dvn+c55Tn+c0xfj9MXY/bE2xxzXtcj1HBMMnpCMnZSMnZSO36YI3K6avlsRekAaekgaeUQ8+5Bw6r62odvoziTdEWvqnm7tm2XYo429oaa+GNt3gjN4G2vo9rbAPW2hh9sST7TGfiy6/VnVvS90P/mG5PgvD3tuUUYeY/lul0w+1n778533/d720NM/e/ODSzCShmEITi0j6RUEQpNb14LnEDiNwKtrLr7TMTl/WNZZUiMtqOAUlLQWFNfjaQfzKOWZGMrO8oMKoVotAWVSUKrQtSiMpM4A8b5XqC+lb3opnfF6KuPN9MZX4U0vIptegjaehja9Dm04C2WcS2e8nc54J53xFrIZdfHU5xm2p3K0d+3TLrYoR4SKXrnUoJboAYW1vkWGoVViCmspu9sKDgiLDgpLq/nx2x6G125E0zC8iiApCEr/T2n7f9FFCIIgKIW6uApDl6H0ZQT58Kuvnv3TS+98+PESglyCkSUIWYaQFIJchOHzCPLU2x8fscZ2SMcrBAPYCiG+oI5cVEcuqcunVuVgd+CwhY1H6FK+SiYAZHwVIDUcqaZjckqJ5IMFZXX4oqoauvTp5188D0EfXV5657OPzn30wSt/PvvxxS8vQ8spaOWLLz+7cOnr1fQyvJ78CKeg9GpqdTm1ugylVxE4DcMpBF5F4NXr04Chq/Ct/19sLawYhhAIgiEIgSA4DSEp9BuNTPl2KDFyNYv4v3Pg/96BEGgJQT5BkPtf+5A5+SARjBGVIUxjz42FrO3U5hzS4YLSBpHQsqf88K7yIzvKGwqKD1EL9+LxJSTCzuKiyvLyuqP10ka2oaiKp3CEQw/9LvDQb6cef3Hy8Zenf3I69sTLjaLuPPx+XP5ePK6CgCmmEYp3Fu4opRXn52Ju3HRj5k2ZZCyZiqWSsojUHDIlj5R90/asm7bjsjE0AoWGJ+dtycJszUYrQmIODrctB7/tiovb87M3bs/elEXOJtIwlPxtGNTFAgyRkoun5hFoGBI5h5C/DYO9KQdzYyY5M6coK5t9YPegThGwqietyoBJFrCoAxZ1oF0TaNcErZpJCzBlVk9agCmrNmDRjJvVo0aFTy3wqLhjJvm4WW6T0Hv4LYOgeNykdEg5HqXQp5Z8y0W0Llzn8PqBGnB9zTd6hnVaNChqWLe22g39DegKmyE9+kjj6ptFtGpcb6uOmlAmtSNGXYbAMiTuGJX3BJS9k8q+SVX/NGCf1ThCatuMxhHSuiJa95ptek/M4I7r3DGtKwo4Iyp7SGGbUTlDGk8UcEcAd0TjigKOsMYR1thDoD2kdYZBZ0jnjhq8cdCdUNnDcltY6YhqPEmdb17rSajtYbV9RusK6z1RvTuic0d0rhjoTgCeObUzprXPmu3BfndAD1plbIGSwdQwmJrmFrCxWctolTbV76OQqZnbqVl5tGwcLZtQhKEUYqgFmAIyrphIqCjb06wwj1jcc6AjpHXNahxToHMadE5rHFMax5TONatxTKltQbUtCDqnta4Z0Dmtdc0afFHT0JxhMKEbiOsG4qAvqvFGAE9Y6ZxRuWbVnjDoi4L+mMYb0fiiwEAMGJzTDM4B/iQ4kNT54jpfXNg5yjH5OSY/2+iX9k+p3FG5KyJ3R2SeuMyTlHmSUndC5knKvHMST1LkiovccYl3TuSOC91xoTshdCcErjjfGeXawm22MM8WFzrnhM45ni3O7Y9y+iOc/ijXOSfwHOP7j4tGbpWM3S4eu00ydosicJtq5pQidL9w6j7e5H1tgVO8wF3C8TvaBhbbfPMMe4hpD7OdMYYt2mKLsb03cwZuZQ3dzpm4u232IXb00YbZB7m3/Jvs1G87H39NcvMvj3pPqGKPswfukE0/3nnHC90PPmd7ZM3FVBpKQallBPqWizACpxAYvXV86sxb1kCyWtxeckhSUMGhlbYWlPwTF+UyrUypb1WayV0B0n2v0F6GtrwMbXg9lfFmauMr8KYXkc0vwxtPQxvegDacTWe8BW14B8p4N53xFrz5DJLzeyTzrs8ybE/naE/tBeaa5cNCea9SZlJLDYDC2tAsw1Ir8wqOkndxCvYLCw8ISqq+3y6mVxEESsHQCgQtI/ASgnz49fkz773/4fmLl2DkMoKsIMhSCl6F4Usw/Pdl+InXPqo2h8sk47sEg9gKQX5BHaW4nlRci6NU5mB35OOKW+qYCpFGJgAUArVaqjtSTc/LLSWSD9JKa/GF1Qca+E/8+verCPLxavqv58//7cL5Mx/85dPLFy7Dqyvw6vmLF5ahlRQCpeB0Kp2C4DSMpJdXLl++fDG1uozAaNhGGrlK47VnnavrC0foapGJtoOvfCNrDWIYvvr9P0Hxv993hWB4CUE+RpB7X/uIMfkICYwT5DO5DZ03FDEzaU3bCTVFZU1CoWX3zsO7yg/vKG+glRyiFu7Px5cQ8GUlxVW7dzXWNcjqmdriQwKNNxF97IWpR5+b+vGfgj9+aeZnr4V//GIVQ5+N25uP30ci7CHllxYQSnYW7VxzcfMNmVuuuJhNouaQybnErB9kbr9pG+oiNZ+Ue9N2zNZsKpZIxRKJOTg0Q4qKIRTl04hZ+OxNWdmbskhZBGoeCbc1L39bLg1DpF3nIhGficVuycHeuJ28Lbtw+3bUxQmLMmiW/ycuqqYsmql2fcCiGTUohnVSr4rvVfMmLIoxk8wmofcKWq910asSe9VSr1p6bbF47cvFbw+aXnFxEAQGQeCKjuD6ptP1vW5jxvVBm+tcHDMbxi1G1MURow4tKAd1mgz+FRcVvUFFb1DVPwU6wxpHSNU/jVqodUUA+yxgn9V7YgZPDK3t9N4Y6I6oHSHQE9MPJPUDSZ0/offG9d64wRvXu6I6R9jgiRl8MZM/aR6Y0/vmNK4Y6E3qBxYNg8cso7dYho/rvQmdO6L3RI2+uNEb1bujek9M60mA3jnQndA7w+3OqT73uB60yNh8JYOpYTA0LU1gUxPIaJU21u8jkynbMlEXqdmEwmtcJBDKS3c3KcwjFu8C6IxqXSHQOaN1h3TukNY1CzpntK5ZjWMasE8B9imtaxb9qcYxrXWH9P641hdFa0TAE0aP2h1SOWfU7hDoj2l8UaVrVu0JawZjSm9c6Ysr3FHAGwe9Ma0vJugY4Zj8XMtgm3lQYZ8BPDGFKypzR2TuqMw7J/POyX3zCv+CcmBRMbAo9c1JvEmJNyn2JsW+Oal/Hj0S35zAFRe44mJ3Uu5flHoXhY4kzxbj2qJ8R0LomRf7jokHT8gnTiqDdyqCJ5WB21TBH8on7xBM3MkcPskYOdkWOCUJ3S+bvlswcoto5HibO8ZxRTnOCNseZbuSwuFbBcO380bvEEzeK4w+Kpx7kh57lHfzL+R3/abriTPS47+o9dysiDxCd5+QTj3ac9cfex/+g/3RX/387N8uwUgagtNw+loXEQi5sgcOXr3iomUiUSWyFh8SF+3mFpTSaVdc3Iah7KyoVIqAa1w0krsC5PtfLXgF3voKvPGNdMbZ1MZX4c0vIZteQTadSW98E954DkJd3PBuesPbyBUXP8+wP5WrvWuPOtkoGxTJelQyMyAzAApLQ7MES63EFByl7OLQ9gkKvt8uwjAEwykEgVMwtAyllxD4AgT9/cuvzn3w988uL11CkMvoxXAaWYHgSxD0/sX0wy/9rco0UyIe3SUYwJTz8QX1tNIGYtFRDOlANqaMiC9hNnBUIq2Mr5bzVUoxWFPZmpdXSqIcpBYfwRVUlR5k3PuTp1cR5ONV5MOl1IfLqXMff/7F8uoygqwg8MXV1VUYXoHhFRheTqfTCJyCoUsrSxeXLq9CaQiBU3B6eXUpnV795zQi6FBt+jq6oCv75a6kWCHrvH73QPD/nosfIcip05+0Bh8hahNE+UxOXccPStjbC5q34WtKKuh8oWXXziO7yg+XldfRSg5Ri/Zi80vw+TtKi6v37W2pa1bUsrQlhwS6gYXYYy9MPfpc8LE/Bh57MfSLN6cefK6iVp6D24sn7CXhd5NwpTRCcXlRRQm1BJeLuXHzDdu2ZJJwFBqORs4h03IpqItZN2Xm52BpBAoFR8y9aTt2W866i2iGFBVDLMqnEbfjczZn52zOImURKLlE7Jbc/G25BVjSd13Ebc3F3ZRFycwpyspqq9w7bFAFLMqgWR40ywMWddAKXHXRqpmyqCctmimr7rsujhql/eLWXkHrkFaCuuhVCr0qsUclQV9loAOo/x0Xry0Z/0curpeM64Xj+o8z6ICTo/cJLMPijjFJ57i8Jwg6w2rbjKw7oLbNgM4wYJtV9E4qeic1jhDoCIH2WZ0zrHdHQVdY7ZzVuMJaX0znj+u8cRROvTtqcEa09pDBEzP64iZ/0uRP6rxJjSum8SR0/nnD4KJl5GbL8HGjf97oS5gHkpbBOctAwuSLGbxxnSem9SX0voTVH+8diDj9QZPeKufwFAw6QG/VNDdpW5p0zBZZwz9zEUsrwBWiLpbsblJaRjoGj+vdca07rPWEjQMx81DC4I+hIRWgO4TmVKCxFYBrRu2cBlyzgCuEHrVzVu2cVTlnVe5ZjTcCeCOAJ6z1xwBvRO6YVrpmAX9M7UuoB5JKT0zljigdsxpnWNw5KrAOCTtGedZhhW1a5Y7IHCGJMyRxhsSuuNgVl7oTMu+czD8v882LPQmROy7xJCS+OYlvTuqflw0syAYW5IOLEm9S7EnI/PPKoWOqweMSz5zQGRe5EhLvvMQ3J/LOi/zHZWO3KYMnFYGTquAP5RO3isZu5QyfaB08wRi5XRx6ULv4uDJ0r3DkZtHwMa47xraHOLZZdv8sxxUXDp8QDN3KHbqNP3GXKPKQdOHJtrnHxbf9G3DPb/t/9rryxL81+E+oo48y3SekU4903fmHnodesD3yzFofFYIhGPovXFxBkGdef3utXqyRFO/hFZYxUBcx1IpMDGVneaVSBAASUCXVyhVXXHzglcJXoW2n1xbcbD4D3/gKsvk0svkNeNNZZNPbyIZ34A3vwmsunkZynkMyT32aYXsqB/zRHnWiUTogkvWiLmqUlsYWKY5ahaEdpexi0/YJCg8Ky6oFydsehr7HLsIIlILSyxC0jCBfLi///cuvXn3nvY8vXFxGkMsIcnElvYKuwkGQf6SQ+/74fpUlVCId3cn35e7k4ai11JI1F3PyyiiEMnZjm0qklfKUEr5MLlJVH2zCYkpJlEpy0eEc0oE9R4U/efaPEIJ8tIp8BiHvfHHhzN+++OD88gUIvggjF9PQMoJcSsNLMHwpDS3DyFIa+mZ5+VIqtYLGQ8L/h7z7jm6zvhuGnwVkemnv5RnvETtx4nhvW/u6dEmXtry3LA/Z2suWbXnv7EAgYQTC3oVC+7S0BQqBkEBCaaG9gQINZNnWuJ4/5JiQpNzt8z73e9/veXV+R0dSfHxy4hx/znf+Ait+vy9w8zqzu2RBvTcvjvSuNn8FAj9x8c7jD/z4HAggiO+W7/Pz51/9KQcCgRsI8rkfOfSHv+aYH8bDY3iBKzRbcx+reActdwsmIyqxrLJaExe7Oy4uixmTTWFmkOkJaAwTh42OisxMTinKyQf3FMOsLLbCMDP6xFsDj//G8cTvHWfeGX3pE8sDr0dmVKPwSXh8IgETi0czqTjmTlZ8JJWFCUPfu/HebVu3k3EU2i0u7rh3W9BFCp5MROHC7tuO2R5OxRCDXabBq6aCLuJ3YEM3hoZvCiWG4ElheNTmMNz2CDqGREPjyeFYSgSeiiKQwrC47SjM1nDsljDKjghmaGhFRrJJJbbXiOxqoUMD2GvEQRftdbC9Hak+lgAAIABJREFUFnZoJK4asUMttqlhq1psVoJGuaBbVNUlqrCohUYFr5Vb0MIuNMj4qy6KOD0QLxgsBlEMNqD2y26/bfhOF287P+/ircXFO2NHi0ZprVGtK1P0Vqr7ObUmXr2FV2/hN1iFTXZhk13QaBO1uoIJ1eBbqM0lax+EW13iVpe0ww1r3eL2AajdJe50w90jsu4RedeIvHNY2uGWtg9K2gbkncPyrhFF92jQRbF2BOwYgjqHxTqPtHtM2jUK6zzyLo+qd0zVO6bRj6n1o4puT9BFhX6srm+0zTCi63NqlHVgRTVYVCQuzJfk7ZPm75cXFwj270smkSjbd1BDImg3XWRgaHQsg4xlBV0U1pgajPPK3glZr0eh92iME7XmKbVhXN47Iu0eUvaNKvpGlX2jasO4yjCu0HvkvSNy/ai8d1ShH1Pox2Q9HrhrWNI1LOkZkfZ6pL0euGdE2uuR9IyIu4clPSNw/5jcOKO0zMn7p+DuUVHboLjDzW+w8OrNvHpzdY0RbB8Q60YEHUN8rZunHeJ3jfG7xvld46su9k4G8eN3j/N7J3m9k9zucW73eBBIjm6U3ekJ0gj0Tq3Gmr3TgH5G0DPF0Y2zu8d5/dMC4zzfMCcwzfFMs2zTfJXlYLn1SJXrBDzzVMORl+UTjwlsB/jmGXaPp1o3XKUdrmwfrtR5OIZZjmG+sm++0nSIPfAgf/JM9cQZwcEX4AffaH/urPjAC/v1C/Do6YqeA0LH6fojv2l8+Detj7789Id//sGHeH3+21wM3OJi8LfUL859UueY3MWtjczksxKr6FFFtMgcPC0NRYnbgabExgVdlII8iRCQFYAqUqOVdOqdoIubzgfWX/BvOhu47z3knveRe875N50PbPoEWf9xYP3FwPpL/rV4cdvxr9e1vhgqOZooGs3l97D5jSBfJRYoYFFNboEAQ01H07LJO0tpSdWMFHZMBnvi4GP//3TR7/f7/Sv+gM8X8Acl+fba9b9d/v73585/8Y/LywhyNYB8+8O1Zb/fiyDXEOQvS8jMi+/shC1MnjGyvAu1sxpPz6Gwcgi03WhCSjgqmoyPKttfBlVL+OUAt5LPqwbSU/ajUZEkShqJvjsUl5aWA5x89q2/r/gu/ePG59e8v7nwl/c+//4ffuT66pwPsowg1/zIcjBURZAVBLmGIFcDyLUAcsXn/2HFe92PrAQQX8DvC3h/enx3ttIgiDf4v/AuBcHV/tPbQsB/HUXfvx4yBgKB6whyaRmZfPOzjN4HMNAIjufYnqm4j1GwjZZzLyYtOrWyjK2JCboYvYfMzCDR4tEYFgEXGxO9Jym1aF+BaE8RHLWHV2NbHD3zu4HHfzfw1LsDz7w/8eqnfYdeoqeU4cgpOHw8Dh1NwLBoBFZ8ZELQxfs23rd9WwgZR6ZhqeSbLm6/Z+uO+7bhwjEUHIkQgQ27bzt2R0RwG2qwuZQQhqGiCQwsBbcdE7oxNPyeMFIogRxGQG0OwW4Lp2OIdAyBisLd5iJuaxglJIIZGlqVmWrRwPbaoItCe63IXiO218H2OthRCztrJK4asV0ttqkkay72QNXdUIVZLeiXce7iopi/NrO4NpthkN/lkmGDXGKQrUaHa9XEtZriXV38aa/N3c+P8aKgyS5ocQCtLqDVJWxx8htt3HoLt9EqbHWIOgYkuiFIOwi0OYEWh7jNJdcOwa1OoMkKtdrhDlcwISnvGlL2jKj1oxr9qLJ7WKodgNuccJtTpnVLtUOSjkGZblja5ZF0Dot1HknXqKRrVKLziLVDEu2wosuj6h1TdHtUPR5lz4i8a0TaNQx3e2Q9Hk3PcLN+oFNvVytqwMpKqLQILs6H83Ok+Tmyonzh/pwUMpmyfQctBEUPw1LDCAw0JegiEcfCEmKZ8fuFtaYG86K6f1rVP6nqn6gxTdeaZ9SGSYV+TNk3rjFOaYxTNaapeutcvXWu1jxTY5qqMU1rDJO15pk6y2yteUZjmFQZJtWmKZVxUmWcDLbhyPvHVaYptXlaYZ5SWeY19kW1eU7RPyXt8ii6R0WtTm6diVNrrK41Qp1Dst5xUdco2OURdnlEfdNA3zSgnwL002D/DNg/A/RNBwNEIHjjsX5qLXDkd49xu0Z53aOC3nGgdwLonRD1TUH9s2DfjFA/xe+d5PdNAaY50LwgMM6C1gXAtiiwHwQGTwhHH4Gmn2x84PXu0281HHxWPHRU5JgHTJNA/7igd4zfM87tmQAtC6D9EN9yiGs9wnM/BE0/yZ9+Ejz4gvzELzueeU+8+HyufgEePV2pPwgOPN507Hctj/2u/fQrz9x08bY8atDFYH1xJYB4EeS1cxfrnVO7eLWsTN7PuAjwJAIhXAAo11zc+l5gwwXfuk/8mz5A7nkP2XQW2fiRf+OFwMaLyIaLgQ2XAusv+Td8gtz7PhL+a2T7movQWJ6gl81vFHIVEF8OQ7V5BUIcJQNLzabGldGT2MxUTswu9sTB07e7GPD9e92o/990MRDw+/1ef8DnWx0fRL78/vu/fPPt2x9d+NvlyzcQ5Aev/6vLl5d9/pUAcgNBLl1bsTz0EhPQM4VmRrkOncAhMPeTGHtx1Cw0MRmFiqJgI0v2lYiqxLxyoYAN8NhAanJ2RDiTSE4lM3YT6Nm0nQVlYHOXc65/5JB18gH90OHhA08+/ca5s5/944PPvjv/+eUPP/vm3GfffLO0/O0N7zfXV76+tvT1tZXvV/zLCBI83pscrTnmu0UqHxLwIn4v4ls7PsQXWLsWFFm772V1COWmxUsIsoQgy0jQ3H+5oeZfbc8J+K8hyPklZPjVT5K0h1GgG8+3bd8lvYeWu5W6bxMmJSaDXVJdEx2zJ3bnHkZMFomRSqTEozEsIiEuJmbVxd1F0ph9wgbX4dEnfz945vfup/84+MzZ8VcudUw/SdqZTySn4PDxeHQUBRvFIkYnRSYxyUx0KOq+Tfdt3xZCwVPoWCo5nEiNuN1FfDjmThfxoWgqikDHkLHb0CEbtkfcG0YOI5LDCajNIZitYXQMgYUn09B4KgpHReGIoRjstgj01nD81nBqCIoZGloddLFGZFMJ/pmLDrXYroYtKsikEN6SRxX2yzmt3IJWTpFRLlhzMdiP+tPKouifudgvE+slULCseJuLd+27uY3AO2PHW886brOd1+IQtrlEWjekdYvaB4UtTn6zXdBiv9VFYYtd3OaSagdETVZ+vRFoMsPtTrnOrewZUfV6VPrR2v7x2v7xH11sd0q1g1CbS9BoBZrtYNuApHNEoZ9UG2drzPNq44y8Z0zeParWj2n6JlS9o6qeYVXvkKJnRNY9ItYNizvdMq29Vmdt7zYr5WqwslJSXiIrLYTzcyS5e2XF+WBebgqZQt2+gxb6o4t0NJWKZRBxLAw+hrFzv6DG2GBaUPfPaIzTKuOEyjipNk2pDJPK/gmlYVJlmFAaJjTGqVrrbL11rtY6W2ueqTXPqPonaswz9da5ett8nWW2zjpbZ5urtc7W2eZqLDOK/gmlcbLWNldrm1OaZ1SWebV9UW1dqLHOa4wztcYZidbNqTNV1fRX15rgLo/KOCPtn5L0TYr6JkTGWdAwGxQRNMyChlmRYTYoosg4B5nmQcOssG969a1xBuyfAvsnRYZpqH9K1DclNsxIjLOgflrUPwMZZyXmBbnziHzgqMR+UOE+Khs6BrmPQ6MPw7NPaY680n3mD/aXz7Xe/7J05LjYtSiyTIvN05BhCtRPCPSTEttB+eAxseuoyHUcHD4JzzwFzDwtPfqK5tSve174UHbwhXz9vGz88aq+g5D7TNuJd9ufeFv7xC+ePfeXK/5/Gi8GkIA34F8OBFYQ5PWPLja4ZjL5dawsfjCPuubidjQldme6iCsR86QAVywQSvMBJanBQjz1Du2P/q3v+daf96772Lfpg8A97yObzvo3nPNuvODf8Elgw8XAhk/9t7q449jX65pfCBMfTYLG8gT6an69gCuDBHIZVFdQCBCou3C0vdSdZYwkNiuNG5vJnTz0X+ti8O3/NCpv5lF9AcTvR5CVQGAZQb747rsLn3/xx08ufX316lV/4PKy92/ffnvD51v2B1YQ5C9Ly4YHnmWJ+qMhG7NCh05gY+nZOOpuPC0LQ0pBoaMoWFbp3mKwEuSVC0EuxOeAKUm7w8NoRFIKlbmHwtpHjd1PisnBR++lJRUwU8vi9wrjdvNzKusAlV6o6AJVXaCqS95oMLkXB6but40e1junXRNHjj/y/Ku/Ofvuhb9e+Py7z/7+/Zc/XP3myvXvri1fXvL+sOy76g1c9yNLN3VcU9P3Y6XRH0ACfsTvQ3xexOtFVlaQ5RVkZQVZWkGWV5DlFeTGCnJjBVnyIiu31SJvDSTveL3ap+NfbW0NZmP9dz4HXfzoBjL00oWktgNocIAksIRlSDbTcrZR92zCpMTt4pSwa6Ji9kTHrbpIIO9EY1hE4s7omD1JKcXZheLMYmlMLtjoPuZ56g+uJ3/veurdgaffH3v5YsPIw9jofURyMh4XR8RE0/ExUeTYpKgkJomFCUHfu/He7dtCKDgKDU8jh5OoqB9dxEdgKTgSLmzVxeBIYnB5DT4UTUHhaWgiZktE0EVKBJESgUdtDsFsDaGh8XdxcUsYbksoZUc4IzS0OivNooFtNaBVyV91sRb6iYsasVMjsWukFhVkkAn6YG4XWNkjrrTVgP0yTgsnP+iiWQmsudgnBddaUteqjD/jol4C/T9xcW1L6q0j/xaNcl1lvaWqwcptcQIdg5DWDXUOAe0D3CYrp8EcvBoebHPxm21Amx3uHJC0O6EmK9BkgVrtUu2ArHNQpnMHg0W1flTd61H1jCi6hhSdbnnnINzhgtocQLNd0GjlN9lFHW5F31SNZaHZdaTNfazOPFdnmm20zLU6FrSDh3TuQ7qhg53uI20Dh2vMM5DWJe2wNfY6uw2OWnUdUFEBV5TKygqkBTmy/BxpUZ6kqCCdRqds30HZEU4NQdFRJDqKQkNRKBg6AcfEEuJYCXkcpb7BtKDom1IaJhWGcVnfmLxvTNY3Jusbk+pHpfpRpXFCY55Wm6c15uka62ytdVZjnlH1T2pMMzXm2VrLXL1tocG+WGuZ05hnNZZZtXlGY54JPmsssyrLrMI8p7TOK81zGsucxjSjMU4DbQ52nYnXZK2sMch6xjTmOblxRmaakZimxeZ5sXlBYlmUWBbF5gWxeQG2HhCbFyDTvNi8ILUdlFgWRcY50DALmedFphnINCW1zikci3L7vMQ0E3QR6p+WmGZhy7zEsqAaOKYcPCZzHdGMPqCZOAmPPghNPCo/8HzjQ2/2PX/W/atLukd+KR29XzFyFLbPye1zMvOMxDgJGaal9gOKwaPKkQdkww9Kxx9VHXgOXnxWef9rDY/+1vDKecXhl/Z1TcvGH6/Qz0PuJ7Sn3u8480776Vee/uCzK6t98nd30YcEgvtRf3HuYrN7PhtsiswS0HeW06OKqJE5JOYuFDkuBEOLjkkV8WAxTwry4WAeldxgJZ56h/ZH39b3fOs+Wll3YXnDh4F73kfu+cC/8SPv+o+96z7xbrjk3/Cpf91F3/qPA5vPIuhfI9sO/ce6+mfQ0vsTQE+eQM8WNIBCJQyqYFFtbj4fT07HUbJpcWXMJDYrlRubxZ069DiyejOWP5h88yP+f5exwM1VLLdNiXt9vhvLS/5AwOv3BVZ/mf43PPx+v9/vvxXsQCDg9/v8fm8g4PMG/MHrwb6+evXspU9//cf3//ztd1cR5Jo/8MXXX1/3rgRX4Xxyban78BMUno4pNEdV90TEV+GZe/H0TBJzN4qQFBbOpOEjK/aXiapEgkpQyAYEXDApPiM8nE4kp1BomXhKJpmZTWTtocbuI0XvJcXkEmPzafGlzMTymJSqmOTymKTyhIzqnWnlO9MqEndVxaaWxqaXJu6pzMwX5FfJq6EmSa2+psPWZfHYRuZG508sPvDE8ceef/TZ15997Xev/vb9N9/56LdnP/7gs7/9+e/ffv7d5S8uX/nqyvVvrt34x42lK17fjcCPEect/TeI72bMuPZH3ltiyeACp7XntbrlcjCdiwS8Ae+K37vi93oDPh/i9yF+P+IPGuxDfP6bb68jyLlrPuuZ9+IbZghCJ5lj2JHE30rN3kbJ3IROis/iFVXXMKP2sGIymbF7KMw0MiUBjWIQCHGRkVkpaaU5JdL0AnFUDtDiOTH5wnuDT7898PS7Q899OP3LP8tth1HMLBwxnkSIp+BjqJjIWMrOBFYincCI2I66d+PmHdvCyDgKBUshhRGoKDIhDLdt05aQzduJaDydSA3Gi/hQNA1LCs4vRmwJwe6IoGNJdAwJuxUVsmF7xH2h5HACORyH2hyC3RZKxxAYWCIdQ6Ch8VQUnhyOw+9AobaE4raGUkMjGCEhvL2ZwfqiTSV01gD2WpGjTmyvg+21EptGbFeLg303a3nUoIt9UratBtTD1c3Vec3VBSa50CDj64DKHojbI+avDWmsxYv9MtHavRm3bkD9Z/XFVQXl0rV+nNXP75Y1Xasprp0gjesqG6yV9ZaKOnN1g5XbZOM127nNtup6U2VtP7vexG208Jqs/GaroMUGttpFLTawwSxsNAddDMaLyl6PomdE0TOi6B6W69xynVvROSjvHJRqB2DtgKRjEGpzAa0usG1ArBuR9oxpTLNNjkMaw7RKP1FrmGqxL2gHDxkmTlhmT5pnHjFMP6wdOa4xTmq6B9uMQwOjs+0tWlFVFVRaCJfky4tylUV58pIC8U9dZKBINDSFEk4ioag4DB2Nj2Em5HKUfU22QyrjjNI4pTROyvvHpfpRuNcD60eDLsr7J4Kfrx24dxTuXu2wlevH5X0TKsOUon9SbphQGKcUximVeVptmamxzdXa5jX2eYV1Tmmbl5tm1Za5GstsnXVOonNzmyy8FltlnVGqH1Nb5mWmGZl5FjbPSKzzsO1A8Eisi2LLgsSyCNsOSG0HJNZF2LoosSwEA0fYuiC2zEpscwrHombwsNp1UGadh83zsHleYpoVG2dEhmmwf1rhOKwYOCZzH1WNPqCaPAmPn4SmTisPv9T86G9Mr54f/u2ftadek449oBq7X+acVzjmFNZZqXlGYp5VOA+phu6vGTupGj2lnD5dd+RF5eEXak++2fTYW30vfag4/OL+nhnl9JOV/Yui4TMdJ9/rOPNO++lXnzr7p59x8db5xV+cu9g4MJslaGCkc0hRRcF+VCIjI4IUuwNNjYxOBjkSiAtDAikA/sTFbe/71p9fXvfx0sZzgXs+QDZ96Nt4fmX9x8vrL66sv+hf/6l/3aWV9R/7N59F0L9Cth/827qGpzHSY0nASJ5AX81vAIVKGFDAoprcfD6WlIYh7abGlNATqhhJ7Oj06omDjyH/NS4GEGTZu3L9xo3/CS7eFsgGs6jBflQfEgjGi5dXVj7/9rvnfvnGbz84d9nrW0KQL7/97vsbS0E8zn9/tX7sOKGqLQq0RFZ1hcSUEpj7yJHZRMZuFCEpLIJFJ0SV55aBVSJBJcivFvCq+Qlx6ahwOoWUTKPtIpLTSbRdJEYmOTKTHLmbHLWPyMohsXLJrDwycz8tKjc6vowZW0CL3B8VXxyVUMLaWRiVVBKdUhabWhaXXh6fUZG8m5O2l5eyl52ey91TDOaUS/ZXwvnV8iKeslSgKQdqKqFakaajVmtpNwzqXZOOiYOTh04eeODM/Y+9cPr5N1944w9vvvPR2+f/fPbTv57//D8++dvXn3393Rff/fDX7699eWX52yXvDyv+a77AcuAuTTXBt2tqBv9BbgT8SwH/WjtsEM4bAX/w8+Xgh8jqCqj3vruuPfJ6nGqMwLPQKrt3xFVsp2SGUDI3Y1OSsoUF1TWMqN2RsVms2L20yAwqLQmLYZGI8ZHRu1MyyvaXSFMLxLH54rbxU2PPvet68neDz7znefH85KuXBF1TKPouAjGORIij4GOoWFYsNS6Rmci408VwIg1NIYZjt23aHLplBxGNpxEoP+MiA0vGbkWFbtwRcV8YJYJ4VxcpEThSGPY/d3G16eY/d7FXUt3Czm9hF5oUQL+U3ymsCPbd3JZE/Zk86j9zcbWaeEsEGaw1rs0v3jmhcaeO68pqTSUaQ6Gqr0jVV6oxlNUYy2sNlXXGitr+MrW+XK2vrjPwmsy8ZjO/wcSvN/Jq+rm1/YJGE9BsBVttULsT0rrEnQNi7YCkwwV3OOEOp7TdCbc5JR0uWDsg0w1JO4fE2iGowy3SukVat7J/sslxUNE7Lu5wSzuHag2TDebpFttsq3Ou3XVQO3SsZeCwxjit7h5o7htweWbbWjqE5eVAcb64ME9asF9emCsvvt1FOopEQ5GDeVQCloEmxNLi97OVfU32w4r+SXH3iLR3VKofg3s8kh6PrG9cZZyS908oDJMq07TCMCnvn1D0T8r7J6T6seDnwbcKw6TaPK00z8hNUzLjpNQwITVMyIyTwQObpiSmadg8Axum5MZphWFSbZoCOlzsRjO32VpRa5Dqx9XWBZl5Vm6bl9rmJbYFiWMRdh6QOBbF9gWJfQG2LcgdB2SOA7BtQWKdl1jmxKZZiXlOaluA7fNS14LKfajOc7x26IjSeVBmW5TZFmHLvMgwDfRNCPSTMvsh5eAxxdBx5egJxcRJaOwUOPWY7NCL9Q//Wv/SOeevPm196FXp+AnV+P0Sx5zMNiOzzMjMs7BlVuE8qBo6phl9SDV6UjX1eP2RF5WHXmg49avmx37b++IH8kMv5Ovn1LPPVBmPiIaebD/5x/Yn3m577JWnPlhz8S71xTtd3C1sYGZwydHFtMhCWmQOibkrghy7A02NjEoGOOKbLsoLRWpKo4308Dv093zb3vevv7Cy7uLSpo/8936I3PORf+PH3vUXV9Z/6l1/0bfq4gX/5vcR9K+R7Qf/uq7uKYz0aBLoKRDo2fwGQKAQA3IY0uTn8fHENAxpNyW6hJ5QxUisjkmrmjjwKHKbi/8HedR/4uL1pRtXr1/zIwHf6hDAf4+Lt+Z4b8aOSCDg9/lWkNWAPnADCVwNBH7w+l576/ev/e4P3y0t30CQb76/euXGihdBlhDk/D++lzvm8GXNMSIrq7xzB6uIyNxHjdpHoGdFEJJCI1h0UnRFfjlYJRJUCUEewKvixseloMKpZEI8nZpOo6RSqWlEchKWEE+ipdEis6iM3SRqFoWeTWPuC8MkEqlZVNZeRmQOI3o/iZZNjdxPjdzPiM6L3FkYlVAcnVAck1gSk1QSm1YWl1kRv7sqYU91YvBkVyftZWfkC1L3c1P389Lz+Kk53NQcTmYhsK9Ulluhzq+uKebWlQmaqsXtfFkXqOqVNZrrOgc6DBN9zkXb6P3Dc49OH3368MnnTj7x0pMvvvnq//rjb9658M5Hn5379POP//LXT//21Z+/+uav317+8vLVv19ZvrzkD2Zul2/hM3Azi7tyR+nyOoLcQJCPvrnSf/xXGfUzmOJOWkkrLqk6nJIRSkjbgklO3gvmlCtozF2s6ExG9G4aM51MScBiWCRSfFT0npSM8n2l0sQ8ML5Eppt93PPMO44n3nI/e3b8lYvjL10sa3SH09LwhFgSLoaKi6HhInfSdiaxkhgERvi2iPs2bgnZHk7GUSlYCimcQEOT11wkYQg0AgUbhg67dxshDPMzLqI2r+ZR0VtCsdvC6FgCA4enY3BrLuK2R9zqIn9fllktucVF6Odd7BVz1lzsEVc2s/PbuMUWFWiQCbSC8i6Q3SPm3bLjRnRL643kLjvB5XdB8c4M6qqLP+1HXUucBhOqa0nUH10srTOX1plL60xldeaKektVo7W60cJptnKaLFV1xsrafna9kdto4jaauPUGQYOJW2vg1hh4dUZuvam63sBpMHGbzNwmM6/JzG80CxrNgkazsMEMNJoFDWZBkwVssYtanWCbC2h1CVqdglYn3O2ptcxJOof4TTawxSHTuVW9HlXPsKpnRNM3Xmua0ZhnlH0Tqu7B+m6Hrs9eq6kHKirEZcVwcYGsMFdemCsrzr/dxQhi0EUaloHHMiKwUeTYveXSrlrzgqRnDOgcgrqHoe4RUOcWageh7mFYPybp9cD6MblhUtY/Ie0bDz5L+8aVpilZ/wSsH5P2jSlM0yrrrMI8rbDMKC0zCsuMzDytME/LzNMy8zRsnhabpiXmGYlpWm6ZUZimFMZJXpujos5QWW8sVuuhHo/MPBv8GrFlRmSdg2zzYvtC8EjsC7DjgMx5UGpflFjnYdsCbF2QmOfEplmJZR52LsoGDqpGjtaPPVA3clw1cEjuOCB3HJRaFyHjLGiYFvZNyZ1HVEP3K4aOqydOKqcfEU8+Akw/ITn8kvrUrzqff8/y+oXGB1+RTj6kGj8hts9KLFOwaRo2TUPGKal9Xj5wUDF0XD78gGr80doDz8kXn6196I3mx97qe/kj5ZGX8/Tzqtlnq01HoZGn1lwM5lF/fn4xmEd97dzFlqH5vaLmqN1CRnzFbXnUmNg0iC+FBXKxUAaC8kJIRWmy3nTRt/7j5XWXljadD9x3Drn3vH/jJysbPl3e8OnK+kveNRe3vIegf4VsO/DFutonsZKjyeBIgaCXza8HBAoo6GI+n0BKx5H30GJKmYnsyBTuzl2c6cOnkf8yF6/duH7l2tWgi2s6/nc9gij6fD6fz4cgiN/vW1q67g/4/EhgKRC4HvAHf4Nf/NtXvzn74bfXrv/g83975fqyP7ASQK4jyMXvr9S4DxIrWiOFJkZJe0hkMZ6eTYnci6dnhhMSQ1FMBiWmorASqBbxq4QiHsAur46PSUKHknAoJh4dg0NFYVEsEiGWQolHoyOx2NjdWVXs6pqqyprSUnnOfkFevig6NodATKbSMgnkdDorm87KZkTuY0blsKL3M2P2M6Jy6FE5tLg8Wnw+PT6fkVgYnVwanVoWm1oelVLGSiqKTCmKS69bNEpZAAAgAElEQVRMyGInZFbHZ1Yn7eEm7QGT9oiSs0Upe6G0HEn6fklGrjQjF07fL87Ml+0ukmcWSDNy4YxcSVaBbG8xnFchLuMp2KI6PtwIyFvhGp2yqa9Ra2vvG+yzTthHFkfnHly8/8kTp18+/cKbz7/xh9d+d/a3Zz9++8Kfzn76xYUvvvrTl9/85ZvLf/vHla+vLl1e9l8NrC7RRxDkgy+vtow9mabykEs7o0qa8PElYfikcHzyNmxKRp4ku1hGZWRGRe9mRmXRWRkEYhwaxSISEyKjdienl+0tgRNygZQqtf7AM55n33E88fuBp98ff+XS2EuX8jX2cFoagRhDwkfT8NEMfGQ8PT6Zlbzq4qYtoTsiKHha0EU6hkIIw2zdtDlsa8idLgbnNO50Eb0lnIoiUVGEn7iIxVFROEoEjhSG+YmLoaFBFx21kE0tdNYA9hrxv+iivVbUI65oZue380qsalG/lH+bi8F+1NtcvDVS/BkXb51oXIsg76wv3jqnccfiG/m60gZbeZOD3ebiad187ZBQ6wa0g2DnIKgdADqcgjYbv8XKbzLzmsyCJjPY7ACa7MJGm7DZLmi28Rqt/BY7r9XObjSzG82cBjO33sStM/FqTbxaE7fWwKnt59YZuHUGbqOF22iprjezGywirVuuHwfanLxGK9BslXS4ZDq3VDsgaXeK211Q+yDYMQi0uSStNmWrsa6lRyXXiKrYcHmZtKRAXpSnKimQlxZKigsz6HTK9u03XSRRUSRKBImMoWMx9FBsJCFmT7FYqzbMwr0TYv2YWD8K9XoEnYO8DpegcxDsHhb1jEj6xqSGcUnfKNTrCX4B1OuB+8fB7iG+dgDockv6x6XGSVGvB9KPivvHxf1jov4xqG9M1D8GGcZEhgmxeVpqnZPZ5tWuAxrHQo1jUdQzXN1sZbdYy+qN4v4xmXUOMk6BhgmBYVxomgYss0Edg0fiXJTYF8SWOYl1XmpflNkWJeY5yDgjNs9JXQflg0dUI8drxk7UjNyvHDgsdx6UOw9JbQch0wJknIdMcyr3cfXIA/Kh4+rJU6rZ0/DME+D8U9Ljr9Y8+pvOF8+af/lx48lXZTOn1FMPiR1zsGUaNk9LjNNi07TMsSAfOKQcPq4YOaGaeKz2wHOy+WdUx37R/NjvjK9+oj72am7fvGLm6SrzEbHn6faH/thx5p2Ox199+sM/r7r40303d3Hxo0utwwv7oJaYbICVWEWLLCQz9xLo6av1xdjUu7v4vnfbWe/6j5fXXVreeCFw70fIPRf8Gy6ubPjTyvo/rWz41LfhT4HVePE9BP0msu3AF+tqzmDER5LBkUJBL5tfL+TLIEAmEanz8ng4YhqOtIcRUxaZxIlJ4yVk8WeOPI4EWy1+4uK/59fPxIs/XL2y6mLgf4SLXq/X6/UGAgGfz3fjxjWf3xtYzQoGriGBGwjyj+WV337w0ddXrlzx+b75/uqS33/d611CkM+vL+kPPU7j6JjcflphS3hMGY62h8jYTWBkhRMSQtEMOi22srgKZEO8KoGAza8uq9qdvieOlRTLTImmprCICWRMFIMcF81IxIZTiWhWVQmkbbFoW2wtjf2dWltbmzk9vTA0lIbDxWGxcQRCApGYhCcmEUhJJHIqiZpBoe2i0DMpkdnkyH3kyL3kqBxadB49roAek0+LKaDH5jHi8pk7i1jxxcy4InpsASO2kB5bQostY+4sj0ysik3hxKay41K5MSnVrITy6OSquDT2zgxOfAYnYRcvZQ+Qks1P3FOdks1O3sNOzKpMyKxM3sNO28dL2l2VuLsqeXdV0p6qlOzq1H2cXfv5mQXCvaVQAUdeAdbz5G3i2h51u7WxZ7DDONrjmLGNHR098OiBh54/8eQbT7zy++d+/e7ggaeSq9twuY3EvAZqNhxGzUQT4rGklBBsanaxck+hjMbcHR2zhxGZxWDtIhDiUBFMEjExOmZv6q6KfaXS+P1AOqfOcOT50efetT/xe8eZdz0vfjz83IVsuC+CmkokxhDxkTR8NAsXmUBPSI5MYuDo4dvCNm/aEhaCohJuuoilEsKway5S8WRsKCr03m2EMAwdRw7ugUNtDcXuiGDgyHdzMQS7LYyBJTDxBBom6CKWFIbCbQ9HbwnDbw0LuijI2W3RwI5ayK4G/pmLTo3EpoYtasikAG51sRuqaGbnd/BLgy528Mt6IK5eIrhjM+pd5hd/3BX+z+cXb8usmhS3N6DeOtF/61ntRy1QG8oabOy2AaFuGNCNALphUDck0g2Ju4cl3UOQbkCkdYFtdqDNBrTbRa1OsMUBtjiANifQ5hS0OoIL0gTtDkG7Q9jmANocQIsdbA4eG9BsFTSahU0WfrON32zjNFq5TTa42yPrHQPbnGCbA2yxgS02qM0BtliFTRZBo43bYOU0WHmNVqjZqmgx1jR3K2UasKIaKikRF+bJCvNUJfmK0iJJceEuBmM1XtyBokeQqBEkMopMwTFweGY4PpoQm10MazXGeVg/JdaPQfoxUY8H6B4GuoZFvR5J/4Skf0JqmJSZpuD+CXHfuFg/BvWOQr2jYv2YqMcj0A0Ju4ahvnGxYQLo9Yj7xyXGSVH/OKAfFfSO8LuHeV1D3O5hYf+4yDwtNs/IHQsq50LdwAG4f0yoGxT1DPO1AyrHfI37sNQ2LzJNCQzjAtO00DwDWGbBmweyzUOWOZFxWmKdlzkOSK0LkHEGMs7AtnnZ4GGZ+4hq5Ljac7965JjCdVjuPKRwHpbZDorNCyLTPGRZVA+fqBl9UD58v3zsQen0I6Lp08D80/Dx12pOv9X58jnzry41Pvy6fO4RzcwpsXNBZp+X2+dh8wxsmVW4Dijch1Uj96s8J9WTp+sOPi+bf0Z57LWmR98yvPKx6thruf3zitlnqizHxJ5nOh76Y8eZd7RP/OKZc3+5+p/lUYN74H5x7mKzey4bbIrKEtB3llNY+UEXf6wvciUSvmw1jwopKU0W0sPv0N9fud3Fj30bLy1t+NPyup+46LvvjwH0G8jWhc/XqR/HQIdTgZFioZ7NrxXwYZFQKgbVefu5OEIqlphFiyqJTKiOSuHszOTd4eKKz+/1/5v5zn/m4tLKctDFII0rPu+/K+7/lYff71974fV6V1ZWgn03S0vXvb6VYPtJ8Gd0A0G+9/l/9e77n3399+sI8u0PV68seW94vSsI8pXX73n8dSa3i1bVS8lriogpx9OzCfQs/KqLTAYjrqqkGuBCnEoBt5LDq+Kyy7iVRdzqEkF1Ib88l1uRzynLLd+/a3926r6cjLyCrNKSHHZVEVBZIqgo41dVCLMy8lj0BDotnkraSSHvJJPjCYQ4PD6OQIgnEJOI5CQiMRlPTsWR0nGkdCwpDUtKw5F2YUm7cORMInUPiZpNomWTaPvItBwqI48emU+LyqdE5VIi91Oi82jRebTYPGr0fnJUDiMunxGXz4zLY+7MZ8Xns+ILWPEFrMQiVkopK6WMlVzCTCpmJpdEppRGpVdEp1dEppWxkkuZySWs5BJGcjEjsZiZXBqZXs5MLaMnl1ATi6gJRbTEYkZKCS2xmJ5UHJVWEZNZtTOTk5DNS8+DdhVKGakV9zEK7onjb4is3ELPCyOmUqlJWGLiDnRiTql6V66EysiMit5Do2fQ6BlEYjw6gkUhJ8fG7U/LrNpbKovbJ8zg1puOveh57l3HmT84z7w78sIF11MfJHFbIqjJZHIMCR9Fw0ex8FEJ9PgkViIDSwvfErb1nm0Roeigi+QIIgNLxYditm7aHL4tdM3FsPu2E8Oxt7qIC0ExcGQmlozZFhG6cTtqc9hNF3dgt4bSMLibLmLJ4Whi6C0uhkQwQsMEObstGqmzTvzzLto1sFUtNimEPRD7potgl6h8zcU+mNvOK+sV8/rgOzeG/9su3r2+qJT/TH3xLi7myPVFNaaqFhevY0igHeJ3DPK1A2DnoLh7GNINirsGJV2Dkq5BsW4A0jrBNgfY6gTbnGC7C2h3CtocoHYA0g2B2kGRdhDUDog6BsB2F9jmgtpcko4BcbtL3OaQdLiCG2SA9gFhmwvu9ki6hoE2J9w1DHcOgq12SedAcCsb1D4gaHFwmuz8Zgfc5lR32Opb9Sp5jaiCLSkrlZUWKUsKlcUF8uICSXFhxk0XyTtQ1AgCJYJIjiCRsXQ8nhWBi8ZFZxWIWuW9U2CnR6gb5na6Oe0D7DYXt2OQp3ULdMP8ziFh1wjY7QG6PUDXiLDbI+waEeiGgW4P1Dsu6hkTdo0Iuz1A7xigHxMZJiHDlKh/Qtg3LugdE/SO8ns8/J5RQf+40DDO14+ChgnYNKmxz4v1nqCLgs7BmoED9SPH5I5FyDwtMEwAllnQOgdYZwHLLGCeAUzTwWfQNA3b5mWOAxLzHNg3CRlnFK5DiqGjsqEjyuFjas/9yuGjMtchueOw0nVU7jgMWRZA8zxoXlANP1Az+pDC86Bs7BQ8+Rg4dRqce0p6/Bfq029pXz5nfvNSw8nXZbOPqGdOQa4FuWtR5TwgNc3AllnZwAHZwCH50HHZ8IPK8cdqFp6BZ56sPfHLpkff6nvxvPzIK3nGRfXiC1W2B8Sjz3WcfE/75LvaJ15/9qPPr64Oc93hYmCtvhhYutmPGsyj0ndW0KOKaZH7g3nU2/puQEBWACrJDRbiqbep761sfd+7/sLyuk+XN17w3/sRcs8F74aLSxs+XVr3p5WNn/o2Bl0879/8bgD9BrJt4fN1qsex4OE0YKRE2Mvm1Qp4EpFAKgbV+blcPDEVS8yiRZewgi7u4gbzqD4E8QV8AcSLBLw+v/ffHez/Z/2oK17vlWtXfYjfjwR8/v9+FwOBQNBFn8/n9/uXl28sryx5/X5vILCCINcDyHUEuY4gv3nv/bfPX7jm812+fuO7H64t+wM3EOTrAHLgxbcZVVpaZTcxtz40qoTI2kek78bTdoXjE0LRLAZjZ1UZB+RKOBV8TkW1kM0HOSKIB0t4cilfoRCqNZBGLoDFbBHMEysAOVgp4pcCgnIRp4xfVVpdXVbNqeCVF1UVF5SXFlYV5pbl7ivbm128O7MoK6MoPb0gNSUvMSEnLm5fbOz+6OgcFiubQc+iUHdRKLvI5AwCPp1E2EUiZRAJGQT8LgJ+F56QgSOn4SgpaGIimpSIpSQT6GlERiqBkUZmZRCZ6QR6KpGZTmFlUCIziIwUAiuTGJtLjM4jROcSY/KIsXnE6FxCTC4pNp8QvR/L2oePyiHF5BFjcrGsfVjWflJsISG6ABeVh4/Kx8cU4GMKCLGF+JhCQmwRMa4EH1uEiyrAxRSS40sp8cUYVg4qrnx7vOAeZuk26l4MORWPi43AxIVgEvMqajJzIRojKyZ2H42WTmekk4jxWFQkhZIUG5eTuqtyTzEctZubwW2wPfDq6Avvu55+Jzi86Hz8vehiNYqaTCHHUnCRdFwUCx8VT49PZiXSsNSwLeFb79mGCkXTiHQqhkKOIDJwNEIoZus9qy5S8GRMSMQ/dRFHwW4L37FhC2pzGBVFpKLw6C07MFt30DBYJp5Ax+IoKBQ5HHXTxVDs1hBqSAQzNEy4f4+1NujiXfOokFMDOWskdo3kVhf7ZRxHnagTKG2qzu3gl1pUYK+E08Yt6YMFBhl41/qiUSFZu144+MKklBoV0ru7KJeZlXKDTGqQ/XRm49Z9N6ogjfKf1heVFk3wPg35un0KQ2GdtbrNzesc5muHBNohYecgpHNDOjfUOSDWDUi63HDXkETnhrQuoM0uaLUL2hyCVju/1cFrsQvanGDHENjhFrS6BK0usM0Ntg8AbQNAqysoKNTuEmsHgmvVQO0g2OmWdHtEuiFhu0usG5Z0j0C6IUg3JNENSroGRLoBYccAv31A2O6Sdg7WdjmbtEaNqk5UxRaXlijKi1WlheqSAmVJoaykKCsykrojhBwSQQpFk1AEEopIRpFJaCoey4jARGEZGXmCJrhrXNA+zOtwVzbZyxtslU0OdourqtlZ2eyobHaw2wcFXR52+2Bli6u6Y5CjdXO1g5w2F6B1g7phgW5I0OkW6obAnhGg18PTuTmdg9yuIV7PMLdriNPl5nYP8Xs9wr5xfs+osNcD9o7A/eN8rYvdbBV0DrDbHFLztMp1UO44ILHNA6ZZwDwLWuZB6zxgmROaZwXGGYFpBrDMQdYFiW1B5jgAW+bB/inIMKOwH1QMHlaPHFMOHVWPHFcPH5U5DyqcR1QDx6SOw2LrAdC8IDTPK0dOaEZPyUdOykcfVUyekUyfgeafVjzwWt3jv9O++GHfL843nHxNOv2IfOyE2LEodyyorPNy45TENC11LigGDqmG7lcMn1COPVwz95Rk+kz9iV82P/rbvhc/Uh59Jbd/XrP4Asf+ADDyVOupdzqefqfnmV+/9MlX11dv+wksB3zLiD/Y/x64Za+I1x9YQpDXz19qHTmwB2hhZglpiWxmbCkjcj+ZuQtNjg3B0qNjU0VcKcSVgjwJAMgKQTW50Uo89Qfqe96tZ33rLyyvu7S04bz/nnPIpgvejZeW1n+6tO5PyxsueTdc8q2/6Ft/zrflXQT7JrJj8fN1ikdxooMZouFSYTeXVwtwYUgglYCavDwBlpCGo2TTYkvpCdXMpOrYjOrpI2v1RV8A8SGBgM8f+PddRPyBgNe3Ogzh8wf8gYDPH7i+vPLd99/7kMCKP+D1B7wB/10Tqf/V2wDWhjR+6qJvxbv0w7UfLl+9shwIBJtEbvgDSz7/X/725YcfX7q+tPzN5St//utXS4HAEoJ87Q/MPfu7GE53NKePlFe3PaoQF7WXyNxNpGZG4JNCUJFMVmJ5KRtgQ0ClEGIDvLJqiAuKuBDIFYn4sAxUyECZhC+GBRJYAKsgpUKkkPCkclApFkIQX6CEYCUokQslcgGsFilkfFjKhyU8iYgjEQtkkEAm5Ij5HBG7SlJVAVeUSsqKRMUFQFGuoHi/oHAvNyerMiezIiujOD2lICUpNykhJz4+OzZ+T1Tcbmb0LiozjUxPIdOTyfQUMj0FT07AknZiiHFY4k4cOT54sOQkNCUNTU5DU9Kx1AwsbReWmoGmpuPomRhqBoqSjqLsQtOz0PSscHJGBCkTS83G0fZiqXtx1H04+j4cIwfLzEHR9qFo+yLo+0Ko2dtIWVvJWSGMfRHMfSHkzBDq3jBmYURkEZq+D0tOI5CT0PjEUFxCYZU6Yx+XGbU7JmY3i57OoqdS8LGYCCaJHB8Vl528qywrH4xMr9wraHOceM3zwtmB598feunCxKufOk+9HbNfhiMn00ixdHwUAx8VSYxJYCUlRSbT8YzQzWFbNmzFhmBZRDoDR6WjyUwcFR+C2n7PFtT2MAqGSCdQcKGo0Hu3EcOxDDyFgiYE64u4EBQDT6FjyeitoTs23ofZGk5DE8hhaNR923DbQ+hofCSOxMQRaWgcJQJDCkMTQlDYbWH47aHUsLDIsBAwd4+lRuyohRwaoUMD2GsljlqJo15qr5PaayWOGrGzRmyvEVvVkEUlMsqFPVB1p7DMqOA56kQ6sKyZnasVlNk0UA/E7uBX6CX8fhn405s0fowX10RcOwa5xCiH734UqzdMGWQSg0wSfH1LRPjjMSjlBqXcqFaa1EqTWm3SqMwajVGtWJejMhU3Ojlaj6B7VNg1AnQNi3uGJd3DYt0QrHNLu93S7mFp9wjcNSzpdIPtDkGbjdti4zRZ2A1WbpOd3+IStrmFbW5uk5PX7BK2DQrbBngtTl6zQ9BiF7Y6wHYXGAwi211AuxPUDoh0Q4J2F6/NKWh3ATo32DUs7BwEdS6gyyHQOgS6AYHOLewcgDsHa7pdzZ0mjboerOaISooV5cWK0jxVUa6qtEBeWrw3JoYaEkIMi8CHowgoAhFDomKopAgKEUNHY6Jw9PQCYYtCPw11jYO6MU6rm9M6KNCOCDs9fO0ITztc3e7mdo6A+snqjqHSZmdl+2Bl+yC7w81pcQrbXWCnG9S5gS43oHOD3cNg9zC301XV7mB3DnC73Wydq7rTxdYNcHVDgh4Pr2uE1zXE0w4AOndVg7myzijQDpQ3Wni6IbB/CjLNQuZ5wDTH65vi9U/xjTN84wzPOM0zTguMs0LznNA8B5jnYPsCbJ0XGaZE/VMy64LYNq9wH5I6D8hcB+UDh8TWebnjsGLgqNR5SGw/CFoPCK2LytGH1BOPKEZOKUdP10w+LZ96SjL7tPL+1xue+H37c+91vfRB08NvymdOy0dOSJ2HlLZFpWlaYZwQGydl9gX14OFaz4ma0YdqJh+tP/CsYuHp2gdea370f/W//FHNA6/t18+p55/n2O4XDD/e/Og77c+83fvsr1+99M2Nm0Nhy4GVZcS3dvtd0EUEQfx+ZAVB3vj4T22eI1lgOy0ToCdxGTFlDFYOmZ6OIcaEYekxcWkQTw7xZKsuitSkRgvx5NvUd71b3veu/3hl3cWl9R/57zmHbDrv33hpZf2ny+s/XV5/0bv+E+/6i/7153yb30VwbyIhC39ZJzuFAxd3QYNloI7H14h4UliogEW1uXlCNDENT99HiSulJVbTk6qiM6pmjq3NL/oCiB9BEN+/P6jhDyArXv/1G8teXyD42h8IrHj9P1y/8dW333kR5IbXt+zz+xDEGwjcHJq4fWri/xqDd/71fppH9fl8q62pAd93P/zjy2+/WUYCS0hgOeBf8fu9fv+VK9e/+PzLG9dXvvzqu08+++Kaz38dQf5jJTD6yBtxVbpYdi8xV70lKi+ClUVgZhEpWShc8rawSEZUSmlpNVAtgioAuFokKGGLuSDIA4UCkQiSQiIZBEphkVwCyEQcsVSkEAMyPkcECMRikQTg8qQAJOGBEi4o5YiUfKmcK5ZxxHKeWMoTywSwFJDBQokEEIsEMjGokUL1UrBGLNTAfLWMr5HyVBKOHGLDwmoRt0rIrRZw2UIOW1hZISwtA0pLhUWFvNy86pycin17y7P3lmdllezKLEpNy0tKytkZvycmZld0TBYrKpPGyKAy0sm0VDItlUxNJZCTsIR4FC4uAhcXht0Zit0Zik8IxSeG4ZLCsInh6MQITAoam4rCpoZjUiOwaeH4NBQpM4yYuYO0K4K5l5hQTEktJyaVEOILibF5KNruMOIuFHEXGp8egUtBE5LDsAlh+ITiamXanorI2KyoyPRIZgqLmkjFxWAi6ARyHHNnZlJmcVaeICqtvEDU6Xzw9aHnztqf+8D90ifjL1+0HXszdjdEJiUziHFMYiydEMOixCVGpyZEJdMJrNDNYZvXb8GHYKOI9Eg8lYWlMHEU3I6IHZu2YLaH03FkJoGKD0WH3rsNH4oOxov4UDRqayghDMMi0hh4CmpbaMg99+F2hDGwRGJIBPq+baQdESwMMQpLjsSRGRgCJRxLDEURw1C4HWHEkDBaeGhU+A5R7m6zBrLXipw1gEMDOGsl9jqJo15qr5c66mFHrcRZA9k1kFUNmZWAUS7ogaq0gmKTkm+rAXWismZ2nlZQ6qiV9ECcTmFVr5inh4VrfTdrNPZJweDM4lrHzVobzm1S/uyRruVIjUp58PJho1JhUCkNKqVRrTaq1Ua1xqjWGFRqg0q1LlvRX1hvZ3eMCHvGRL2jUK9Hph+Fe0fEXYPSriFZz7BC71HoR+X6UWmvR9LlFmkdghYbp9HEbjBzm2zCFifQOgi0uQUtg8LWQaBtUNDi4jc5+M0OsM0JtjqAFjvQYgdb7cI2O7/Zxm228lsdvFY7r9XOb3MKtYOgbkjUPQzqnHytlddh43U6edoBbrtD0GqD28z17X0qVa2omguVlSgrihUluYrCfYriPHlJUXZUNGXHDkJoOC4MhUfhCWgiDUslo6hENB0VwcTQ0vKFzYq+aXHPhLh3EtCNArpRUfe4qHsc6B4DuscEXaPCnnGJcVbQPcbRjfB7xrhdHr7OI9QOgboRUbdH1OUBu0fA7hGwxyPsGeHq3GztIEc3xOse5nQPcbqHuD3D3G4Pt9vD7nSz2weqWx38joHyekNpTT+7xVGoMVS2ODm6UV7POK93kts3VdUzXtUzXt0zXqWfYPdPsQ3THMM0u3+K3TfBM0yLLPOQZV7YPy3UT4rNcwLjFGSbF1nnIPuC2HEAtMzD9kNS1xGJ67DIcQiwHRTaDirHTqonH1WMPqIaf6Jm+ln59NOSuacV979Wd/qt1mff1b14tunhXylmzyjHH1YMHFXaF5SmKVn/OGSYgO3zCvfhmtETNWMn62Yebzr8gvrgc/UPvt5y+rfGVy/UPfjLPMOiauH5autxoedM6+k/tj31B92Tb7z88ZfXgy3qCLKErCwh3jtdDAQQL4K88fFnbZ4jWSItLQu8zcVwdHCuXwbxZSI+DICyAlBJrDfjH/wD+Z2Vze8Fp/iX13/k3/RhYNN5/4ZPVtZ/urzuUnCE0bvhUmD9Of/mdxDsG8iOuT+vkz6EE81lQAOlgJbH00B8mVSohEV1P3WxipFcFZvJnjn2BHJrvPh/6uLyiu/qtRs+v3/FH1j2+X2BwIofudXFJZ9/dfrtpov/r+2NW5tfvHXA3+/3+RHfd1cuf/XtN0uI/wbiv7K8vOT1IQhy+fL3//G3r69eXf77tz98/tU3P/j8f1/xf7aEjJz6JaO4Jaqqh7BftTUmHxWZRWTuJpB2RWCStoSwGNGp5eUcgA0KS/lAOR/iQAAXBEEYguWQVMkWQFw+JIaUYlDJqxYDArkQkIvhWi4g50NKLijjC6U8gYzHg0VCpUxUIxYqRVyZBFDCoALgSQC+RAxKQaFYwIXEQqUMqpEIVBBPIRGoZEKNTKCGBSpYqBALZJBQCgokICAGAQkghAGhDBTKRaACApSgUAkKFEK+jMeBuWwJp/p/83aX0W2d6aKAnaZt2IxCo8yMMduymDZoa4tl2ZaZUZbMtszsGBInDqdhaFJImuLMFKbcpmlT7pTTsNmCfX8oyWRm2vJ1kLgAACAASURBVHvOnDP37vUtLxmW4dfj9/1ekPA4KIeFsJkwkw7TsuCMdDA1lZ+SzEtJ5iUncePjGJERGRER6aGh6f5Byb7+2738EkjesXhyNI4UhSNE4wgxOEK0q0eEs2u4k0u4g0uYrVPoRvugTc5hhKDMOLqCKixNERTEM1UxmRJiQPo211BbpxBntwgn93B7l6At9r6O7kEsIDs2me1DiaX4xfr5RHoRQ0hu/q5OXjhSkHdwXGgsNS4N9ItiZUlrDYdf6376g+bzH3Q9d3X44ue6qYt+UQCJEOmDD/LGB3niAnyIgSGUyGC/CJKHt+1Gu83rNnnYufnhvHzcid4uBC9Xgvs2J6uLXu5Eq4v2G7Y+rEd1s3Vy2myHc3D1I3h5e5Cdt9jZPrHR3dbB2w1PsHd22biNaOvk64Lzc8H5uuI9nd0JDi44OycPO0fXrbYetnZkBzs/x23i9ITWPEmnBu3KQ7p+x0VJVx7akYtaXdQr4Doxp0pIb1HDbblIFUIv4adXC5kdedI6FKiCOfVioFEmfBAgoo+geH+fxj+5+K8R5MM48tFPNWfLrefRRcRN2Sq99aizm3LUTTnqppwcfW6uPidHl5OjU6tt4uX16XnN3LIeuHYAbRiUaIdUumFZQ7+4ultW0yuv71c2DFhpVOmGFNp+WV23uMogLGuHSjvg0g5RmQEpNUDFXXCJASnrFpZ2QcUdYFE7UtopqbDOu2lDStrQ0nZRWTtc3AYWt6FV3WhNj7imF63uFVX3imv7ZQ2D4tpuuKoNrGgDqx64WNomK23SlDaoVHkirgBl0FSsTHlWiiIjWUXLUNKo2/38rC662ju6Od53kehMxrt4OTp6OxIiUgQF0tphYdWAsGYQquy3BotwZT9Y1Q/XDAoq+wRV/SLtGFgzCNQOCrWjVhfh6n5h7QBSO4DUDQrrBuC6Abh+EKwbENT0CWr6gLp+sH4AqB8AGwZB7RDYMAw2jAhq+wVVvYKKHqi6j1nYnK6qy9I0pSgb2KVdUP0o0DDKqx/l1o/wG8d52jFuwyincYynn+A37eDqxnm6Mb5+HGyeQtt3oW07Qe04v24E0I4KdGOizhmkfVrUsVPcNYu07xR37hZ37UHad0Ftu8CWGaBlRj54RDl6Qjp4VDl6Rj35jGLH0+Kpp5UHXtKcfqv0mfern/9Ic/gV+cRp5fAxuWGPsn1Gph+VNAyiumFp54yie049cDB76Ih64mT+7ueUu54peOrV0tNvNb14Le/QK6m66eyZZzmt++Dhs+VnPix5+p2qs69e+vyXJevuHotlGVtb/lcXLZjZbFnFsFevfVM2sCdOVEmKQ8mhgCeF4eWTQvCKccH72zuT/fwjrC7e7+tHsj00Ta4H/0p4d3XTfRfX1n1qfvwTzOqizVdrNl+trfvCuO4L4/qvLI99Yt70HubyCrZt8hsb6SFX0Y5o1MBAqkAoRwzJFYhajuanpsFOHpFu5CRCAJ0cyvUM5/jH8ib/Ey5iGLa6Zro3v2gym40WbMVsto6EXVhZ/e32HROGrZjMq2aL6UGXG/ZIT+F/0L8/eh510foRo9G4srJsshjnlxev37q5YFxdxbD5tbXF1VWTBbt3b+G367eXlowLy6afbt6ZN5p+Wlr7esnSe+RlIrWYwtfi0nK2BlCd/RLwPgk4fJyjU/BmWx9f/yguFxIJUJgJQiwhnw1xuUIuhHIhiUCs4CJyUJyNyjUicS4q0SDiPBDNQRQFgKyAJy3gSQu44ny+rJCN5PFRjQDR8GA1hOYJ0TxUmg+LsoVCuUSiFqMqFFFIIAUCyhFQLgJVIjhbBKkRKBsGlDCgEIJKIayEABkASCFQCoESCERhQCyEJCJYjsByBJTBoFQISmFIhkAyISSDQSkESEC+GOTLQIFcwJMLeDKALxfwZFy2hM0UcVlSFlOclSXMyABTUsHEZH7Cdk5MPCsqhhUVw46IYoaG04JCqP6B6ZSAdG//VJJvMt4nkRyUERDLCUkCAxP4AfH8wAQBzj/Vzj1sq2PANgd/Wwe/bfbe2+y9PYghHIEyPont7RdDocRRfKM9icFEV4qrkzeeHOITFBcSkxmXKqBEMpnyBsOhVzvPvK0/807nhY9Gnv+0avC0ZxiHiI/wxgV64QM9cf4+xMAQSkQIJZzk4bV1g+2mdRtx9u4UvLePO8nLGe/tct9F122O3h4kHxzZzdbJfsNWvKObtweJ6IJzs3Vy3GTrYe/ii/f0cic6bbbd9vgGq4t4OyfnDVuJtk5+rniKK97vfrxoddHJdZudh62tp6M9xclWkpHYliexxotdeb/joiEPbc9B23LE1ub9OjG7GmG05ghbc4SVMM3qYnuupFbEr4I59WKBVgY/dPHRo1c+UmvzBxz+k4uP3kT+rosPg8Xm3BwrjfrcXF1OTqNa3ahW2yTIatNyGpnF7UClAa7uRqp7xNU9aJUBreyUVnVJq7qkVQZpTY+8rk/VOKRs6FPWd8truqVVXeLyLrSsU1TWhZR0ISVdolKDuLxbXG4QlXYipZ3Sym55dY+0ogMtbUXL2iQVHdLKTrS0Q1Taoajtldf3K+oHZLV9kppecU2ftL5fWt8jqukAK9vByi64ugep7pZUGrKr2vPLtNnZeSIuX0TLktMzFbRUFTVFTc/8XRdJLkSCE4no5uPi4udEjEzm54urBuHyPqRqAKros9IIVvQBlX1Q9QCn1MAtNUC1Q4KqfkF1v7B+hF/dz6/q41f2Cip7gco+QVUfUDMA1A4K6gYFtQP82n5+bT+3tp9b28+vHxQ0DPEbhgX1I2DjCKAdhrUjcP0Q0jDELG5LUdan5+iSlA3sil5YvwPQTXAaxtgNY4KmKb5+kqef5DVN8pom+c1TPP0OfvMk0DItbN8lMcyJO/cIGsdZ1cOcumGOdlTYuQtu3wm3zQg7dkKt08KOWbh9F9Ayw2+e4ein2PoppO+weOgY0n9EMnxKvuM8On4WnjwrO/Bi7pm/lj3/Uc2lj9X7L6Mjx2UDRyQds7LWaXHjMFo/gOhGxJ0zsu49qoEDysHD2eMnNLPPKXZd0Bx5pfjkGw0XP1HsvRRXNy6bPM9qmQMHz5Se/KD43NvV5/704hc3ls2YxYiZTKalP3TRvIJhr177pnRgTyxSQYxFyaEAmUL39E4meMW44PztnEh+lAgRIJdAyj9wcc3mS6N13s0Tn5rWf75q88WqzZerNp+vrfvc+NiXlseuPnBx/BsbyUE3ZDJGZGAKq0BQLYalclG2XJyfnAI6uIW5EBPw/lnEEA45jE2J4e7Y+7Ae9aGL/5N2isXVtd9u3Vkzmayjqa2p5YWV1Ru375gxbMVkXjGZjdZ1Rv9J8v5bz0MXH0SK5oWFhXv35q3Ta3+7c+uXOzeXMbPRYllYWV1eNa+tmm/8dmdpybhixr799fo9k/lXo+XLRVPLnmeImcUUXgMuVb2Zku7gFU3wjifg4xydQrbaefsHxQoEiBiSCNkwxBFBgKy1Y6DFMJRfqVWW1BTU6BVF1QJxDiIvUGqq2ZCKJ85jo2oWmseRFXPkJTRRPkNSyBAXCtQVaEE9rC4HFIU8VA1JNYgkDxYpEZFCjCoVslwZmo3ASlSUjYhyAEjFBZRcSCUQ5vKFuYAwT4Dk8eAcLqASgNkwrIRhKQSIQUAMgxIYksKgBATEECAGQbH144AAFfAQHkfIY4t4HDGfKxVwpVy2mMNCuRwJn6vgsCQsJsqgIVk0YVaWiJolomaJMjKFKRnClEwkJUOYlAptTwIStgsStgsSksGEVGF8ChyVBIQmcEOT+NHpcHSmOCRFGJIIBsdxAiNp/qEZ/sEpAUEJXj6R/oFxPIFiexLTlxLtHxjv5x9LwgcTXPxcnbwJ5GCfoLig6PTYZD4lgslWNhoOvtx+8k39qbc6zr039uzVos7D5GAmAR/mifP3xFE8cRRfUlCof2RoQATJw3Pzk1s3P7YJ7+DuT/T29SB7u+B9XPHu2xxs129w3+bgiyP54Uju2xwcntxMdHT19SCRnN3dtjo4btiKs3f2xZG8XHFOG7dav9jLFYe3c3LeeN9FfzcixZ3o7YojOroSHFzw9s7u2+w9bO08He0DXOxl1OR2jbTzv3BR1KpGm1WITg7Widk1ImZrjvD+UmJ+eg3Cas+V1CA8a7zYIIEexogPKm4kTap/QPF/76I+W6nLzraieN/FXLU+9x9dTFPVZ+ZqmYXN3JJWfnELv6gZKGyCCvXCoiZhURNUqAPzdWBhE1LaJqnsRCva0PIWUVkLUtoCF7WABU0CjR7IbxEWdwiL20WlnWhZl6ikAylpk5R3SEvb0aJmpLBJWNQkKmlBS1tFJW1IcZusqlte06Oo65PW9Eqqe6U1fbK6fll9D1rdAVW0ARUdUHU3WtOrqOnNre0qqGjMUeeL+QDKoCkYWUpaupqekcOgKmlZiX4Uwj/mUfEOOLwjkejm6+4e4OoZkwoUSmuGkYoBUdWg1UVh9SBcNQBU9oFV/VBVv7B2SKLfIWwYheuGRdoxsG4IrBvi1wwIqvqB6gGgdhCsH4a0I5B2BKwfAhqGAe0wt36QWz/I1w4LGkcFjSO8hhFQNwbqxpHmCUQ3LmocZZa0peXoqPmtSdmNzIpeQDfB046xteNc3SRPN8nVT/Kbp/nN09ymKW7LNL91hte2k98yA3fslvYekPTsFzRNsetG2Q1j7MZxqHMW6NwFtM9AHbvAtp1g2y5Bywy3aZqtn2Lophj6Gbj/sGj4GDTwlHDoBDp2Bho7JdhxWnzgcu6Zt8ouXql+4RPV/hdEI8cl/YeQ9p3i5klUOyLWDgv1Y6LOGWnPHsXAQeXQU+odpwv3Xsre87zmqdcKT79Z98Insr2XYuvGZZPnmW37+AOnCo+/W/T0OzUXXn/x61vLZsxswoxG0xK2toKtYpj5n/OoGLaGYa9+/k3Z0N44tIocL/YMg8h+9110xvnbOhIpfuEiQC6FlGJYgYhUVFE2Lr/F/fDbxHfXNn1oXPe56b6LH2NPXDWvv7Zm88WazRer666trbtmXPeF5bErps3vYK4vY9vGv7GRHnIXTcWh3awHLsoQpQzNS04ROLiFuhAScJRMQhCTFMLyi2ZPzJ3E/tcuGs2W2/ML3/7409La2pp1PYUFM2PY/PLKb7dvmzBsac24uLpm7ZE3/X/fufHwx1lfmEym+fn5e/fuWQdh/3rrxtWvvvh1/rYRw+aXV5ZWjBiG/frLzbv3lpaM5ivffPvjnXv3MOza/HLp4GFyVimFr8Wlqjf7JjuQI4iesURcjLNzkK2DT0BIHAiiUlgGs2FmFq+oqObr76//dPvuW1e/+tNHn1398fqbV78+dem1F17/4OKfP+jbsX/y0JmB3U+1ju4enjs+MneifXyfdmCqunustG2wyjCqqGiEckvh3BKRulieVyLL1qASpUKeo5DloeIcASTnCGRsWMWTFkDqCjivmq+qZMlK2dIynrySKy5jC4u4wiIQLQBRNR9W8CA5H1YCiAoQZvNhJVsgYQMSNiDhgFIuKOOAUg4g5QrkfCBbAKp5AhWLK6ezJQy2nMlVMjgKGkuWSRen0URpVFFKBpyUDiWmw4kZcHImkkxFktLhxFQoMRVOSoMT05DEdFFSJpqYiW7PEicyZGnc7DR+XgovL4mjTmIrU1nyDLacShelpvHi4qnbt9NgWJWWxgkIiKUExPlQYgm4IJyzr5uzN8krxCcoJjAiJTqRSwmnc5Xarv0vth77s+7k622n3x575kqObtYziEHAh1pR9MT5+ZECwwKjwoMiSR6emx/fsuWxjUQn90Cyrx/O08ed4OdB9LB1tF2/wcPWkYInU/Bkt632Dk9uJjm5+bgTiI6urlvsnDZuJTi4+BM8fd0JThu3bnvsSfdtDt5ueJyto9OGLURbJ4obwd+NQHEn+rjhyU5u9120tcfb2Xk7OQS6OiiyUts10o48UWeu8L/jYi3KrkVZD5YvZpQKMmpFnI486UMX6yVgg/TvS6aaVJLmbGlztvSPwPu38qgPi1EfdfFBpPh3F6002mSpG+i5WpZGzy1o4mv0fE2jQKMF8uqhvAY4vxHWNIK5DUBOA5SnExY2QYU6sEAL5DcCGi0/r5GX08BV13HVDbwcHSe7gavW8nK1vJx6jrqWq64F87RwXgOUWw/m1YN5WjBPC2oawXwdUtIiKm1DyzrQ8k60rFNc3imuNIiru4TlrfySJkFpG1hhQKp6pJWG7Mo2TWmjWlUgEYBiFkPJoilo6Sp6RjYjU0nLSqJQrHU3bg5O7s4eOBc8zsHDw4FAcPV2daU4k6JSgAJZ7YioalBUNQiW9ULlfcLqQbh6EKrsB8p7gco+q4vWkBGqHRJU90P1w7B2DKobAeuGoYZRuHEC0k2AjeNg4xikn4CadggaR3kNw4BuDGraAeon+LoJsHkHqJ9AmnYg+nFEN8Yo7kzPa8oqaktW69hV/WDTJE8/wdXt4DVNWVEEWndyW6ZZTTtYzZO89hle2y5Oy06gY4+49yDafUDQtJNVP8FunGDpd8A9c1D3HqBrFuraA3bOgR17eK27WLoZum6aqpvO0u8E+44gwyfAwaPg0HF4/LRg7DR34oxo/2X16TdLnv+o+tIn6oMvicZOof2H4dYZoW5C2DCM6kZg/ZiwfRo17JH17ZcPHFaOndLMXVTOPp935LWiM29pX/pMdejlhMZJ2c5nGB37eP0nNUffLjr3Ts2F1y9/dWvJhJlND/Ooqw/W61gejj37Qxe9Uh666OcbjgJKCagQgTIEUWahakJhK+7IO6T3TFs+MK1/sGfqyY+xJz8xr/9szebams3nxnXXTOs+M667Zlr3kXHTXzH3lzC7iW9tZIc9kKl4tJuNVEOQGoX+7qKjW5grIR7vl0kKYpJDmH6RjIk9JzDrHgaLdWkf9o8Ttv9bjwnDbty7d+2bb+ZXV1csljWLZdVsNmHYvaXl327dNmHY4ura/PLKstG0ZsFWH1SE/gfl+28+D0PGtbW1peWlNZPJiFluzd99/9NPvvjh+xUMW1hdWzOZzBbstxt37s6vLJosH3z+5ZtXP72HYR/euIM0jJLp5RReAz5NvcU3xcUriuwZS/SIcnEOtnf0CQqOAQFEAksRjlDABnW6NiOGLWHYF7/c+GF+eRHDFjHsu9tLN1dMd0zY6x9/9dX1W9/Or3z4/Y2f7i7dXFz5dWHxm5t3v75x+71vf7zy829n//TG4edffOHtDy7+5a8vvfH2n95454UXX3vppb+89Nrbz7z45tzxZzsm9jaN7WmeOqRpH2cX6rklrfTcRnqOnl/Qzi9o5+W0CHJawBwtP7uCKy/jyEp4ijK+spwrL2NLizmyEra0iIHm0xFNFpyTCWanC5SZguwsIIcqyMkEcjMFeen8nBSuKpGtTGQrE5jyeLo0ji5NoMsS6NJ4mjSWisZkCOOponiqKC5DGJsujE1H4jKQuAw0Nl0Umy6Kp4qTWMpUXm4aX5Mq0KSCRckCTSJXlcRVpPHlGWxxSqYgOYWVnsZGYBWNCgQFxvv4xnj6xuAJwe5O3m5OXiSvEO/AaP+wxMgEll8Yla/UGvZdbjv6J/2Jv7SdeGPk/Pvy6nGvADqZEO6DD/AmULwJFIpnUHhQdERwFNnDc/P6zVvWbyK54II8ff0JnhQcyR9Pxtk5WV0MIHr5EzytLpKd3f1wJKKjq9tWe+dN20hObkFkHwqebI0XcbaOvu4Eoq2Ty4atJDtnf3cixY3g7070ccGRHF2JDi4Ee2f3bfZ4WztvJ4cgN0clLa0jX9ahQf8vLrapRS1qtFmFNMqAWpRdJ2a35gj1SqBUkFEGZNaLeZ0aaQ3Cs9bdNDzYM/Vww5Q1XvxXF++HgP9G3Y1Mr5LrVPLGbLlOrdDnKPVqVZNarc9R63KyH7r4kEYbqqyGpqhjqeq5ai2Qo4VyG4WaRmFeA6JpkBQ2yYpbJYXNaL5elN+EFjaLipqERTq4UA8V6MB8PZSvB/P1wsIWpKgNym+CCvTCwiaoQAdotEBuA5zXINQ0wHn1UG4dkFMP5tSDeQ2QRivIawA0jcDDUTj5eoFGBxY3AUVN3EI9r6hVUNYFlnUJi1slRTp1YZ1KoRHzAQmLoWDRZNRUOTVVRadm0+lJFArxfj2qs4ezB84FT3DE4xwIeBcvJycfB3zYdk4uWjWAVA6g1UNgaQ9U1otUD4rqhuGqAaC8l1/eA9UMPHQRrBkEawbhhjGwfpRfO8yrGeLVDvPrR/j1I9y6YV79iKBxDNCNc+uHWbWD3PphQeOYQDcONk+BzVOgfkL40MWSzmR1Y5qmKVGt49UNox2zUNsMv3nKGiaC7bugzt38tp3Mph103Ti7ZYrbupPTsgvonBP1HkQM+3n6aUb9OEM7QW+cALrnAMMeQeduoGsO6JwDOue4rbN03QxVN53ROJ2pn+H3HYaGjwsGngKGjkNjp7mjp1gTp+H9L6hOv1H83IdVL1zNPfyaaOwU0ntI0DQFaMeg+hFENwbox8HWaWHHLpFhL9JzAB08qpy+gEyeVR14SXPq9boXryoPvZSgmxJPn6e27Gb1Hss7+teip9+tPv/65S9vzBsx673VH7loNFuWMeyVz78pHZyLRSqJsSg5FLS6SPSKccX52zkQ/XzDUYFSAqpEoBxBlFloLrGwA//Ue57vm7d9aFl/zXzfxY+wJ65Y1n9qsrlmsrlmXHfNZPOZ0eYz02MfmDa/hbm/hNnt+M5GdgQnmn7URalQIRXlpaaBzh7hbsQEAoVKCmL9B100Y9ithYVr33yzsLq6imFrFsvSmnHVbJlfXrHeLy6tGRdWVq2lN8urq0uLi9bm+v8se//17/nI32Y2m1eNRhOGrVksn3379Wd/+24Zw5as96Nr5tt3FpdWzKsYduWbb59+5dUbGPbmT79lFbQRqCXe7BqPFNUmr0Rnz0gSKYrgFu7qFGjv6BMcFCMQCMWQRMiBQQ7Y0da5ajTdXlr65rffrq+s/LSweBfDfri78OOdhbtG7IOvvv/h3vxtDPthYXXFcv8/p5vLy3fMlr8tLN6wYG988907P/x4D8NumrE7FsyIYYtGbNGELWLYHQz78p7lL9/dfefG0ju3F8cuvSft2VM4dVrRdxBp3SNqmgXrJpnFA3RND6eom1vSwS5qZ+a3sPJb6Ln6TFVDqrw2Q1mfoarPUNSmy6vTZVUZ8upMeU2mrDpDWpUurcpS1nPzW/mFHYycplR5XbKkJklcnSSqjIdLonmaCHZ2OFMVmiUPp0qiaNJomiyKKo5IRyPS0ch0NDJDHJGOhqeJIjLQaJoijp2TyNNs5+cnAkVJwpLtYH4cVxnPliSyRIlZQHwSIymJCQEKOhUMDtpO9ook+0QTSWFuTt7uTl5kzxAf/2hK6PaIBIZfWCagajDsvdh+9NWm46+1Hntt5OzbaMmAF4XqTY7wIwb5EQN8SQH+3sERwVERwVEkd/KmxzZueXwj2RUX7OUbQPTyx5MDiV7433PRyxUXSPL2csV52Dq6bLYlObkFkrx9PYhOG7faPb4Rb+fk50Ek2Tm7bthKtncJ8CD5ueIpbgRfFxzZwZVg74y3c3LbZmd1MdjNSUm/72JXrtCgERn+KxdrRKxaMas1R2hdMlUOUhsk/E6NrFbEr0F4Wilk3TP1jx0a6MP+xf+Ni/p/dTFH1ZSj1udk63KyH9CY+5BGmyi6KoquimWoEljqZE5OGi8vg5ebyc+lCjQ0sICFlHDQcp60ii+r5smq2PJKrqqSn10rUNeBuVpYo4c1ejBPB2v0SGELWtyCFjUjhTq4QCss0KJFekmhHi3QIflaJF+HFjZJSlolJa3CQj1cqIcKmqCCJmFRM1TYzM9r5Oc1CAp0YEkbWNYpKO3kFbQK8vRIXoMqv0Ypz5MIIBGDJqFnKBiZiqw0OTVdRacnBwTgtmxx32bv5uDk7uSOdyXiHHBWF52dfd08Y6Ky5FBpN1TWyy/qYmtaWXmtvKJOYUW/sGoAquwXlPeCVf1I3TBUPcAt7+GUdQNVA1D9ML92mFMzyK0d4tQMMqv6GRW9nJpBXt0wp3aIXTvIqhnk1A1x6qyvBzgNo+y6YW79MNAwKqgbQJsmGMUdsbLq5JzGBJWWUzsobN0paJ7k6Hbwm6fh9t1Q+6ygfRfQMcttm2E2TdKbphjN0+y2XUDXPmH3QahzH7d5lqGdotaPpdYMsTtmeV1z3I7d1iMw7Od17GU0z9KadlH1OzP1O7ndh4GBY4KBo+DISXDsNGfkJH30BDB3UXnqrZLnr1Rdvppz6FV4+ISgcx+rYYLbMCaoG+bXDXPqR4DWGaB1p6B1F79tN9J/RLbjHG/4mGzv5fxTb1U+/7F47lKCbhqdvpDetJPRfTT78Bv5Z94uO/3a5W9uLFowkwkz3r9fXLVYTJjFZDabTRYzZrGCY1nFsJc/+6qwdzZGWEGMFeGDeCRfGtkrhUCKdvUIcHDy9PeLQnhylK8QQ0oEUVJFanx+m8fh9zzfs2z90PLENWzd55YnrmCbPsY2foJtuGZZf828/pp53afGdZ8aH/vUtO4945a3MPxLmP34tzaSQ27wRILIwIDKIFgtgsRSVCFBc1LTQBdchAs+DueTQQxk4ANovhH06f2nMAwzWbAHq22tZvx73hgxbMFk/P636/PGNSOGrVgsi0ajCcPml1d+vXnLhGErJsuK8f794vzi4uLi4qO5zf9sn8Y/zUH9o8dkNi2vrq6ZLcsWyze//Hzl66/ura2tYdiKCVs1WX769ebt+ZUVDPv+zvyfP77645rlnV/v8GuGcJklfrwGXLJqs9d2J2Kol1c02T3czTHA3o4cEZEIAiIxKBELREIe0N9tMJmMyybjrZXlO8a126urt1fXvvrl+m8Li9fvLb32/sdf3rz5q8ny9a17S0aTGcN+uzf/xc8//7y6+v3y6tdLy6997rmD5QAAIABJREFU98NnS6tfrmCf3l39fH7t63nTdaPlF5PlhzXjZ0trL/7t3r43v5p45UrL2dcL554tO/JK/Zl3K46+IRu/oBx7RjHwNLdxH9B0EG49KDYcyRs9DzbthZr3Mmp20KsmMstG0ooH6VVjtPLhpLzOlILurNLBtPzu9IIuanFPUk5riqZToJ0C9Luo5cNpxf3U8mFh6968oVMyw4Gk3LZwtCZGVheNVMRBJfFQcRxQFMPLj2TlRjJyIunqCFp2GC07nKEOY6ojOXnR/IIYfkE0vyAOLImDSyKB/AhBThRfmcBXJLLRqCT29mQuIFClJnEjwtO8faMJnuEkz3APZx93J09vn1AvSnhgRGJ4DJUSRlWWdnXveb75wOXGwy+3H32t//jrYE6bbwDVhxzhRwzwIwb4Ef2DfIKjQ2KiQqLJrqStj23atn6jpwsu3DcgkEgOIpADCCS3LbaOT27G2ToGkbwDiV6um22dNmzxdsUFEr38PIjuW+2dNmzxdHYPJvtQcCTnTVvsnnyS6OBEwRFIdo5uG7d42jsF4YjBeFKgB8HH2Y1k70SwdyQ4OLrb2hHtHbydHILdnbKZGW15krYcYVeusCsX6cyTtGskHfmy9nxZR770QT2quFWN6hWQViqoRhi1KKs9T9Qo55cKMkr46fVibluOuAbh1aGCBgnYIIWsG6b0SrE1g6pXihvlot+9U9QrpY0KiU4pbcqWN2XL9ffxk+lVMp1S2qiQNCokTdnyZrWiWa1oypbrH0GxKVfVlKdu1uQ2a3L0uWpdTnajWqXLUTeqcxrU2bUqpU1IChqSgoYkI6HJSHgSHJ4EhW0XRCSBsemiuAw0PkMclyGJy5AmZMkT6MoYmjSWIY1jyuOYigR2diI3J5GTs52jTgXyUwFNOpRPFRXSxEXWQxcVsdASjqycq6jgKav5qhogpx7IaeBn1/HV9bxcLaDRwYXNwqIWuKgVyNdyNVp+UQtQ2gGUdoElHaLiDkVpa36ZLjenSAYiKIMhpWcqGJlyaqosIzWbTk8OCMBv3eph6+Du6Ozu5I53JRAc8ThHgoezp4ODlwspKjxDIijqBEq6eYWdrLxWZm4LW9PGK+jkFnWyCzuYBW2sog5OSRenpItZ3Mks7uRV9ApqBjhVA+yqfm7NILt6gFHRm1VqYFT08uqG+PUjvLohbv0wv36E1zDMqR1k1w7wtGOchmFewwioHQPqh9CmCXpxR6KiLj2/OTFby6rsh5on+U07ePpJoHUn2LYLaN0JtO0EOmb57Ts5LdOs5hl2+yzfMAf3HBT1HhF2H+S3zTG105l142l1I3zDHNC9j981x++c47bPCrr2cdr20PS7aE27qLqZ1MYpVtcBXt9TnN7D3MGjwOhJzshJ1sRpeN9lxak3Cy58WPbcldzDrwlHTgm6DrAaJ/m6CUHDGKdumF0/CrTuhNp3C9p389vmRH1HZVPnBSMn0N0X1cf+Uvrsh/DOZyJrx0WTT6c376IZjuYef6/g/Hvl5/589uMf7q5ZMAwzY/fzqL/r4gqGvXj1K033zki4nBSLEkMERB86iZz80MUAvyiUr5DwFRJIiQiVmUI1Lr/N49C75HdNm983rf/MbPOZ6fGPLBs+wJ60XjF+eh/F+y6+a9z8BuZxGbMd/soGPegB7UgUdbOgcgTOQWGJ1cXEZK6jW5gLPg7vl0kOZhGD6JRI5vSB09ijLmJm7N93cc1iWbSYr8/fWzCZrLNGl0wmE4Ytra7evHvPjGGLa8aFlbU1DDNj2MLC4vz8/KMzaP5Tham/+33MfxD/Lq8sX79xY81sXsOwb375+d3PPv317r15o3nFbFlcXfvbj9d/vnHn9qr5+vLa1Z+uf3b77pU787LWXThqqTen1j1Btokc70oO8/aMJLmFujlQHO3JUVFJ913kiyQwMjo4YDSu3VlauGdaXbJYbq2tff7zL9/duHXHaP76+q1XP7jy2a83P799729LK/cwbAXDflszfXFn4XsT9hOGvfL97XOffH1lxXj66s+DF97oOfnajuc/2Pfatd0vf9Jz6rW24y/rj79avu/5/D3PSXecQcbPFB59veTku/I9L3P7z6DjzwuHnqE3Hea0n+B1nuJ1npSNvgAYzsB95/hdJ6Des0DXSV77MaTvLNJzmt9+BDKckA6cE3adgA1PoX3HOM1zGbXTVO2utPpdiVVT6Q2z7PbD0tFncne+KB05l16zI6G4P6GoJyG3NS23JUFSF4tWJ8kb0lX6RHFdpKAkTli5XVwbj1RFwxXRcHkUUhGFVEbB5eFAaThUGiYsDRMWB3CzKTRxcJYoKJGTRpcgoqLkRF5IcJKPb7SnTxTZK8zd2dvdydPbJ8TLLywwbHtYdKZ/aEZ2aVf37mea9z6vO/BC25FXeg+/wpc3UgIyKOTwAFIghejvR6QEewfHhsbEBkeRXfFb1j1h+9iTPm74aP+gULJXMIEciCN6bLZz3rCFYO8c4ukbTPZx22LnsnGrjxs+mORNwZE8tjm4bNrm7YoL8fSl4Egum7bYP7mB5Ojs/8BFLwfnYDwphEAO9CD4uriTHZyJDk5ERyecnR3ZwcHX1TkM75rLyerIl7XnibrzRQaNqCtP0pEvfdRFQx7akYu2PHCxBmHWidkdGlSnEJQCVhd5j7gIaKWw9h/rbqynOfvv14R/r6NRyXRKqV4l+ycXra+tLuqUUutpVEgas+XWo1XJtEppvUJWp5Rrs5XabGW9Ul4jk9TIpJUSaZkYLREhNuGpkvA0SXiaOCJNHJUqikpFolLg6FRhXIYoPlMSmy6JTEUjU9CYdGl8ljI6SxKVJY6kSsIz0LB0UXiGOCxdHJ4hjsqShmeIwtKFkVQkmo7GMERRWUhEOhydicYz5AksRTxTHkuXxjLk8SxVEi83WZCXBGiSgPwksCgFLk5DStKQwlSkMFVcliapzJDVZMlr2cp6MLtGoiqVoioRF0BoNCmNqmRmKmnpssw0FY2WEhBI2LYNZ+fo7ujs5uhmzaN62OPdHUkODl6unjFRtPvxIlhsAEq6+UVdvMJOXmEnt6iTU9TJKmhnF3awizvZxZ2sog5WUQezpJNVZmCUdTHKulgV3cxyA72kM7OwNbOwjVXRza3u41b1cWr6eTX97Jo+VmUPs7KHVTPArO7n1g4CDcNA3RCiHaYVtaapddT81gRFPa20W6Ad4+smePpJoGUGapsBW6fBtmm4cxfYtovbPM1pnuJ3zMLd+4XdB0U9h5HuQ4K2OZZ2KrN6NKthAurZD/UdhHsPCHsOgF174Z6DvPa5LN1OZstuqn4mVTvJ6T4EDp3gDTzF639KMHycO3KSPXFauPcFxfE3cs++V3T+g5xDr8LDJ/ldB5i6Ka5uiqsdZ9YOM+tGgZZdcMdeoH0vr2UO6j4iHj8HjJyWH3gp98QbNZc/Fe1+PrRqWDR5PqNld2bnkbwT7+ee+WvZ2T/t//PVX++tWv7YRQtmWbNYljHshStf5nZNR0Bl5DgxKRQg+TLInikEUrSLe4C9I9nfL0rElYt5cjGoQITKTFiN07S6HXyb9LZx0zumx66YbD41PvGhZcP72IYPscc/Nq+/YrT5ZG3dVeO6q8b1V03r3jVufh3zuITZ9n9uA+/zACcS0W6OsFKE5IphiVQsl4izExNZTi7BLvg4AoXqGcImBtP8IhnWeNGMWd9Yy0j/bReXLeZFi+Xm0uKC2bSCYYsW87LZbMSwJZNpfnnFjGF3F5duzc9bi1HnFxbu3btnDeb+s6nURytOH+lT/AMXl5e/+9sPN+7eXcWweaPx57t3bi4s/nz77o17y0YMu72w9OX3P11fXP3+7sInP1+/env+ret3pe2zOFq5D7fOJU6yiRTr4RnuQ4rwdA3xcKA42XtGRyeCICIGJQgfEQrgXTM7F1dWfrh187Zp7abF/PPK8uufXbv2y68LGPb5jdtvf/3jr0bza59/9eoX37370+1vl9Y+Xza98u3Ns1e/f+nnO0MvfFB3+MW2C+/WHv1L4Z7LOVPPFe15KWfyefHAKfXEuZK558oPvpS3+znZ1Hlo5BS840LekTdEOy8z+0+ntx7l9J3PbD2W3LA/q/UEr+8ZdvfT0NALwODzgoHneH3nhaMvCPouMNpP8nvPAr3nwL6nJaMXVVOvSEcvikaeUUxdlO64CA6eY3WfzGw/mtl2lNFzmtF9WjB0Hhq5wB84Q28/yGzbz2qdo9aM08qHM4t76eUDUOMU2ryTXz2altuRoenMLOhKz29PzW9LLWhPL+6klvXQK/qyinuS8zu257dvL2wPFFdtSwDWecW7BFMzgQJEUrk9nkfxi/f2jSb7huMJAThnb5yLt7dPiLdfeFDY9rDItMCQdHVJl2Hnef3u8437nm0/dNkwd4mFVFP80wK9I0I8g4LJgYGkgHCf0O3hcQmhMZ4u+M02j9uu3+DvQUgIDIny8g0neYbgSbgt9q4btno6uIZ7UUJJPvitDu6bbP3dieGefoE4MmGbo/smW4obIdzTzx9Pdtm0xfHJjWQnF388kWTv6L5pq7eji9XFIBzRz9XD09GF5ORMcnTG29mTHBx8XJxCcS45bGq7RtqWixge6V/8HRezRQ/iRWaDlNNVILHmUR+4iN538UH/4qOp1AelN/+MYvMjFlpdtL5rldLqYoMMtZ56qahOgtTK0FoZWiMVVYuRKlRUKULKUaRKgtbIJFUStBJFylBRMSIshKECCLQJTEKCU0QhaWhIKhqajIQlw2FJUHgSFJECRSTDYclISJIwOBEJTUHD0iWRVGlkljiCKglNF4WmiSIyxRGZ0kiqLIomj6CKw9KR0HRheKYwnAqHZUKhqUB4mjAmSxJDk0RkIGFpcHgGGkmVhGeKI7IkETRpGFUSkikJy5JHMVURdHlYljiEJgulK0MZ2eEMVTRDtZ0hpbJEXDYEs7giOl1Cy1TQM1T0DAU1XUWnpwYFEW1t8Q5OHo4uVheJzkS8ExHn7Ons7OvmFRORKWXntrDyWrn57YKiLkGxwUojt6iLX9LNKzHwSgycki5uqYFX1s0v67ZmU5llXcyyLlZ5F7vcwCo3MMs6mWVd9OIOWnE7s7SLVWHgVHSzKgxWQWllhqzSDkaFgVVuYJV2MIpaE2SVKap6RlF7oryeVtwF1I9Cuh2AfgpsmoRapgH9DrBlEmqdEbRMs3UTTO0Yr2VGaNgHd+1Hug8i3YeEnft5+l20uoms+jFB1xzYvQ/uPYD0HoQN+5GeQ0DnPlbzLLd9H71pNl07xe89goydgUdOQSMnheOngbHT3IkzyN4XlCfezH/6o/Jnr+Ye/gs8ekbQdZDZOMPVzXAaJ5n1o6z6cahtN9J1AO7Yz2+ZE3QdEo2eBUZOy/e/lHPsL/UvXhPvfSG0fFA0dT6zdS6r66j66DvK438uOfun/a9/+vPdVbMZM5p/N49qsVgsqxbzMoZd+uTLnK6d4VAZIRbFB/HJvgxPr1QCKcbVPcDRgezvE4mwpSKOzOoiFVYTNK3u+98m/HV1w1/X1n1stPlkbf37liffxZ78AFv/keWxj002H6/aXFlb98naY5+Y1r9j2voG5nEJs+29ZgPt9QB2JKE9PFE1KtKIhVKriynJXBe3UFdCPMEvkxzMxAdSfSJoM/tPYtYKWsy6KfJ/6OK82fTLvbs3FhcWMfMydn+s2vzq6sLqqhnDbty5e+P2nftLNpaWFhcX/9/V3VgsltXV1aWlpbW1tf/Ll5lMpt9u3rx++451YvgPd259f+Pm9zdu3bi3uGbBlkyWb3/57bel1e/uLnx5++61+eVj73zKrhkk0MsDgEbXOOlGUizeM8yHEOblEoKzp7jYe8VEJ4KgEAXFIE/I4UBTs/t/vrf408L8LQz73mj6bs380Y35rxZW72DYOz/evPzZD9fml6eee6lxz9H2p56ZuPTu2PPvdJ97o2Tn0+X7LhbMXlRPPwf2n5ROXUInLvL6z/IHzqW3HE5vOqiYfCZ/7lLu7EV05DTQfwIYPC2dfiHv4Bv84QvsvrMMw2lO7/n0pqcy246ye84JRy8LBp+Hhi9BI5e4fRe4veehwefYXadpLUdZHcd5hlNQ7znp6PPKycuSkeeEA+eQkQvI2DOCwXOM7lPUrpO07tPMvnOJ+oPbG/fGN+xJ1e9Lb9qb1byX13GI1bSbXjtJqxmjVY0wa8d5umm4ZTfaNiczHJQZDsp6Dyr6DyuHjmSPHMvdcap45nz57MW8iacV42eydz0rHjvtL29c55PmGiVgKZt4osq4BIDin+TjF0P0CvHw8MM7exHcfHx9w3z8I4IjkkIjUoLDM3LLuwwzZ3U7z2j3XGg/cKlt+mkqryjIPz3MLzrSNyzCOzTEMzCSEpYcuT0pPNbLFb/V5nGHxzcEehCSgsPifCgxXj6RJE/CVlu3jdu8ndyjfALCPf2sLgZ4kCK9/QNxZPxWe4/NdgEepEhvSoAHyWXjFqcNm7xd3AIJJJK9o8fmbT5OriEEcijRMxhPsrpIdnQmO7ng7R2I9vY+Lk7hBLdcTlZ7vvRhHtWgkXYWyDoL5B0F/+CidQjcAxe5XQWSBim3hJ9WKshokPBb1aIqmGPNo2plwkdRfFh38/vx4r/EiFq5uF4qqpeKasXCWrGwWgRVIWAVAlYKgQohUAoLSmFBmRAoR6AyIVwmhMsQuFQIlQqhEhgsgcEiGCoSwvddTIKKU4QlaaLyVGFpKliUAmhSAE0SLy+epYplKGMYqlhGdgwzJ5qZE0FThlFlETRpOFUWmiEJy5RGMVSxrJwoujIkHQ2jisOoaHA6HJgKBKYBIRlQaCoUkY5GU6VRmZKwdFFoGhJJlcXQleFUWSRNEUlThGfJw7Lk4TRlFDM7mqmMYsjDGYpwhiqMqQ6jZ0dkyaMzhEnpAg4TEvMhOZcjo2fJstIVWWkKanr277lIciERnEnW+0VnYqRfvCABLI3kFkRxC+KAkgSoLB4sjQVK4sHS7cKK7aLKBFFlgrgqUVqToqhPU2nTlNpUdWNWQXNmflOGRp+Z30QrbGGUtDOK2+nFbYySdnZ5F7eym1fZzavqEVT18Kp7+TX97KpeXnUvt8LAKe2kaZoSpRXp2fWMotZkZT2juAOsG4EaJwDdBNA4DuomBNoxQDcONO/gN+1g68bYulGOboKj28HVT/ObdwItu4Hm3RztNL12gtYwLuicFXTOgoY5uHs/0L4H7NgHdOzjd8wJOvezWvakayc5hgPw0Alw8Lhw+KRo/Kxg9BR75CS856LqxJslz35SffHz3MN/EY6dBboPMxpnGNpJev0orXaYUTcKNO0Wtu+H2w/wmuf4nQdFY+fA0TOS2RdUh/9Uc+lT8Z6LYRVD4snz1OY9zN6T2UffVhz7c9nTfzlz5cfbqxYMw4wW8yK2tvR3F40mixGzmCwWk9XFy59+ldc9GwaW4aIRdwoH75VFJCXhCJEubv6ODuQA3ygJTynhK+67KFTj81rc9v0V/9bKk2+t2Hy0ZnPFuP49y5PvYE+8jz3+oWX9Ryabj402H6+u+3ht3RXz+ndNtm9i+EuYXe81G2CvB388+V9cTE3hObuGunjEErzTyQEMUkCWfxR99uBp7P7G4DXMsmq9YrT8m22Gqxh2e3Xlq59/+vb6r9aQcRXDFsymG/fu3VlcNGLYjdt3bt26g1kn46yurq6u/r8ounmYkl1bW1taWjIarWVEf4j80srancXFJYtp0WK5sbj0/a3br7397nc//7JixhaMlt/ml39ZWv1ufvGru/euza+MXHg5PltHYlUFADqnaNEmQgzJO9IXH+rtHIS393OxJ8dGJ0GQUASJAa6IyZf1TB7824L5Vwv28hc/HXvr48tf/frStzcvfvHry3+7fvD1TwbP/anr1MsVs6dKZk/WHrlUNHse6txbMPtc7vSzkpEzubteUs+8yDOcAAfO09qOprUconUej6vbs71hTjVzSTP7gmzsHNR9DOw+Jhk5nz11OWfXa1D/01D/04y2o6z2E4zWY9zuU+zOE2D/OeHgBWH/0+jQM/yuE3DfGaTvrKDzOLf1MK/tCND+FNx1FO09Iek7AXceQftOosNnOZ2HM3VzibW74utmU3T701oOhZfvCC4cCdT0x5SNJZSPJJQNMhpn2M2zDO0UWzfD0+8UNO+G2/ZJug8q+5/KGzuTN35GM3muaOeFotkLhbMXCnc/U7H/Re3RN+tPvFNx8u3aZ69qL3/J7D1uTy8KF+uz9XtocE1kHBwQlObjF0P2CiERKB6OJIKrt49PsA8lLDh8e1BoYmhERkGFwTB9tnHqlHb26Y79F/XjJ1LpOaGBGZGUuFhKRIxveLhnUDQlPDUqMTk8zseVYLvuCafHNwbjiKnBodv9/BN8KfE+foSttm4bt/g4u0X7+kd4+eK32rlv2hqII0b5UAJxRNwWW4/N2wJxxEhvvwB3gvOGTc4bN1PccMEEMtneCbfF1tfZLYRAfhgvejm6eDk4kx2dcXb2JAcHPzeXSLJHPp/RWSjvyBN1a0TdGtSQL3vg4j/Nu5E0qxDr/WKDlNuZL65FWUXc1DIgs1EGPHRRKwG1UthajPpoEvXRueH/Wk3zME2qlYvrJEi1CKoUAuUQvxzil4G8UoBbIuCUAtwSgFsEcItBXgnEL4WBEhgshoBiCCgC+IUAvwDk54N8DSB4eGy4ha1ASQdcYRBWdiPlBlFZp7iiS1zRJSxpAwtbBPnN/IJWQWEbN7+VlatnZddzsutZijq6tJomrmLIahnS2ixxZRpcmiEqTUeKk0FNPFcVw5JGs2TxTGUiS72dpY6nK6NpsqgsaTRNEcvMjmFmRzOyoxmqSLoyLEseSpWHZEojaYoohjKCrgijK0MZ6jB6dgRVHp0hTM4AOExIzAdlXI6MQZPTMpS0DGVWhprJSAsOvl+P+iCPinfEezjgcc6ezs5+LqQo71heFCc/gKoMyFQEZamCslSBVKV/piIgUxFIVQbS1YEMdSArJ4idG8zJC+bkBbFygti5YYL8MEATws8N5edFQoWxotJopDhGVBovKU+QVm6XVSXJqpLk1SnK2jR1Q4amOTVXRy1oztLoaZqmNGVtkqQsQ1VHz9OnKGpp+S3cil5eVT+nepBdNcCvG+bWDfHqhvjaMV7jOKdxjKcfZzeOM+pHWdoJjm6K37QTaJrl63dx9TOcpmmwa4+gYxbo3A11zvFadgra9oDt+4COvYLOvdy2OZp+ht2xl2s4yO0+yO89Ihg4yuo7ktV7mLvjaWT/y6pjb+WffFc6+4Jg8JSg+ym6bidNu4NaN0KrHaLXjvEad4Itc1Dbfn7LXn7nQfHoOXj8afWhPxeefqfu8jXxnktRtWPiyQuZTbtZfadUT72rPPFG8ZnXLlz77Z4JM2HYqvmhi0bMYvwnF1cw7MXPvs7r2R0OleGiEHdfrgcpE0/Y7oGPcHalODqQA/2ipYJsqUCFAkoEVljjRbcDfyW8ufrkm6s2H63ZXFlb/65lwzvYk+9hj39geexD87qPjDYfr9p8tGLzkXH920a7NzD8Rcyu95qNYM6dP54s6uGJqkVInggWS8VyiUSdlMxxcglydo/G+6R5BtI9g2lBMazdh85gD1y0WFYwixEzW/5dF9cw7NeFe5988/Xn33+/YDYtYZZVDJs3GX+6cePXO3fWMOz2vfm79xYs1kmqa0aTyfivpP1PJPzHx1pug2GYyWRaWVl52K34R998zWRZNZuXLOZ7JtOSxbJgMr/29jsffPbFksm8asFuLqz8OL909Zfrl97/4IvltcGzLwXC5Z7cOj+e1jYM2kyI8fSJ9MOHeDkH4O19XR284mKSYRgRgWKAL6XBefJqw9HXrpy/8kPLwQuVO080Hnym8+TLukMXc0aOZA8d1kycgg17VZOnlDOnJeMn83ZfRIdPysbOIQMnxENnc6cvowNnBV3HxINPczuOcg3HOIajyQ27MprmlJPPZe94RjZ4Bu05Iek7rRp5Rt5/Xj5wIWf0kmLwWWbjAbb+oKDjOGA4yWk7xG09KOo9iXQfQwxHOfo9wq4jUNsBftOcQLeL17iT3zgtaJwBdNNA47SgYRJonmXpdqVWjadUjkcXDvqrOv2VXZRsQ2j+QGz5eFzJaFr1jqyaHVnVY2DzrNhwEOk6gBgOSnoPq4ZO5o6fyRs/kzN6smz3c2Vzz5fseb7q8OXa469WH3ul5vir1Uf/VH3k9YYzH5We/rDg7MfFz36e2XfGDWliafdpZ17JgBoCo0Af/xRP70iyVyCZ6OtuTyS4ent7B/lQwkIitgeGbA+LzCyu7umaPtUwcaJh19mO/RcbBg9vT5eHBWXG+Cck+EfHUSIiyEFxlIiM6KSU8HhfF7ydzRMuT2wMw5MzQiOSA4JS/AIT/QKIW+3cN22luOHi/IOifCiEbfYem7cFE8gxfgFWF3FbbEOIntG+/gEeBOcNm1w2bfF3xwcTyGQ7R/wWWz8X91CipzVepDxw0dPRhWDvQHJw8HV1jiLhrC625SCGPGG3RtRdIO8qlHcWKh6tR+3IRVutLkoEVUJ6g5TboUGrhPRCTkoZkKmTg393UQpa9y8+DBb/SxebsuUPUWyQodUiqAzglgLcMoBbBnBLBZxiPruIxyrms4sFnAI+u5DPLuCzCwScfD5Xw2Pnspl5PHa+gKsRcHP5nGwOW8VmKVlMFYtlwy3pBCp6hDW9orp+pLoHqeoW1/TKtUNK3YisflBS04/W9IvrBsV1o9KGUXnNgLKqX1HVJynvlpR3Syt6JGUGSVm3rKJXWmGQVhjE5R1IcZMgr46lrOIoqnmKep6iniOrY8pqmNIahqyGLq3JQisz0coMtMJ6UpGyRLA4DS5JFRZtF+TH8jQxgsI4flEiPz+Vq6JzZAKuSMQFxEyGhJ6lpGeq6JkqWmYui5UWGETYaouzc3R3dHFzdMe6OH/hAAAgAElEQVS5EAhOeA8HAs7Zy8WF4uYZ4xPLC2PmUDIVIXR1MC07iKoMoCoomQpKptyfqvDPUvnTswOY6kCW2p+R/X9Yu8vwJu++cfgwNsagbmnS1F1pKQUq1BtrXBtP6u5NmzbSSONSd6NIcbfBYBsTXAYbsGtszDd8aCVy/l9023Vd933dz3Pc/+c5j+9xHkne5OXn+P2+FgrjhsF4oTBOSB4zFMYMzWOEwpiRKG40mh+B5ITkMUJgzHAYMyyPGZbHCIMxIxHsaDQ/ElMYjuJFY4uj0IVx2KIIGDM0i5bOqEdXSDN5gtxSEaxCBquSw6tV8GpVXpUiq1KaWSHNqpJlVSszqxVZNaqsWk1WnTa3wQhr6kG09KIEfVjhEE40ki8cxEqGUaIBjGQIJx1GdwzgO8eIiim8bBInmyKqZvBdW/GaHeiuGZxmG069HaeZRWlm89TbkOb96P6jmIGjhKHj+N5DGN0uimEPTjGDk09ipCPYzhGCdIyq2FKg3M5Q76R2zVK0u9gDx2j9R7nTH5XtvVx39CZh8GhCY3dB/9E86TRSu69wz/Wig1dKdp3dd/Pn51bAYgfmrdbXS/eowCJgXxpAbQHstqX84jwAfHD7XlHXyFpCjU8ixScSBw3Mg/puhkDXeYDCXF39w4MTaGg2Dc2i4lgU0p/3qOCZy74XLSsvWJZ9sbjs5sJbV+zvXALeuQq8c922/IZ12c3Ft760LL85v/zGwvKLC46fApATgFPX7WXYcW9sTxpVjSHXk8k8MoHKKGAx6IWpqWh3zyhPSKJvaFZgNMI/Oi98HXxs234A+CsNalty0fZ/4eLPz558ce8fX//442ub9aXNOg8AL62Wnx48+OXhQwsAvJqbfzO3aLUDFqttYcFis1n/Wkv15/P/U92NzWaz2gH7wsL869evloz89/ziv/wjAFhstrnFxTm7/ZXV+sJqXQCAHx49vn3/h2dv5hcA4Omc5afnr//x6Mn20x98t2DpOXneD1kajGkNRbc6xxEd/ZKg/nFB4Kgg9wioSwjIPXBDUhqJRKUSaFgcM4tUlstrK+qaaBw91Dh9vGLkIE0zXTp0kKqewUjG2D0H6Ob9zL7DjMGjeMNuZNcW1sBhdv8Rds/hAsPe8pHTPPNhWteuop5jZQMnyfLtFNUOvHwLvGOYrN5e2HeU132opPdYWd/xyv73awbOFOuPFmoPN418Uj/0EVUyS+zYSpBszW+fpKl34sUTdOVWhmKGLBpFNnZTJOM4QS+6yZxfb0DUaFA1GnS9FtuowzcbKG09pPZ+WIM5r6Eb0zGaVmMKogoh2EYffPP6Mj1GsoUgnSF1TjOVW9nKLTzVDE+7nWfawzXv5XXv5nXvLRk4VD1+omHL6badHzds/aBm+kTzrrPCg5+1Hfqs7dDn7Ycuiw/fEp+8V3vkTsmRO4XH7iVrDoHZaoLqoGz2RhZVFJaADwrfHByaGBAYBQUHebv4+oFDgkNiQiMT1iakRcckJ26AVTdrFIN7BL27BMP75dMnmrVbElOoayOzNkWmbI7akBq5fl1QzKaIdXlJ6VnrkkM9oU7L3ga9vTrBLygvYX1mdGxGWFRqaISfgwtkjVMEGLoxIiYxJMLX2RWyxinG139jeFQU1M/H0Rnq6BLrF7TEpMe773mtdogAQ2N8AwJc3KEOzmFe4FjfgDi/wBjfgAhvn2B3UJCbZ6C7p6+rq7+ra5jn3y6yO4vIyiKyqoS25KKynK0oZyvKmIpSurKY1smnSHhUEYfcWoBtIMFamWhFaUEDGVaGSqsl5LSziRI+rZ6IaqHh2hjENtaf+cW/WxiX8osiHkvE+y8iMsV8toTPaecwhBy6kE0XMKgNFEIlDlWGRixFaT68CJlbCM8pQuQWI/N48BwePJeHyOUicjkIGBuWy8zNZublMGG5LHgeE5ZbkJNFycygZGZQszKXEZu0xGY9TWhitJtoAj2tRVvQomMI9Ow2I7NZR2/U0ZsMzBYTq62H097LbtZzGrXcZh27WcdoVLOatByBgSswcFoM7GYtp0XHbdXzW3WsRhW1upNUJiKUiknlEkqljFIlIy+9q2TEMjG+XIIvk5ArZbQaJblSTqqUUavl5EoppkyEKhUhy6SoUgmmtINY3ELj1dLpfBIGS4HnMeA5HHg2D57Dzc0qRCKyY+N8HV3ATq7erh4+7j7+IL+/56N6eoS6Q+NDNuI2kqpj0aVx6NI4dEk0sjACxg3P44TlcUJy2MFZzKBsViiMF5LHDcnjhiGLQmCFATmsgFxWUB47GMYJRfIj0EWR6OIwVGEwnBsE4wTnsoNz2SF5nFA4NwzBC0cVhiK4AbmMEDg7FMaNRPD80kmgjehN1GpstTyT1wqrlKHrNch6TX6DHtmgg9Uoc2oU2VXy3JquzErF5lLp5gpFapl8U4ksrVyZUaXOqNZkVmsyqzXZtfqsOgOqrS+3xZTb2g0X9uY2G3ObTLCWbmRbP6J1ACsZQ0snUJ1TSNkUUj6Nkk9hVdvy1dthqm0Iwx6EcV+ubhdCvwdj3Ecw7OH0H2Ga9zNNu+jGHQzzLMs0yzPtKzTvLzQf4Jn2cXr2Fw4fZQ0cpg8eYY+d5E1+kK+Z3dDYW9BzBC6ZQWn2F++5XnTwStmeD/fe+OH5ImC3A4t/5hcX7YAFsNlsNqvN/ue2QStgnwOAD776tkg5FE+o8l1P9YlC+wbl+vqlQXzXeYLDnV39QoPWkvOZVAyTTGCRybxsMh9aLPWZuux3fnHlxcXlNxaW3ZhfftX+1mVgxWX7imuLy68vLr+xuOKW7a0vrG9dW1xx0eLwKQA5Djgrbi/DjIPwvSnkLiyxgUziUYgFDBqbWVCclor18o4DQTf5hmT5R8L9wnNC4/KGp5f6F5f4XgDsi8D/vmliwW5/8PLFl999d//XX99YLG9stgUAeLm48POjRw//+GMRAP6Yn3v+5o3VDlhs9kWL7e/R4Vbrn0D+RbH9z9tQ4M/4n3xeasaw2+1Ll6V/PjYLYLPYAdvc/KvHTx68evXSYrNY7UvbHxet1gUAsNqtC3bLvN0yB9gWbLb5Z388efDk4YLdMgfYX9gtv7x88eUPP979+cGvrxaf2YBvnr36cd5y6vbX39gB1aHPfZEV4biWSHSTcwTKxXcj1H+dLzja3yvS2y3Iy803ecNmCoFWgKfhsPRcXAmxUsFXjvOM28vGj5C0W2n6nSVDR/ME/fniMYZ5H1m7s2L6LN10ACGawCpm2D0HiwaOlw6eYBsPcIz72drdhcYD5X3HKwZOsDS7WZpdVMUMRTHD1MwWmvaV9Ryq7DtSN3C8uvdIdc/REs2eEs2ehr7j9X3HqcJxfPMgurEPWd9dIJ3ENJopwgG6aAjfbELVqLmyMbLATGwyYuu0+HoNoVFHataT2wwF7d1M6QBPOcmRT3MU08WmPSjpVCBXDmXKQjhdGQ39heYDfPM+lm622Li7qm9vee/O0t6dZcOHKydO1m45VTdzun7r6ebZs+37PlUcuyo6dF6w92Phoc8kxy5Jjl8SH7vYeeKa8v07sg/utX/4Y9XpH/jv/5SsP+lf3EfrPaM4eDudKoxOIoREpYdGrA8KivGDhEDcoH7goJCwteFRG9YlZcXGb07clFfbplEO7mru2dEysE82ebxOPpKUjE+Kydwck5IVsyE9av2GkLjU6PXwjZk5SWkhHj5Oy1Z4vf1eYkAIInFDVnRcZmRMSnCY3xon8CqHCLBPanRcUmi4n7Ozn6NTfGBgcmRkjJ+fj4Ojj6NzXEBgUnhkOBjqvnIVyMEp0sc32tc/wMUN6uAcAQKvCwxKDAyJg/qFe4FDPLxCPLyC3L0CXN1DPDwiPD2SAqFVpHxFBVtWQlWW0JQlBYoShrKUqSxjK8tY8hK6rIQiL6F0FlIkPEo7i9hEQdXic4UMjLyY1kxFlKM21+CyO5iEDhbpr/wiUciidLBp7SyqkElpZ1E72DQRhy7hMUVcppjLkvDYf4eYy+pgM8RcppTPbmXSBHRqcwG1lkgsyUdyYDns3Cx2bhYrJ5ORnfFXZNEzs+jZ2fScbFpONjUri5SRTkhLw6amYlJS8pM3ITZsyE1cl7U2LiMubnNczDJym4nYYqB1dLPEPcx2M6vdzG4zsluN3DYTq1nPbNSxm0z81l6esI/X1sMTGNnNWn6bgdduZLRoGM0aXruJ32FmtxpYAi1LoOMKDYXtJl6rntWkJtfIcBViXKWYXCuj1CuINZ2kmk5yjYxYJSFUSnAVYnJ1J71WQanqpNcpWc3qgsYucn0XqVFNbNLi61XEOllBnYhX08ovqaDg8bR8OAuZy4Zn85G5nNwsHhyeF5/g5+ji7eAKcnL39fAJBPn7uUN9l/ZpeAS7QGKjMij55Z05paKcclFuhTizuCOd17qZ25LGbklmNG2iN26gNaSy2zbQmzcyWtKLJBuZghhCVSSmPAJTHomtiMFXxRCqo3GVEZjyUGRxELzQP5cbkMsNgvGDEYXB8MJgOD8IxvPLYQXmskPgvEhUUWA2HZJKTKJUoyplqWwBsqaL0t5HaOsldPRjW7txQjOho5fQ0UuSDqJbu2F1OniDMadOn1WjgzWY8tt6kIIeREt3Vq0ms1qVXqlCtw0g23rhbT0o0UB2iym9TrO5WpVVq8ms1mTVGdKqdan15mzhSIZwaHNLb6ZwMF04mNw6mCoeTZVOpEomM2XTGaKJrI5RrHIGI5/EKycIXeNE9QRVt5Vt3M017+UYd3FNOwt79hb1HygaPFg4dITVs59m2ouQTqW3DDG6j8HEMyjV3pKdVwv3XKje//GBmz89mwfsNsBqt80Blvm/Vi/a/xoCB9jtVjswBwBn794v6RqJJ1T7JdHA4ShIQJYPdKO3b7wnOMzFzS8sOI6CYdHwHDKRTaTyMql8aKHEb/yS3+fz715eXHZtbtmNN8uv25ZdA1Zctr51ZX7ZtbllNxbeumF7+7r97SuWlZdsqz8DIMcBV8WdZZgJELE/mdRFIDaSCXwqicGkcFjU0pRNWC/vBBA0GRKYAQ3J8wnJCo7OHhrfDQCA1W63A4t2YAEAFu2A3fqf9yT+j8+83f74zet7v/7y04MHc4vWpYVVry2Lvz5/9odl4TVg++3l09+eP14E7At224LFvmhZWocIWBYsdqsNAGw221ITx9JIBKvNbrUBVhvw5+qr/+ji0tCcly9f/lXaarNZFgDrAmBftFjePH76+8vXLxZtlgW7ZcG2uGhdsFjnLda5hbkXdssbwPLGvvgasC08e/7kx99+WgCsf9htzwHbT69ff/6P+1/+9ujbl5ZnAHBvwf7Z738c/Oq7fXd+5Bj2BKDrI7BNceha91CYK3QjNGADGBwD9YnydPN3d4GkbUyn4qh0HI2ELoCjeBh2K1syyDJsZfbtzRENF+j3FPYeIsunaeptDOPOAt3O0uETTM0ukngLQ7WzuPcI33yQZ9zPNx9kaXcXmQ+W9hwuMh0s6T5c1nu0UL+frdrF0+1lq3YW6XZWmPYWabZVmfeU6WbLdDvLtLOVht2FXVv4iilUuQpZoUJVqgkNJkpLD7pGXdDWzZYM0FrNlGZDtX4rv3OY3znMkwyWKMfKNZNl2qly/ZZK49YK49aq7l11Pfvru/e1jJ0k9xz0qzb7VfZHVA3kS7fWj5+uHD1WMnCoauiocNsHbTuPt+4+1br345bd5wR7P27b90n7gc86j11Sn7mp//i29sMvVWdvqc/eUp+9pTpzU332lvbDL9Vnv1R9fE996VH1h7/QT/ywXn3Ct6ifO3lRefIfm0hNMRsIIdHpAaEJAQExAb5hEA8fH2//kLCE8JiU9cmI+PWZiRuzG0WaruGdLT2zzQP7ZRMnKtp7N6ZgUhLSs9emZMckZUSt2xQamx69HrkpE7YpI9gd4rLsHa+331sfGJK/YVN2dFxeTGxKUIj/GkfQu6ujID5ZCeuSIyICnJ2CXJyTQoLToiITAgJ8HR2hDo7xgUEbIqNCvH1c33kX7Ogc7ecX4+sb5Obm6+AU7Q3eFBq6MSQ0DuIT7uEV6uEV6uUV7O4V4uYZ6QWK8HDbFASto2Hl5UxZaYGijC4rpilKGKoytrqcoyplyYsLZMVkRSlJVkwVF9KELEIdEVaNyW5n4GR8soCCqECmV+VnttOwAgq6npTfRME104htDIqQQWlnUDtYNBG7QMyhSzhMCZct5jDFHKaUx5by2FIeR8Jhi9hMEZsuYlGrsUhW5uYiGKwYgWJk5pLT0snpGeTNm0mbUwipm/Apm3CbUrAbk9EbU1AbNiHXb4CvS8pZm5ARE5scEbkhNGxdcPDagMBoP78wMDgY5BXo4e7n5urj6rKM1tFDaTMVdHQzxT3MdjOno5sjNHHajDyhidmkZdSrmQ1arsBc2N5f1NHPFRgZTSq2QMdtN7Jadaw2HVdk4rQb2UI9q03PFhq47UaO0MBp1bGaNbQGJbGmE1cpJtZ0kuvkpFoZsUpKrJJSauXkGhm+QkSqllJr5dQaObtRw2nV0FvUtCYNuUlDbNTi6rpIdTJ6nZhTJeCXVhWQSAwMioXMZcEyeYgcTl4OH47MjUuAOjh5O7iBnNyhbmBfdx+oCwTq5gv2CHDzDHaDro3NphHr1ej6LnSDEtusxjSqMfVd2AYVpk6FqlFi6jTYei2ltRvXZMQ2GMhtfdgmU16VKrdCkVepzKvsyqvsyilXZJZ0ZhRLNxeJ0/iiVF57MqdtI6t1I0uwgSXYyBJsYLYkMRrXkqpCkfxQBCcguwCSjE+iVKOq5Wm8VlSdmiYaIHcMkCWD+I5ejNCE7+jFi/sp8lFcRz+8yYhoNuU1meDNZoJ4mNo1RZKN4aVDsGZDTr0mu0aDF48QO0cJnaOkrgmMdAgtHkAKe/MaDXkNxpx64+ZqTWZTD6pzEtE5ieycxKpmkF1bsmSTuZptCNNuXO8h8tBRpGp7ettgektvSq02rU6bVqdKrVVmNuhgLd2I1l64oBvV1ouTDFGU4xTVNE27jaTaipFtyWgeSKnvZfceh4m3Ibr2lMxeKdl3sebAuQM3fnz6xm63AVbANgdY55da4//FxSVw5gHg46+/L1ePJxBr/JKo3mEoSECWj+8mb98ED3C4i5t/aPDa/+Kib6HE/99dXHbdtuw68PYV24or88uuv1n2xcLy69YVV60rLi2suGB59xO791HAVfbVMvSYF7EvhbzkYuGSi2xqafJGtIdXvCdkIyQgAxoMgwRnBkflDC/Nu7HbgX+6aLP+LyekLgLAz0+e/Pzk8U8PHyxabVYrYLEDczbrg5cvni7OvbBbfvnjyc9PH7+2WV4vLr58Pf9mzrL0B1arzW6zAXY7YLf97SIA2AC7zQ7Y7Har3f4/Hl2tVqvFYnn69Onc3Bzw9yWqbdFuXbDY5p88f/x64Y0NAF5ZF58vzr2xWefs1jeWxQXrgg2wzS9aXs0vzNltD+YXvn70/PtXi78DwO3nr7adu7r70td33wAn7v625+rXO699J9hypGH6ML9vT0qV0R9dH4auj0FW+cZiXCAbwL7rIdC1YEiku5uvu6vP5uRMGo7GwNEoaDoSxUEWNJAF+gLNVNHYMZJ+J6f7YOXw+yU9B3mm3SzDbIF6a+nAEa5mT4FkK0O+navfy9Pv5Rn2cvR7eMZ9ZT2Hi037OZqdXO2usp5DRfq9xfq9PPVOrmq2WDvLkIySWvt4yimuYrJQtaVcv71cv50hHmZ3jmJqtLg6HbHRQBf282SjLMlAiWq82rit0jBTaZgRDO6rN8829+1u6J5t6t8jGN7fOnaoffKoaMtx4fTxtumT7VvOSLecUe6/xJo8EywcD2yZimmZphoPC3edb5o917Dto/Zd57uOXVGe/FR+6rzy9DXZ+9c6T1yRHLskOXap64MvzOe/6T5/r/v8vd6L3/Wcv2f45K72o6+Mn37dc+Fe94V7xgvfa68+qTn3W8GJHxNUxyC8Ht70FdmJrzcQG6PWY4Mi0/yC4wP8Y/yhYWAPCMQ7IDhsfVR85sZ0bMKG3KQ0mEBu1EzsFQ7sbRs+oph8v7TVvCE5PzUhDbYuDRa3ITs2MS0yLjsuCZ2aDU/OCHYHuy5bCXpnzcbgMMymFFhsAiJu7ebgsCAnF+gax7V+/nmJSakRkUHOTsEuTptCgjNio9YHBQQ4O/s5Oa0LCUmOjg6H+LitXAV1cYsLCIjz9w9yc/d3coqBQDaFhq0PDIr18YkEgSK9vMO9QKEeoDAPUAwIHO3hkRrkV1+Ak5ezOktp8rICWQlNWcpUlbE1ZRxVGUtRSpeXkhUlZFkJbcnFeiK8DpcrYhFkfHIjMa8csbkanSViENoKcPVEVBMF21JAaGWQ2uhkIYPSzqSK2AUSLkPKY3bylzhkS7gsMYcp5rDEHKaEy5YVcpsouLyI4FQ/H1TcWmTcutyotbC4hLyExOy1cZmxUZujQlNCQzYGhSQFBCX6Ba318Y3xhkR4gkJc3QOdXaCOTlBHR/Ca1V7vveex6j2PVavcl+K9VR6r31tWIOqjdpgZ4h62pI8j7uFLe7ntJpZAxxbo6PUqWrWCVqditRgL2/tLxIP89m5mi5Yl0HE7TKw2PUuoZwn1dIGGLtAw23QsoZ7Vpme0aBjNakaTmtGspjYoCdVSfJVk6Y2vEBMqJdQ6BaVWjq8QE6s7ybVySo2M3ahhNatpjUpKg4rUqCbUq3G1SlKdjFEvYZc3cfllVByuAAlnwrJZuRlcWBYPllOEzM9bu87X0Rni5AZ28fR1h0DdIL6uPr7ufj5eQW4eQS7g2JhMCqVZR2jRLe0QRjco8+sUmHolpr4LVaNE16qw9Vpaey+p1YxvMVM7BghtPahGPbJGja7X45pNuGYTtsmIaTQsfcA2GrBNRnSDHlWnRdVq8+t0mAY9tkmPazHklEli8KXhKF5QLgOSjF1HrkBUyVK5AmStiiYZokiGKJ3DOHEftqMbJ+4jSAfp6klS5whCYEYIunMa9Fn1OoJ0hK6ZoSjHCZ1DMIExq0GTWashdo5SFBNkxQSpaxwjHcRJBzCifrSwDyMcgDf1ZNToEG2DFO0sXr2doN5OM+0imnejTbuIw0eY2z8qP3il8cSXJdvPEY27kJLRjHp9eq0mtUqRXC5Nq5Bn1ahyajVZNersWg2syYBq70a292Y06LNaunNa+zdWGzZUG9l9xxHSbXDl7uLZK6X7L9XsP7fv2vdPXtuXbkz/dBH4Ly7aF622OQD46Ov7parRtfhqaCLNOywf4p/tA0329k3wAEe4uPmHBsf/5SKLROVmUQr/q4vX/+ni21cXll2fX35jcfk164or1hUX51dcsKw8Zwcdsbl0frkMPeZF7E8hKfDEBjKBTyUxmRQOi1aSmox194oH+WyCBmX6hcKgITlhsXmj00v9i//3LtoBwAIAPz5+9PvzPx788WzRZl2w2uZstldWy4NXL54uLryw23558ezXZ89e2azP5948evbixav5paHqNrvdarVaLUtzdmz/Jf6fXVy6RH3y5MmrV6+Av4pRLVbrgtViBey/Pn7w+7Mnc3b7a5vtlc32wm57smh9umh7CQDPrMAzi/05ADwDgPtWYPeVb3tOXPzk8fyWq99WDu2rHT6k2HehZugwW7ejZvx9knKqwLwTI5+K5coDMA2hqNqI3BJwDMrROxHimwT1iwd5h7m5Qj1cIRkpWTRCAR1LJaPp6HwetbijWDnCMcyUThzjDR6qGjtVPXyyUL+Lq59l63ewdDvKB47wdXvoki1UyTRXt6u8/0hp76EC5VZm17ay7gN83U66fIqr2VHdf5iv3VEgnaCIRjldW7nKLfhmM0HQw+ua5iqnirRbK007yw07KoyztX37yg2zVabZKuOO+r49TYMHqrtnq7t3NA/vF4weaB071DZ6sG3kYOfMya6dZxQ7zsi2nercflq550PtoU+1hz5XHTyvPHRJc+iK4YO7zG2fBIq2BIl3rpXsKpr+RHnqq44jV9oPXZYdu6k582XX2Uuqj67qPrlt+PSu4dOvtR99pTx9Q3X2lvHTr3sufNt3+fuhqz/1X/3B9Nk/dOdumz//ZujajyM3fu6//pvp1svGzx/RT/60Tn3cp6iPP3NVdOhWIq4mIhETFJnmH5IQGBAbAA0Hu4PB4IDgiA2x62Gbc8jrNiE2ZaLb1QPaqYMdwwdFYycUk6e49ZqNyfmbE9MR69OR61Ly4jdmRK/LS9yE3ZyDTE4Pcvd2XfaO98rVKWERhLR0ZMJ6VHxCRmhYsJOL3xqHRP9AxPqk1PCIQEeHIEfH5JCQnLWxG0OCglxcAl1cNoSFp8XGRUDAHitX+bl5xgcFrQ0MCHJzC3B2joNCk8PD1wcEroX6RoPBUd7eER5eYe6gcE9QrDck1stzc0hAAx0vr2B1llDlpVRZMUVewlCWMFUlLGUJQ15MkxWTZEUkWTFVWlTQziY2UVBNJISUS5HxKfX4nHLE5jpcXieXKmKRGsnoFhqulUEUMslCBkXIoHawaGIO/S8XWZ18zhKNSwdHCZcp4bJkRVwBnUTcEI+IjkwNDI7x8F7r7RMPgUZ7g8O8PMLcXYPcHAOdnPzXOPqudvR9zxG8crX3ylXeK98FrXwX9O67oPdWea9e7bX6Pc9VqzzfW+W5erWXwxovhzXeTg7eTo7LaO1mqtDIEvdwO/t4nX2Fnb3sNh25tpNQJcaVdWBLOwgV0iUaua3d/I4eVquO1arjdphYQj29TUcTaKjNKkabjtVuYLUbWG06RquWKdAyW7RMgbagSUWuk+MqxZjyDmyFiFAlIVV3kqo7ydWyJSNJ1Z2ESgmtTsFuVjOaVLRGNaVZS2rUkupV1AYlp1FWVNPGL6ygYLAFCBgbkcuBZfHh2XxYbjEK/beLEFcvqJsP1A0S4OHr7+nv4xXk5hns5B0dlU4iN2op7Waa2EztMBIEWlyTitCsJmGmvkYAACAASURBVLboCM1aTJ0KU68u6OiltncT27pp4gGyqA8jMMJqu/IbdZhmA7pZj2rUohq0+U06dLMe02LACoyYFgO6WY9u1uNaTfg2M1ZgIIt6ETXyWHxZOIobnEf33oSJJ5bBKiTJ7CZErZIqHSJ3DpNlwzhxH07cg5X04aWDDO0USTEKF5hgLebMWk16rQYjHaaqpwnyUVznUF6rKbtRm16tIkhHyPJxonwMLx9BdvTmt/fkt3WjW3uwwj54ozmjWoNsHyww7CRqtuFVWymGWYJxV75xFj9ymLHjw9IjV+tPfVk0+zHRvDtfPpHTZM5r1OfVa2ENWkSdJr9Bj24yIRsNiEY9UmBEtZkRrabMRj28fSBfMpZSb06q1rP6jiJkWxFdu4tmr5QeuFy9/+O9V+8/eW0H7Et9/f/BRcAOWKy2OQA4e+fbQvlgDKbCJ5EGDsf4BOT6QFO8fdd5gCNd3AJCgxIoaHYBnkMhsIhUTjal0K9QEjB2ye+z+XcvLy6/Orfs+tyy6/a/XVx+Y/GtG4tvXbO+fcX2zsXFty9a3/3E7n3E5iK99S8u1v/tIpNWkrIp39Uz1guyARqU6RuS6xOSGbEWPj7zV90NYLHZ5+3Aoh2w2f43VTc2AFgAgN9fPP/56ZMXCwsWu33eZn9jtT58+fLnp0+fLi6+BIBfXjz//eWLN4D98ctXvz9++vL1/N/Jw4XFxbn5ebvdBvy9oMu+NCbBCtitgN32t3n/Os7m757958+fv379GgAAm81utQFvFm1vLDYrAPz8+NFPjx+9sdvnAeAVALwEgKcA8MAOPAOABwBw+zlw9t7DXde/H/vsXuXQIZJyunbrR827z1dNnykw7MVKt5C7dpBVOxim/azeQ7zR42T97gi6yD2zKARRE4eo9IqEOYLWgaHrIdBYkHeomwvU0w2SmZpNw9PoWCo5n4ZCsHjVigbTNrZukj+wv3joSO34+2XdBzjKrVzdDo5hB8+0s7z3AE81S24dpUkmCw07K/sPl3bvI4pGKR0jRfqdHNUMUzFVpJ+t6j1QbtpFEvYzpGNVPfuKddtZivFS42xN375S42xV397GkSN1ffuEk8fFM6fEW09Lt54WTZ+QbD0l3Xa6ffpE+9RxydZTnds/kGw71T5xtHPrae3eT8xHLhkOXVDv/US595zu8Hnz+1e7T90wfXDL+OEd80df9135lbH3sr9qV7D6ULzmcO2Rr0yXflF+dFd59o7mo290n37T9ckNxUfXFGe+0H96t+fSd90Xv9V/elf/2dfdF78duPbj0Be/jN78dfjmrwPXfuy5fH/w2k9jN38d+/K3oVsPe+/MNV14UnDix3XqE/7lwyU7vmjZfTUeXRWZiAmNSQ8MSwwKiPODhILcvMGQoJCIjfEbURlwxrpkVFoeUWwY004dFo0ekUyeVk6eolfKklPQWRuy8zdkoJPSEInJ2bGJ8KRUQiYMuSk90NXLedkKyKrVaZFRlMxsTNLG/ITEzPCwEGfXQEfnjUEh6I3J6ZHRwU5O4a4umyNC4QlrU0JDQlxdQlxcUyMis9bGR3qDPVa+G+DukRgSsjYgMNjVLdDZeS3UJyUsLCkgIMEXGguGRIG8w929Qt08w9w9Y8DgOJBHemhgAx0vK2dKiyjyEoqsmKwqY6pKWepStqqUqSilK0opsmKyvIQmK2GIuOQWGrqVhlYUURVFtHp8TikspR6f28mjdjAJDSRkMxUroBOELHIHm9rB/hPFpZDy/rxB7eRz/gkklyXhsyVF7GYmrQKP3RAQCHrrbeiqNd4r3wOtfNdr1UrQypWe774DWrkStHKV97urvd9d7bXyPa933wOvWu393hrwagfwagfQ6jVeq9d4rlkKBy8HB8+/Yhm5VU9u1TFFJo60myvt4YnN1AY5qqQFzm+E85oQ/BZsmYhSq2Q06ZgCPbfdxGjVMtt0bJGJ2W5gthsYQj29Tbf0mblEY7ue1aZjteoYLZqCJhWlXoGvkmArRLhKMaFaSqiW4ivExErpkouESgm+QkyulbNb1KxmNbWhi1yvItapCTVKcrWMWSMqrhEWFlVQsTg6CsFB5vFg2YWwbG5udhESlRuf4OvoDHFyBbt4+riCfVzB/h5QPw8/iGegu1eIMzgmMp1EbtJShEZKu4HUpsM1q9D1clxjF7FFQ2zRYupVmHoVraOH2tFNbDOTOnpwQjNGYMAIDDihCS8044VmTKsBLdCjW/RLv2MEBnSLPr9Zh27RY1oN2DYjsaObLh/ENGkSKFWRaF5wHt1rQ/5aQim8SpLMaYTXddE6h8myEZJ8BCvuw4h78kU9GEk/XTtFUozCBKbcJmNmvTazUY/tHCGrpnCyEWznUF6bOatRu7lKiRMPkeXjRNkYQTGKEvWhO3rzhT35AlN+ixlWr8+s1iCFAzTddnzXDFGzlWrahTftQpp34kYP03ac5R+8UHHsGnvbWULPHlzXVJ7ADGvQwes0qHp1fp0G16gnCMx4QTdWYMa0daOF3UhhN0Y8SOyaIqm3bW7qTihX00z74bIZpHpP8eyVsgOXq/Z9tPvKd09e2wA7YLPb3vwPLtrswDwAnLn9HV82GIMuh64vgEbhfQLzfKCp3r6JHuAoF7fAv1zkUglsEoWTTSn0/68uzi+7bl9+DXjnqv2da5a3vrCuuGlbcd32zjXgncvWdy7Y3vs3F/tSyEoCsYFM4P2ZX6QVpySjXDyjvXw2QIMzfUNzfEIyIuMRk9sO/ruLC3bA+r91cR6wP5578+Ojh3NWqxUAFuz2OYvthweP7v362+PFxed227ePH/38xx9zAPDgjxe/P346t2BZ6tmwA8CbhYWXr19ZbNa/j9eAzQ7YbYDdCtiswL+sFP7XNYp/V5nOz8/Pzc3Z7Xar1WaxA2+s9lcW+wIAPHz54vGb16+ttkev33z/9Pl3f7y6/uvjoze+GTt1fvDUJd3hy43jp2jKHUTZVrR0im4+SDLso5gOlE2fY/QcyxVOoqUzDMN+gnIb3bS/dOIDunl/YrHKcRMzFF61Lr/aNSjTGZwIhiaCITHeoFB3F6iXu09WWg4NTyvAUEgoKjyvgFUqqtZOMhTD/N7dFaNHKwcP8dTbOPIpnnqGqZ5ma2f4+h0c+QyldbhAMkHrHKdKxhiKKZpkjK2cqurbV9m7t6p/f1XvvirznsahQ1zlRFX37paRo/VDh5omjop3fNg8cayyd0/DyGHRtjNtUyclO85IdpyR7/pQtvND6fYzXXvOqfZ90rXvU+2hC9rDF3RHLir2nJPv+shw9LL5+FXj0cum41fNJ6/1nPqi/8MvB8/d6f/oTs+n/+i79P3AlZ/Gv3nDOXknqPtoaPfptab3mz683/flU92l742XfjRf/qX7yo/6y3e1F25rPrljunCv/9qPfVd/6Ll8v+/qD6Nf/j559/HEnUcTdx5N3X08effx+O2Hk3cfTd55MHzr54FbD/u+nm+88Jh05Ls45dGAytGq/Xebd12JR1dFJGLCYjMCQtf5+0b7gII8XcA+kLDQyNSEFEw6gr02OT8DxZD1btVMHRWNHeucPqOcPEUu6khLxcBT8rCbMgmb0jEb0nLjk/I3pVNykKjkjAAXD6dlb/m855AZE8vIhRGTU7BJSVkREeFOrsFOLqmh4YSU1OzomHBn52h31+zoiPzEhIzwsHA31zBXt8zo2LyExChviOc7K0M8PZNCw9YFBoa4ugY7Oyf4QtPCwzYFB63z9Y31hkR5eUd4eIW5eYR5eMR5g9eCPDPCgproBEU5a8lFeQlFU85UlzJVJSxVKaurjKkspcmLybISmqyEIeVT2xi4NjpaWUxVFtMaiXnliNRGYp6MT+1g4BtISEEBTkAntLPIEh5Nwvsnin8FS8pjywq58iKevIjXyedIuKwOLrOVTRdwWdUFtPUBQR7LVkDedYCsdvZe5eC5apXXqlVe760CrV7tvcbRZ42LzxoX8GonyBonqIML1NHVx9HFe42T53trvNY4eDs5ezs5g51dvJ2cQU4uICdnkJPzMlq7kSY0MEVmltjEEZu4HQZ8lQjGa4DzG2G8RkRhM75CTG9Uc4Umnqib12FitmlZQj1HbGZ1GNliM1fazRKbWCIjo8NAb9czO4ysDsNSupHZqqW3qMkNCny1BFcpxlaIEEWCbHZ9Nrs+l9OYw6rP4zTCec1wXjO2TESqEmNLhHBeSy5PACsUwvlCJLcZw62lcqqYDD4FjaEj4SxEDjsng5ebycnJ4iPgeQnxfk4uYEdXkJMbxM0L6gb294RC3XzAHv4eXiEuPjGRm4nEBhWhWYNrUmKbFPn1najaTnSdHNugxNQrcU1qbJOaJuqhintJQjNJ1I1rM6JatIgGNbJRk9+sw7YacW0mbKsRIzDg2kx4oRnbalyKpa+YVgOySU0QGuG1inhKeRSGHwpjgjdh15HLkbWyFF4zokFFlY+Q5SNE+Qha1IsWdee3m7CiXoZmmqIcQ7Sa4YLunEZDdqMRJx0hKSbwncME2TBC2J3ZoEmv7sJLRimKCYpygqyawHYO4SSDWFE/Vtib32yCNRiy6/So9kGqdhtJs42o2UbU7cjXbYcZtmPHDlN3fsg5fL7oyCXy5Am0YRYtH89rNsLrtIjqLlSVAlOjxDVpSS1GosCEbzMR2ntwoj6MuA8jHsQpxghdM5mC3sQKDUm/C9Y5hVTvLdl5tXT/pYo9Z3df/vbpGzsALM0N/88uWgFgAQA+vHO/UDYcg66Ari/wjSb4BML+Bxc55H9zceHdS9blV+f/xUXgnWvWt76wrbhpX3HdvvJvF88B3kcAV+mtZfmjIGJ/KlmJX3KRTGdRWGxaUUpyvotntJdPkl9olm9YLjQkMyYRtWX2yP93F+cA+4PXr35//uLlonXeBizYgHmb7f6Dh3d+/vmJxfJwceH6/fvf/P5gHgAevHj54Okfi1abDQAW7TYrYH85v/DsxctFu80G/H1WtNutNsBqBSwWwGaz2//tvLjE4d802my2xcVFm826sLBoA4B5O/DaBizagefzcy8X55++ef39w0fHP7vQu2Nvi3m0xjRVIBks7tnD7znA0O1GtY4kl2vTas0U3R7e8AmYeIpq3F8+foaq3kVTzZb0HGZqtrO02ypHj/J79uU2D3hkFAbnlcXCypz9NruAEyF+66E+cWBQiJsLxNsTmrM5l4ajUvJJJBQFjWRSOU1l8iGuZqxiZH/V6JGK/oNcxQync4KvmmYoxpmqSY5mS4l2B79rK10yhmvtRTTo6fLxyp691f37BJMn2reclmw70zZ5omn4kHDqeG3/buHUMeH0ybYt70t3n+s6cL5p6kTt0IHmiWOKvZ+oDnyu3P+pbPfH2kPnNYfP646c7z51tef9a7pjl7rP3Ow5c7PvzC3t4Qs9p2+Mf35v4MOvuk9/MXjuztiFbyevfD919Yfxy98Pnf924PL3Azd+7r/+6/j9xYKTX/v3nwob/nRt39nGcz/13XluvP5L780HgzcfD9z8vefWDwO3fxn+8rehW78Nffnb4M1f+m/8NHTr18l/PJn+9o+pb55O33u25dvn09/+MfnN06l7zyb/8Xj4y1+G7jweuGdpuPAIe/BupOxgQOVo47H7zXuurc2vDF+HDo1J9w9NCPCLgYACPVx9fH2jI2IyEzeT0lH8mE2YbDy/a2SPZstJ8eRJ+bZzXVOn8RzB5jQ0ajOckJpNTs0iJGfAEzdhUzMLYPn5KekBLu7Oy1b4rnHKjU/gIlDU9AzipuTcqOhIZ7cIZ7fMiChyalpuVFS4o0O0q0tedBR+Q1JOdGSUh1ukp3vO2rWI9RtiIRDvle9GeHmnRESuDwoKdXMLdXVJ9PPNjAzfHBac5AuNA3lHg0BRXqBIT69IL1A8GLIODMqODBIwCF0V7M5iqqKUqiyjqUqZXSUMZRFDWcRQlDLkpVRpMUlaRO4sLpAWUoVMfGsBWl5IURbTWiiIWmyWgIpUFtNFbGILDd3BIXdwqCIOVcylibkFEh5dwqVLecy/gtXJZ8kKuUvRyedIeSxpEbejmCvgsctI5Hion8db74JXOXuvcQE7uIAcHEAOq70cVoPWrPFycAI7uIIdXL3XOIMdXCCOrj5ObhAnN7CTq7ejK8jBGeTo4u3s+nd4Ort4Orss48j6WZIejqSbIzbxxMYlF/P+dLEBWdRMqBQzmzWF4p6SzoGizl6OyMgRmXjSHpbYxJaYuZ09S8ESm5giI0di5kl7eGIzp8PA6TAy23TkBgW2SoytECGLW5PJZTFwRgycEYdgxsIYcXDmunxuErYwo6A6j1mbTipLwhStx5UmU2o202ozqVXZpKJcdAEBTyOj0AwUgg3LYWenF8Gz+Xk5hQgEfN26ABdXiJObt7ObjzvIzxMS4An1cYV4u/u6ewU7Q6LDUnHoqk5MvRLf3IVv6cI1K7GNClxjF66xC1OvWMo4UtrNNHEvWdRNlvbi243oVj2qUYts1KBb9NhWI6G9e4nDf3URLzQTO3qIHT34djNWaCCKuhF18nhqRQSaG5BFdV+PjCeVoWoUKVwBvF5NkY8Q5cM42RCyvQfd0YMSmjAdvUztFlrXRH57b357f26TKbNOjxWPkOTjRNkoRTmOFvflNBoya3VE6ThFOUVWTVE101jZMFY6gJcMEsUDqCYjrF6fU29AtQ+S1TMU3XaqYSfNvDtfvwNm3IGbPErb+zH76IWiE1eYO87ge3fjVNPItp78Rn1+jQpVLsPWKMnNerLASGzREwRGQkcvQTKAkw6ixYMY2ThZtx0pm0hr6aWa92aLx+Cq3SW7rpXsu1i+68yuy9/+MW8HAGDRanljt/yH/KINWLTZ5wDg7J37hfLhqPxyyDqqTyTOJ+A/nhc5VAKLTOFkU/j/3cXl1+zLrwErrwDvXLWvuAGs+AJYcQ1Yec3+9kXLO5/bVn0MgA7bXKQ3/3aR8E8X2Wxa0aaNcCf3cA/wOt/gDJ/QbEhwenQiYmb28H9z0f6/dxH4+Y8/ni0sPH715tWCdd4GzNvtPz55evfXX57Z7b+8eXPuq1s3f/hxHgAevXr96I8XVpvdCtjnrJZFu/3lwsKTly8X7fYFALDYAasNsP3TxQXgr3Fx/30m+NLGjCUXlxr5l86LC3bACgBvFubnFheev3n18OWLb35/eOPnX97/6n7/yYuoZgNaOkrUzFJ1u/GiidRydWa9majcxu4/zOk/wh84WjNxhqXdWWzYW2HaV2HeVWreXtYzW9y9K61S65nOD8gqioOVgEJz3CCJIMhaH58YsHeI+7+4SEYRSflUAo5L5jRUdY1U9W6vHj9UNrCveuBAuWFnqXpbpWm2UDddaNxaZNhe07Ovpns/r2ua3jlKEQ9V9e0VbjlVP3yocfSIaOtp2exZ+c6P5DvPSra93z59rGvPR+oDn0h2npHsOac48HnLzCnB1lNt2z/QHb/ce+am6uDnioOf9Zy9NXDu9uC5r0Y+u9v/0S3ticsDn94d/OzrkfP3jKeuTVy6v+urh2MXvh09f2/L9Z+2f/n79q8ezNz6dfKLn0ev/jB667exO4/6bvza/80bzJGvIH2nwycurx873/TZrwN3X3bf+n349uPxr/4Yvf1k6O7v498+mfjH49E7D0fvPBy5/WDk9oPxrx9v+e75zP0XM/dfbP3+5dYfXm757vmSi1P3no7d/X3sm+fD39sbLj1E7bsdJt0XUD3WfOqnpj1X41AVofGooOg0/9CEoIA4P59QT3df/4C4yPicxAxaWn5JVDIuj1yunTii2faBdMsHytnPu6Y+QDMaMzZj0JvhpM3ZBRk5pLRsVFIKYXM2E4lGp2UEunq4LV8R4OgES1xfhMbQszKpqSmI2Jg4d49YDxAsJq4gPQMeEx3t7LTW3Q0ZG0NJSYbFxMR5esR6ecLXJaA3bloLgUJWror2BqdFRW0ICgxzcw13c9kY4JcTHZkRHprkC43z8orz9IoDQWK9IbHePusg0EQIKC8qRMgmqau48tICVQVdVU5Xl7PVZayuYqaqmNlVzlSU0zpLyZIikphPkfCpbQycgJYv45OWXKzH57TSUIqigg4WQVCAFXOpHRxaB5siXqKRR5PyGJ38JQ7Z8iKOrPCf96idfI6skCMt4gqLuMLSoiICIcwT5PnOe75OnqA1Lt6OriBHZ5Cjg5fDGi8HR881jl5rXEEOrhAnN7CTG9jRFeTg8s9wdAU5uXk7/xkgJ1cPR2d3R+dljA4TtU1Pb9PxO3tKFX3cDgO5rhNfJSJUifCVHaQaCbVBwWzR8DrMJZ0DJbLBImkfT9pXKBvgywe4sn5OZx9X1s+VD7ClvWxJD1faVyjr50v6eB09XJGZ3W4oaFHTWtS0ZhW2SryJVBqZS4uG0SNzaeE51PAsSmQ2NRbGSMIWbsTwEpHsOBgrKpcZg+DFwDmxufQkGDU5C4OAY6loLAuN4sBzuXmZRfDsYnheMRKZl5Dg5+zk7eAMcfWAuoP8vXwCPH193aFQUKCXd5ibb5z/esQmWnUyqz67tBVVJ8U2KXLL2xGVEkqbnio05NfJkXUyYpsR32rAtRkIIjO6TY8S6OD1akSjBtWsQwsMmFYjts2EE5qxSwfHViNaYMAJzYSOHqKoF9/eTRCZydJeVKMqnlIRls8JgjG8NqHjSWXwatkmXktevZrQOYTrHMIqRtHSQYTAmNeoxbb3MVTTFNl4vrAPKejLbTRn1OjQwkGSbIKqmCbJxhHCntwmY3qNliCfYBh3EromyJppnGIMKx/BiAfzW83IFjOi2ZRdr8dIRqm67Xj1DEk3SzXvxZr3ZOm3oceP0fZ+wj1+pfDYZeaOM4T+vQWmXajWHkyTHl3dRW7QkRo1VIGeJjRRhGaisBsj7MaK+lHCvnzpEEG1pXj8JL334MYGM633YJZoNEe+vXjntdL9l0p3nt516d7T1/a/+jT+U92Nzb7k4gdfflfSNZpAqIWup4HDMD4BMKhvGgi6zs07wtk1IDQogYrhMIg8OplLIrNzC4oCS2T+Yxf9P1145/OF5Zfnl19fXH7Nvuwq8M5lYMVl6/JrtuXX7SuuAe9cAd6+YH37c9t7HwPeh20uki+Woce8yYNp5C4ioZ5M4NFIdDaVzSko2rgR5uwe7uG9zicowyc0GxySHrE2b9vuY8BfdTcAsAgAFjvw/15186+nNxsAvFi0/Pz8+XOL5fvfHz54+twCAK+ttpvf3T9/9+4fAPDT69enrly9fO+7eQD44fGTnx8+tNgsizbLgs22YLc/X1j45fHT11bbHAAsAMCizb5oWSpptQF/djcCNuDPZZb2P2tVbRab1WK1Wu22hcVFm91u+6u3xGIDFqxWG2Cbm3s9N/9mbuHNg6ePn1usLwHgdwD45JdXTNU4omOAYtjFMO0tNO6BN5pRbQM0zSzDvL94+ETZyMmKoZNF5gN8zfZq054q02ypfrpUP13ZtzutvMsrnRsOK43NK/QMzvSAJoEgcWBwJMgr6G8XqTgqNZ9EzqdiMUx2VUeNZqRl4kDNxOHG6RNNo8fqevY1Dx4u02+r7t9dO3yAr9/aOn6iZehoVe++YtNssXFH49jR9m0fNE8eb544rtz3mfbQedWBT1UHznXuOiPZ8b75xEXjiYuyfecMp74wnr7Zuf+zhslj7Ts/HPjk676P7miOXdKfutb/yZ3Ri98OfHpn6uoPwxfuad+/OnLx24mr3w989vXAp3enr/+0886jrTd/nfnil9m7j2Zu/brtzsPtXz+euf372I2fpu8+nvzH0/6bD/q/XcCd/MZ/4nzQxNWkqauNn/ymu/p7zxe/jN5+PHX7xdTXLya+eTL17dOJfzweu/tw7O7DiX88nvzmycz9F7t+nd/2w8uZ+89n7j/f+v2LHT+9nv35zfYfX2394cWW+8+mf5wb/x1ovv4UsffLYNFu34ohwZlfq7d+FoUoi0rCBUWl+YckBAXE+kHCvDz8oX4xUYmwpBxWOrYiJo0MK6g1bjut2f5R58xH6t0X1TNnMYzGvEw8JQ9Dy4Yzc2Ck9EzMpjRKZh4PS8Rl5gQ4u7kuW+a/xhG5YWMxBsPKzebkZKPj1yaAvGPdPRAxcZzs3Py4uDgX53Uebpi1sfS0lPy1sfEe7vHeIHTSemzShliQt8/Kd+Mg0IyY2OTQkHA3lwgXp83BQTmRERmhIRt9ofHeoHgQKAEMjveGxHuDk6A+iSAPREx4B5fSVc5UltE0FXRVaYG6jKUuW8ovspWlDEVZgbyMKiuhSIuoIi6plYFuZ2KVxVR5IbmVhqjH5wjpGFUpU8QmtrMI7SySkEVpZ1PEXJqYS5PwCiS8AimfIeX9XXrD6uSzlo6PS5U4kkJOWyGntYTPw2LDPcAeb6/xcfTwWu3sudrZ08HJy8nBy8nBy9EJ5Ojs7eju7eju7ejq7eACcliC03Xp7eXoshQgJ9el8HJy9XJyXYZvUGJqZYR6BU2gYbZp6S1d9OYuRouK3qSkNylZAjW33cDrMBWKe0tlg6XyoRLZYJF8sFQ5UqIaKVQO8RRDRaqRIvVooWKoUDFYrBwpU42Wd42WyYdLFYMl8v6izt5iWV+xrI8p1CGLW1Mo5RuJJUn4okRcYSKGvx7D34gv3kytTCOXpRJKNuJK4vML4zHFa5H8uFx6EoyaCSch4VgSMp+OQrARuXx4ThE8pxCeW4xCIRITA1xdwU5OEFcPiKsX1N3bzx3i4wrx8QrwAoW6QKK9ojeH5zHCkOwoLHctuWgdrTway4vG8pMKqpIKquJIpYkFVZml7ZtL2lPL2jOqJRnV0qwaWXq5JKtKllOjyKvrgjeokU3a/BY9qlmX36LHtBqXpMS3d+Pbu7FtJky7ES8yI5pU8bTqcDQvIK/AfUN+NLY4r1KWzBfmNegInUN45RhRuwXfNYFq74U16XEd/XTVNEU2ge0YRgsHEc19WfUm2O3MmwAAIABJREFUrGiM1rWVod5Gkk0iWvvyWrozGkx4xTTdvBvTNUnUzWC6xtHyUbRkENnWixB0w1rMGbXafOkIWb8Do9qCVW8ld+8jDx7ONc4iRw4TdpzlHb1afuoL7q5z+O7dBM0MQmAmtnXjG7SEOg2hTkUW6MhtRnJ7D0n0f0i7q6i4srVf+Ondsnu/HdxLcAge3KFw13JXiiqKwt3dISQQd0ECBEI8nY57iCtRJDgEt7K11rkg3bv3e8444z3fN8b/YlWNdVNXv3qe+cw5d0bkNUcW7Q0t2IurayU3dSe036XtvWiXWI/fcdo7/6BvSRun/UlM96O/XAQACAD/z3M3IABKAGDjnqnYyv22mL9c9IMj3P5y0VDPGhdGI0UziRg6Gk3xI7D1Yor/7eIT0Q/PJJuegpueQj/1QT/3gRsu/rTh4gPZj/dkv96CtM6CSsWvN4Ud0MDscseWYzGpBDSbiCFTcVQqnuns5K+gaqKmZQs38EAYe8MNPU1tAlu7Lv6nizLgf+Di32mUQaAIBMeWlhak0uGZmbHZ+VUZuCQFHr//cPPFi0UI+rK4cKnv8ZOBoQUI+jz1bXx2FoQAGQRIIHAVBL6trQ5Nz6wAwCoELUplIgiSAqBYIgUAAJQBgAwAvx9TB/0VAAI31iMBCBRLJSKJWCyVABAIQBAIgjKZFIKA9bVl0dqSTCpeWF6aWVlZAMFZCLrUP0Iu30OsOkzd3sHY3sVpOBmc1ogrP8Zs6mXuPM/cdYG18wKzsZfT2Muu7Yit60hs7uZva2VVHxbu7EEJqtU8aMZ+HAsfppquuzrMDoGwRsDNNNT0VBRhMHWk399djKAwEwqzdrbmnriQfOxCVtu1rMOX8w79nrP/Iq+uJfPw+aQDZxL29lZ1P0jbey5h92nujs74Pb2phy/ln7xV0HmrpOtO8/W3TVdfb7v8rLL3blXv3drzDxouPdzxx7Pt117vuvup8fqb/FO3K8715Z+6vf/h4J4HX3bceFt/9UXdtRcHng7t6xs48GTo8PPRhpuvDz7/2to/s79v4NDTr+39M6c+L7S9nTr+avzkp7kT76baPs22f5k//mFq/6vRE1/mW4ZWjg2IjkyDUX98Rhx8pH/4pUvrm6LXq7veL+7rnz76Ya71/UrLp9Wjn+aODSxsEHhiaKllePnE0FLr15WOcVHbyGrr15XWrysnx9Y7J8SdE+KOcVH76Orx4cUjI6KDk1Dqszn/zpf6BZ3a8fsy/xiNPXTDJIBr5hCpZ+qGNNiqq2OB0DJUU9GGa5ub2Qc5BtBRUfFmnsQgatr2jpu1nXeKW+9Ud/aVH/kjjJwY5BtFCooi+wbTA4KJ3n5oDy+SXzA3Go/28tVVUFTZ9IOunFy4szM3Mpzu58v08w2ztnSEI6zVNcKsbTiBAZE21rYqSk6a6lG21kRX51ArC2tVFVsNjXB7hzAHe0s1Ne1f/2WrreNjaeFqZGCsILdFQQ5lZOhnZrrhoq2mhp2Wlj0cbgdH2MEQzkikvaZaiOWWAhahgk8ujyVUx5GqeMRqPrWKR6uKZVTG0stjqeWx5DIeqTSWVBxDzGegs8hhedTICi6xlI3NxAemov3yKBHVPGoeNTqXEp1DQedQsf+bi6QNF0vYtL9o/DPf68WsGBYzLGyLmpbaz5u1Nquo/ZeC+m8K6nIKf7moLievsVn5u4v/mX9b+J80aioob/LlZPtxs4P5+WHxBRHxBVEJhfiUUmJaOT65GJ9SRkqvomXXU7MaKFkNtJxGZv4OZv4ORmETq3gnvbCJkt9IK9zBLNnJKtvNKG5mluzklO2JrdjHK98XW7qHV7abV747tmwXr3w3v2IPp7gJl1oewssJ4+WGcLODY7KCY7KCOJnBMVmRcfnR/LzouPwIfkEgJyeQkxfIyfGjp4TShDi6AEeg4SOjyKHBzNAATpAfy8+L6e8TExoSbO+gr6ICV1SCK6tqKarBlTV01eBIFThCQ09d00gRbqFh4WkWTDcNY5qGM0zC6JZRbLNwpkko3SycZRxMMwikmkXEONFSbanJFkShOSnBkpxkQ0s1x8Vb4IVWxERrcrItNdWOlmZHS3NgZDizs924ee6x+Z78Qp/4El9hqbewxDO+GCUs9uDlW+IERiEMpBde0TbYNCzGL67UkZ7lyivyTK5GpW/zLdjllb3DM7nGhV/qlVgdkr0zOGunf3qTX2qTp7DBiVcVkLk7uvgouvRoWP5+75RGj8R618SG4OLD6Nr24LLDEbUngisOBhbvC8jf5Z/d5Jve6J1S7xJfHViwF13XFlHTElXfgdnRG9XU613XFnrgIqHrHuvC89gLzzhd93C7TuPq20Jzm6Oyt0em1WEyGjAZdbicRmzuDmxBM6ZoT3TRPnT5kYjyo+Sm0/R9l5K6+mj7f7dN2oZvOutXcsK/vIPT/oT7t3rxf+Li9f4BftUBe2wS0p6gaRwG0/GFI1w0ENbKGsbyikhD/a24cCopmoGPpkWjyX54th6nWGffQ927op/vi3/oE/3wVPwfLj6FfngO/fT0Txfvyn69CcHOQcpl7zaFHdSIbnbHluFwKQQsi4ghUrBkMpbu4hKoqG6sBrOBG3ggjH0QRihz24C2U/8fXfyLRhkEiiGof3R0Ymlpanlleml1RQqugeCTT58vPexbgqCh1dU77z9+nJmdA6D3Y1MzS4sQBElBQApBS1LJyPx8/9j4EgAsg+CMWLwGQSIQXBNLZDJwY4fi30UEIUgGAhKZVCKTAhAoAwEpIFtYWlxeXQEgSLYx1ArKIAhYXZpfWZqTycQiqWRBLJoHwFkIOvfiY1zjEfa2o6Saw5ymTlzhPr/EOlJNG23HaXRNB66hl7H7CnnbOVJtD722h1JxMmn/Zf7O06SKw/xdPV7xNSrOBAMvmoUXVVXHVQ1mq61trY0w01TTU1OAIdS1/T39CZF4fGg0NgwbEkaiJxSUHT+b134p5fil/M5beSeuVXXey9p7XtB4Mq/1j+SDZ7Na/ig9dS/9wKWclpu8Xad5u07H7ztXdqav+uKzku57O66/3XH9zbYrL7b98XzblafNN17tvPl6z513ex98PvRsrPaPV1kdN7fdeFfY+2Bf39Duh18ab77b0zfYeOf9weej7R/n2z8t7H0yXH315dE3U60fZnc9/Hzw+WjHp4XuL8tt7761vp3pHlrtGljuHl47Nbx64uPcobdTbUNLbV9XWkckx+ehsCuftA491j/+1q3jfeOItGUcPD641DawdGpA0jUobhlcOjG01D661j661jEu6pwQnxxb33g+ObbeMS7qmpScmpJ2TUr+pHH9+MjS0XHxgSko5dmcf9cr45KeLenHc25MsvZfNQnkmjtGGVh46Brb6utZIWFGaqo6SF1LM4dg5yCWFzrJ3Jscxsnd0XO/7tTDkpP3q7uflBy8FE4UhvlH08PQjKBQdkg4LTCE6BtACwnjYfFolLeunILqD//QV1CMdHOLQ0cxAvyZfj6hWy1cEEg7dc1IO1tOYECUra2dmooTTAPtYEP2cAnbamGrruIA04xydAi3tzdXUdH9r3856Or4WVi46usby202U1TwMzEKtjTzMdZ31YY7aGk6wOGOCKQjQttJW9tVB+kIUwvfalLEIlTxKVWxxJo4chWPVM2nVfPp1TxmZSy9gkcr51H+crGAicmmhOfTIiq4+FI2JhMfmI71L6BFVPPJedTIHEpUDjU6h4bOpWP/u4ssUjGbXMqhlbD/Mxx6cQwzm03PimHRQ0KM1TTU//kbbLOyxm9KmnJKmvKKmvJyGnKbNeTkNeTkNTYra2xW1pRT2hix+Xs2xm005RU23tz4BqaotMmTnu7HyQkVFEUmlEQlFEcJC9EJxdjEYoywEC0swiaVEVIr8SlVuJQqfGoNKaOWnFlHzW6g5G7DZ9Sg0ypxmTXEnHpSbgMhu46YU0/J20bL307P207L2UbLqafl1tPzGhj5DYz8bdScOkxyaQgvZ4PDQHZGECczgJUewEoPjskK5WZF8vMi+AWB3NwgXmEoryCUm43hZTAFGXRmLBWLp0WEMUMDWUG+DD8U3debHRwUZG+np6wMU1CAK6shVDS01WB66ggdNSRSQ09Vw1AJbqHjEOhJTUGxM11oyc7UJBQrw4ebjWKnu9FTXRmpLrR0D3Z2QFKZj7DElZfvGJNjx860Y2ea4uLNcfHmuHhLQoIlIcEcJzTDCkwxAjNcvAVeaI6LN8cJt5KSbCgpW6kpltQUK1rKVkqKcQRXL4AO88Ar2YZaRMYFCascaFlWlAwzapYJM8+KV2rOKbRg5hmT0i0YuY78Cqe4KgdepR233IxWYETIcoyr8c3c7Z+zB5W63Z5XZsUp3UIrcEpu9C086JG7x7fkoGtOk1N6g1NKjYOw0pZXah1TZMbMd0tvDKo44l9xJKiqNaSuw7+mzan0SMCuM/j2O8zeJ5yePlb7bcyOU+jqE8HZTaEZ28JT66Iz69GZdbi8Jkx+M7pgZ1TxvojiA1GVx8MrTxB3nWMcvJrS84J68IZtcjOh6aJ/aZt/eSe77TG3p4/XcbXrycCC6P+2TwMEZFJQJoagG++/8Kv322MTkfbf9/XDEM7q8K1KGkbyighDg634CBopmkaIon6vFznFOnsf6NxZ/+me6Ie+9R+eijc9ATc9hn56BP30CNj0BPzhKfTzU+ifj8Ef70t/vCP79QYEOw8pl7/fFH5QI7rZDVOGxSQTMMwNFyl4mqtLoKK6sarWVri+G9LIG2GMsrAPbO/ecFG20UT9f3Jxw8aNPuq9168/T00ty4AlCbACQGsg+PzL4O+Pn85B0NC66P7A0Mdvc/MQ9G5samphYePfghQCFyXiz1NTzwYGJiWSKal0FgDmAWBOLN64hkoKABvd0b+jKJKIV9fXVtfXZAAglkpkADC3ML+wtAhAkAyQ/bX3cX7u27eZKbFoXQLIvq2uzUiksxD0ZkF0+dPo+c8Tpz9One6f5FQfcaRnh+bszO3uK7/yIf/8K+6h6+y9V0n1Z/CVnaSqzrSjtxIPXGE0dMTuPO3Or1C0j9b1IJt7UVV1XNS0tmprb9VBmGuq6agqaCI0dAK9AglRBFxIFDocGxhGjMkob+y9UdR9LeXEpeLeB0UddxrPPktp7knbf7a462by4fP5nbeyjl8taLtdfOoRf995dlM3b3dv5YUXVZde5p+6t+3Gu6Zb72svP2u+1V965l7t70/a3022908ffDpy7M1M+cWnpeeflF98WnHp2YGno3seDzff/3zk9eT+56NH3kx1DC6fGZc2P/zScLv/5OfFQy/Ht93uP/RirPPLUs/ASveX5Y7Pi2fGJL2j4t4x8amR9eMf5459nO34unJ8cP7w4Mr+aSjw8kdk22ujrkG37i/bx6RtU2Db15WurytnvsrOjIGnxsXtI6snhpdbv660j65toPi9QBwXnZqS9swAPdOyzglx++jaydH1ttHVw8PzR8bWD0xByU8XfDtfG5X2WuR05N2eoey6aBLANXeONrJC6ZvYGxpYa8ON1dSQSH0rc+dQ19AYFC7Fwo+BTqhoOvOorvtheeejut6nRfvPRZCF6GAMOxLDDY/iR0SzQ8IpAcHMsIg4PBHj5aMrJ6/yj38YKiqgPdzjMWhWkB/T3zvEytxdR9teUyvawZ4TGBBla2OvoeYEU8c529O83CNsLB201F11kFhXl0hHB3MVFe1//eqgq+NvaelmoGciL2elqhJsaRZuY+VnbOiujXCCaTnB4c4IbSdtHVcdHTdthIOmSri1STGbWB1HreIRawXkaj65Jo5eE8eo4bOqeMxKPq2CRy3nU8p4pBIuacPFAnpkZSyhjIP9P7qYS8fk0b/XiwUMwl8oFrPJpTH0Us5/TzGXkRtDz4tl04KCjJXVtP65GbFZBSanDJNX1JKX15SX05SX+9PFjaVEeU15BU15+b9E/CsbLm58D1NUgikqbfJmZAVw88KFxdGJ5djkcmxSGTqhBC0sxiaUoIUlmMQybHIFNrkSl1JNSKslpFYT0qpJGbWkrDpcejUm9buLhOw6fFYtIbOWlFlHzqwjZ9SSMmoJaZX49EpiZvXGxn98WkW4IN+fne5NT/aiJnpREr2pSV6URBQ5wYuSiCLFe1ESvKjJHpRkT3oGip7mz0yLik3HMuPxJDopGkMNC2GEBLCD/dnBvuwgf25YcIiDvZ6S8kYfFaGirqsB01bRQijDEOq6ymr68pom2vYBvuyswPgin9gcX35eUHxRaGJpQFy+Jzvbh5fvE1vozSsMSqkKTqsJSKvxTan2iC/1EJZ6CEo2ghKWeSWUoYSl7nHF7nHFKGGZZ3yJK6/QKSbPJbbAjV/kxi9yiMlz4OTaM7NMouL0/JlwT6KyfaRlVHxwQrUTK9+eXWgbU2LNr7BLqrOKqzRm5OmS0g1p2ZYxxRYxpaasYkNKHgKTphmZZMwsshXW2SfWW8aW65KztHCpypGJRuxS+/Qmm9RGh6xmM2GlcWzxFk6BITVLj5iujUvWjE4wjSl2ytzhkLXDLr3JJf+AW8kxq5y9LlWtwXsvEdvuUltvRzf1emTvckqodYkrR8VXeMUVu3JyPLh5/kkVfslVvsnVXmkNqPTtvgUHfIoOR2zrJey5Et/1nHLgpk3yLmzTJZ+SNr/yLnbbk9ievrjO66eeDi6Kvq+B/c9cTEDYYzSMgmC6KBjSUR1hqaxpoKAMNzK0wkdQyGg6MZqKxdL8iRw9djFy90PEzbUf765terS26Ynoby6CGy7+9AT65TH4433pP25L/3kdgJ0FVco/bIo8ooXe5Y4pQ6MTcdF0AppAxVFoRIaLc4CiurGKliVMzxVhiIIbupvZ+LeduvD/00UZCK4AwN2Xrz5NTIggaA2ElmTAigx4Ofj13vsPMxD0aWXt8ovXjwdHFiDo7cjU6LcZCJLJALEUBJdk0s/fph9/+TK4vPJ5cXEOBAcWFj5PTa4CwBogW5GKN+7C+LuLYqlkTbS+uLwkBWRronWRRLy4vLSwtAhCkOxvGy+/ffs2OTW1KhZLQGhqeW1OKhuXAf3L6x+l0GcIeimCBiHozteZ2KqDAUnlWW3X9j0eOzchuTgDNdwepTaewZS1cZrOZ7c9yGi5nXL0qmDveSdWgbxtpK4H2QxFUdVxVtXaioBbasPNNlzU1tQN8gn+7mIYJjiSllmzd/eVh0Wnr6e0Xi4521fWfX/HpZdxDSfzWq5Wnn8Yt7+n/MKTynNPS3seZ7XdjTt4JW7/5bgDlyouvSk596zk3ONtt97XXX3dfPfjngefa/94vuveh57Bpc7P8+0fFnY+HMruvtd0f6Dyyqv6m/0n3s8ffjN96PXU/pfjB19PHns/e7h/umN4tblvcP/L8VMj63ueDO96ONDxZal3RHRmVHxmVNw1sNw7Iur5un5qeO3k0PLBt5NHPsy0Dy0dHZw7OiraPwv5XPmM7Ow3Pj3ic2m87qvs+Li07evKqa+rZ4elZ8aA7klpx7io/etK29eV9q8rJ0dWT46sdo6t90xJe6akp2dkZ2ehM9/Aro13hldODC/tH/h2cGxt3xQkfDzr3vJUJ7/TJLMl99Y0rvGMsR/bzCnKwMJT19hWX28rQstAXQ2pY2hj6RruHslDEVItApikjIams3013Q8qeh5tv/iqcO+ZKEoCPhwfi8bGR2OFaFxMaAQ1MJgVHiHYcFFeQfXHH42UFLEozwQslhMcwArwDbUy9zLUd0TAcS7O3OAgjIOdM1zTFalJcndm+qIibKwctdQ99HXxHu6RTg5myoq6v/7qqq8ftNXK09DAQlHBVl0lzMoi0mZrkImxp662M0zTGQFzQSJckNpu2jquSLiDhkrEVpMSDqkmjlrFI9YJyLVxlFoBo1bAqOGzqvmsqjh6JZ9WEUct55NLY4kFTHQ2JbyQEVXFI5ZxsBm4gDSMXz41oppHzqNG5lKj82jofCYun4krYOAKGLgiFr6YTSrhUEo4lNIYanksvYxLK4th/DtcRgmXkRdDL+DFUAICDBWU4f+SR25WRsgpI+SU4PLyWnJyWvKbteTkNDfLa25W1NysqL55o4LcrCkvp6UgD1NUgCspwpUUtRTkYRvvy8nB5OXhCgoIRcVN3oxsf05eMK8gnF8UHV+KSSxHJ5RGxxeh44uiBEXR8SXRCWXRCWXRiRXY5Eq0sAydUIpJKsenVuHTqjGplbj0akJ23fdk1RHTa4hp1cT0akJaNTGjiphVTc6upWTXUrJrCemVYXF5fqw0P3aaNz3Jm5rkS0/xpSdvAOlNSfCmJKAoSShaKoqR6U5JCWRnkJMKoqg8DJ5KiI4mh4fQQwKYIf6cUH9uWCA/MizMyUFfRVlTTl5TQRmmpKqjroVU1kQow5CaeioaBnKaW+DWPm7ERG9Oli8vL0BQEBBXGCgo9I7JcaWlozi5npxcZ1YWil/km1Dul1LtlVjhxM134RV6xpduoOibXB2QVuufWuOTVOmbXB2YXheUUe+fWuuXUh2YXhea3Riasz0woyEwa5tvUqUVIckgiA33JCnbRZiG8Xx55Y6sAlRCnX/2Hr/8/YGlR70LDzhn7LBLrnVK3+aa1eyUtsM+uXFrfL0Jt8KQXWIlrHNIa3JMb7ZOqjeIKdZh5GkRs7fwqm3TmyyTt9lk7DAWlOtzivSYeUhiOgybpBktVArj69FzrZJqTBOqzBLqtmbstMnZZ5yy3bH0mN/23uDd572rT9okb9/CKDIiZ20hpm3BJJhg400wAqOoWAtSkhU13YKWacrIM2EV2iTU26XudM8/4lfZST18B930u2VCM7rpd5/idt/SLlbrY25PX1zn9e5nQ4ti6P/iIgQCMlAmhqDr7z/zqvfaYePh9mgN4wCYLgqOdNBAfnfR2NCSEEmloBlkDB2PYwSQYvQ4Jf/ponjTY3BTH/TjA+jHh8APj4FNT8AfH3938Yfbkl+uybTOAMpl/Zsij8Cwuz2w310kYog0PJVOYrq4+CuoGapoWsL0XeAGHlr6rlu2+rZ2nf+fu/jX7oh/j4aCoAwE1iHoUX//l+npNQhaA6EVAFwGgBeDX++8+/ANgj6vrp1/9uL+56E5CHo2MPp1cgKCZBv14ioEjqwsP/s68mFx6eX09JhU+nxk9PnQ0AoILkkli+I1KQQB/9lHBUBQCsiWVpbFUsnK2ur84sK6WLS0sgyCoAwCNg7IASBodn5xanZhTQqIIGheKpsQA+9mF59NzX6RAv0iydPFlVEImoGg/rn1Xedu4PPrfJNKs1qvdn6ca74zwNt5jljRmnTgSn77/dy22yXdD1IP/25PyVKwizBAUUw9SCraTmpaW2Fa5kgtE01VHRUFdR2YbohfKCmSgA2OjA5Fh0bTqw527b7al9V+Mbn9Snb3nYreJ/VnnrKqjpWcultxvi9mT1fDzf6dd78UnXqU3fEg7tDV+MPXOPsu1l77VHnlXV7Po5rr73Y+Gjr6Zrrh5rudD7+09M90fF7oGV7rHZEWnOnL6rxz4Plk0/3B+psf2r+s7n8xufvp6NH+2SPvvh3p/3bs43zniKj+/sf9r8bbB5aaH3w+9HL8zJjk7Jikd0R0anCl88tSz/DaqaHVkwPLbQPLe1+OHnw3ceTz9LGvC52L4P5FyP3yR/WTb3RODQbcmKubBI9OSlpHFru+LvYOi0+PSDvHJV2T4u5JSdeYqHNsvWN0rWN0rWtcdHpa1jstOzsLnp+Hzs5CPZPSztH19q8rLV+XDw3PH51aPzADCR7NuBx7hMhpM844kXt7Bl3fsyUgxsIFbWjtpW9ib6BvDdPUV1dD6hpbW7lHeqLjPQmpZgFMWl5T88VnNacfVZ150vT727xd3VFkATEKz8NgEzD4RCyBGx7FCAnlRkTFE4gbfVT1n34yVlbBeXkmEjDcsCBusH+EtYW3saEjAo53c+EGB6Ad7FwQWi4ITYqnK8vPK9zG0h6m7m6oh/d0D3ewM1GUN9z8G2rLlnA7Oy8jQ0sleTsN1TBL80hrqxAzEy99XVcEzBUBc9NGumnruuvqu2trO2mqRtmYl3EptQJaNZ9UH0+tE9Dq4pm1cczaOHZNHKsqjl4VR68U0CriKGU8UgELk0ONKGaha/ikv7kYXs2n5NOi8mjofDqmgIUvYOELmfhCJr6YTSjhkEtjqGVcWhmXVsFjlMfSy7nMfyeWWRrLLIpllghiKb6+BnKKyH/J62xW0pZTQsopIOQ2w+U2b7gIl5ODb1aCb1bQ3Cy/geKGi3BFRbiiIkxBQUtBHqagAP/PbAoTlGKSq0np9eSMempmAz17GzWrnpxeS0qtJqZUk9JqyZkNpPQGQmodMb0Wn1KFS67Ap1QS02tIGTW49GpcehU+owafXkPIqCGm1xBSq/AplfiUKnxqFT6tEpdeScisImXXkLNrcKnlgTFZnpREL1qyB0noQYxHkRNQ5ERPotCDmOBFEXqShO5EIYqehmJkOpMSg2KzY/NrcZwEHIlBQGPIEaH0sCBmiB8r2Jcd5MeLCA13djRSU4MrKGgpKsGUVHTUtPTUEUgVOFJTV03DQAFmirDxdcTEuZATvdhZPtxcD2aWNzf3z4cCH16hBzfPJ77MP6naP7XGK7HCgZPnyMl3isl34uS7xBR6xJV6J1R6CSs8+CWu3H9/RMWXeydU+ibV+CRX+6RUB+dsD0itscAl6AUykV4UJbtI84h437hKO1qeZ0JtQN5+v8JDgRUtvuVH/cqPeJce9Ks46l95zLvsqHfpMa/S46iSY24Fh9yLjnqUHPEqO4oqO+ycv8cxd5dVyg67jN3WGbuMhbVWaduNhZUGsSW6rHw4MR2GT9XEJqtEJeizCq2S60wTa0wTG6yz9tjk7jdMarQpOORc1rI1e59uTIU+s0SXkK2HTTfCpupG8PUieQZRPJ2wGCN0vAkxxZiUrkfM1CVnm/FrrJPlGskuAAAgAElEQVSbHbMPuBe3YvZeC2k4v4W/PWLbRY+8FlTRSUbLo5hTj+I6r3U/G1oQQxAISYE/zw3/7y7KAEgqgqCr7z7FVu6xxQhgtlEaRgEwPRQc6aCJtFTVMlRSQW4xtiRFU6gYOglDw+MZQeRYfU4pcvdD5K31n++LNz0SbXos3tT3Nxf7wE2PoX/0gT/3QT/dB364Df58FdTsBZRL322KOAzD7PLEVuBwKUQsi4QlMXBUOoHh7OynqGagqmUF13eFG3ho6rsaW/q0dJ77f3JRKpVKZdJ/37gBgjIQXAWhpx8/fZ2bW4WgNQhag6BFGXC//+OlvqeLEPR5ZfXc05ePh0fmIejVyNT47DcIAqQy8cay67RM+mZq+uPyyouZmfdLS/c/f3k1NrYKQUtS8aJkXfrXeal/AxKAQLFMKgOB5bW1kfExiUy6sLQokUpAEJKCkBSCpBA0t7I+syRalkFLEDQPQMOrkveLa7cHvj7/ttg3M3dtaHhIIlsAwBUQnIWg6x8Hcw+1hadX0Kv2px86l37gHL+hI/vI72Xtt4rartefe1zQes2OnKHihDb2oZu64pThDhoIWwTcEqlloqWqo6qgrgPTDfUPJUURsMGRUSHooChaU8flXX88jj/UnXX6dtrJG803PpV13ufUnGi+9rb49L2Ulis7Hw0W9jwo6X1Seuktc8/FxJa71J1nG+4M7+ybyOp+2PTw69H++f0vxkovP93/Yqzlw2znwNLZcWnL+/n0k7cbbn46/m6h8d5g9fX+Ex+Wmx8NN/UNdwyv73k+fvjdt9OTwMmvovr7Hw++njjxca750cCJ/tneEdGZUdHZUXH7x/me4bWzY5LTo+Lu0fVTY6KDbyYPvZs88nmqdXK5Zx3aOQ+5/v5Zs+eDVtcn/9uzOxagllngxOjCyeG5nq/i0+OyrgnJqQnx6Slp97j41Jioa3S9c2Sta2StZ0JyZho49w26MAedn4XOzoA945KukfX2kZXDQ/NHJ9f3T0Ox9yYcD9+DZ7eZ5rQX3JuNrO0yDoixcEMb2Xjrmzoa6lvDNA001LX1TGy3ekR5YYWexFTzACazcNeu31/WnXtae/Z50+9vs7Z3hBNjSdE4PhYjxGCScHh+FIYTHslHY4UkUjQKpSMvr/XLLyaqKgQfzxQynhcRwgsNjLa39jMxckLCSR6uMUH+aEdbF6SWC0KT7u3BCfSNsLVygKl7GOkSUG4RzvYmSgpb5OV8TM2i7O29DQ0s5eXs1VUjrS0xdtYh5ibe+rpuCJgbEu6pq4PS0/c2NPLS13VDaOIcrGr49Hohs5pPqoun1sXR6gXMegGrTsCpiWNVC5hVAkalgFYhoJTxSIUsTC4tspiFrokjl8fg0rH+aRj/AlpEXTytiInJp2Py6Ng8BjafgS1iEYpYhBIOqTSGUsallcfSy2PpFTxGBY9REcvaQLEillURyyrjMUv4rHIhn+Tjo79ZQfu/5LR/U9CWU0RslofLbYbL/QaX+w0hJ4eU26gjFWHyiloK8hvZKBBhct/LRLiCAlJJCamkhFBUhCsowOTlN5FSqplZ2zi5TeycHazs7ezsHZycHazs7czMRnZOU0z+Lm7hXk7BblZeMyuviZmznZHTyMjdzspvYhc0MfN3MPK30/N20HN3MPK2M/Ka6Lk7qFnbKBkNpIw6UkYdMbOGlFlDza6j5zYQM6qCYnI9SIle1BQ3QoILVrARZ6zAGRPnhhe4YOMcsQI3UpIrOcUBL/BnZzKyKrHcZAyVg0Vj8WGh1NAgVog/O9CHFejDDQsMd7YzVlPVVlREKKkgVdT11GH6GkhtVQRcXVtN3UAJZoa08naOjnUhCN0oyR6MNFdqsicz3Zeb48PN8ePl+/Lyvbn5AYnlwWm1Aak1qIQyJ26+S2y+Ky/fjZeP2hiuSSjzEZZ6CUq84op9Eir9kmt8k6p9Eqt9Emu9E2o84std+UU+yZWo+FIzdLyeHx2BIivZRW5FJwUKa2ypec68Ss+MZrfMne75B1DFh90L9znn7nIt3OtRfNCj+IhH8TH34mPupSfcS044Fx51LTrqUXYCVd7iVnLUpfiIY8FRp6LjVhl79ePrTJIb9eMqddlFSHqeFiFDE5eujk1RikrSZZVYJDUYC2qNeTXWabuc8g6aJO8wTGjUjquFs8uRzDITfq0WNh0embyFmGlKSjfBJupFxOqE802J6abUHBNGvgE1D0nJM4uvt0rb6VbS4lV1KnrP9aD688b87aF1552zjrkUnCSdeMjpeiRo/aPjyadZCSgDISkgk4ASKSTbuCpp4yYIAIIASAaAUjEE3egf4Fbs3hoZi7CL0DLxheu7I7QdYMitappbFJV1jI0sSWgSFU8lYMg4PDWIHKvPKdPe06d9S/zLPemmh+JNj8SbHoE/PIR+egD99AD4Rx/4jz7wx0fAzw+AX+6BP92CfvkD1OgGFIvebQo/rIFuRuErcLgUIo5JxhEZOAodT3d18ldVN1KHWWsbuCMMPTX0XAzMUcc7zkIQJINkICQGIQkISQDw+20afxWFwJ8/RySVrYrEEkAmBQHZ99NLQRkErElkr95/Gp9dWAOhdQhahqCJddG1Fy/PPXiwBEHvZuc7bz/oGxqZh6D+6YWx5WUJBIikIolMKpEBi1Lgzfjkx9W1J9++Xf/85eno5Oe5+WUAWANlS4BYBIGS7xNBMgkkkUJSMSRZB6QrUmBZIlsUSQZGp9cBaHFtbV0skkGADIIkICSBoNG5hcG5lWkAGlqXPhj9dnd89t63pZanb9pefri3JD4zOPZWJJuUAqProm8gNAdBkxB06e2AoOEgKb8pe/+5lF2nc49eKTl5u6Tr1vY/npefvmdDylB1xG7xZZi4EpThTppwOyTCGgkz01TRUZZT00PohweGk6IIuJCo8JBo/0jKzu4/9lx7mnLkTOmlJ3mn7+998DW39ZZgZ/fumx8yT1ytvfKq+f4Ap7mn6kp/3sU3xF0X03ueU3ad3/FwfOejiaLzzw+//tb0cLDm5ptt9z50jay3Dyx1Da0efzuz89FQ/pmH+19MHH8/33D3U92t9wdeTjbc+3zw7fTxTwvbHw20DSxenIdOfF7c82LsxOeFI++mD7+dOjm4dGp49fTo2qVpWcfAwpkx0fkp6cUZ8Nw0cHpKfLh/+tin2dahhVOzku51qOEb5HptCHlxGHn6c+Cdyb2rYOuc7MjQQuvQwukJ6dkp4PSU+PS0uGdK3DUmOjUm6hpb7xhZ7Rxd7x6XnJkCeidlZ6Zl52bAMxPSnlFRz6ioa2zlyMD84VHRzlGAe3vE6cBteHarRWFXycP58Mp2o4AYc3eskbW33hYHPT1rDXUDNQ0dfVMHG88ob1y8ByHJJIDGKN278+rr+ksv6i682nn5XXp9axguhoIlCvDYBCw2GY8XRGNiI6IFOEIShRrl7qErLw/75y9maipEP1QKCSeIDhNEBKEdrIMsTNx1kVQvj9gQf6yTrYcu3FMPyfRFxQb7RdpaOcLUfUyNKL6ocAc7UyUFE4XNfmYmEXY2nga6Zpv/y0FTLcreGudoF2Jh6mOo66GD8NBBoPR0fAwN/IwMfQ31PLQ1SS7WtXGMhgRmTRylLp5SH0+rFzDqBYw6AbNWwKwRMKoFtCoBpTKOUsEjFbGwebTIUjauVkArjyFk4ALTsUHFTGytgFZIxxYysPk0TD4NW8DAFbO/D9qUcenlsYwKHrOCx6zisyr5rA0OK2JZlTx2FZ9TwWeX8ljlAh7R20f3NwXt3xQQcooIOUW43IaL/4WQ+y+knBxSTgG5WQkupwhXUIIpKsAUFTaqQ5i8/F/Z6J1uoPjdxVBKciglOYiQ5IcV+mHiA3BJoZTMEGpWECUzlJ4TzsqPYBeEcwoiuAWRvKKwmPwIbkEUrwgdX4oRlmESytHCcmxiJSGlhphWS0pvIGdsI6U3ENLqcCk15Iw6ckYdMa2anFHLzN1Oy94WGV/iy8j0Y2ShyKmuuEQnjNAJm+CCT3LFJ3mQkj3JyW7EJFdCsgNOaIeJc8XH+1CFYQxhFCUGjSHiwiNpoSHc8OC40ICYEN/YyIAIFxtjVQVteTkdZWUdFXU9NS19DaSeho4OTF9Ty0gFZoY0c3eP4HhRkr0Yqd6sdG92OoqZ6s1K9+VkerHTvdiZPtzsgPji4JRKv8RyN16BCzffhZvrzE53jcnwiM3y4ueg+Dmo2Bwvfr6fsMRXWO6XUOGXVB2QWu+fss03ucE7qQaVWO6VUIKKK7TGJxoHcZAosppjtA0m2T+uyoFR4Cao8cvd612w3z3/gE/ZMc+ig275e90K93uVHvMub/Uoa3EtOuZSdNyjot2p8JhrSYtHeZtHWatbyXGHwqNOJe2uVT22+cdNUneZJDcZ8Gt0mMXa9EJNQoYGPkMFmyYXkYxklJjEN+pza/XZFRbxjVaJO/S41TBGOYxVocerNU9qMubXKkUmaUQm6ePSjXHJ+mGxOkEcRHCsATrNAJ9lwijUpxdokXJM4xtMEhucSo561Z4K33kloO6sYWxjeP0lj/yTrsWnMMcexXT1CY5ebHn0dlIKSCAIBKUQKNs4LEYGQlIIkkCgBAKkoFgKSkQQdOfjKLdsj3kIW9shHGHmhdB3RurYwZG2qurmm+V1DPQsiNF4GoFIxBJwBEogOVafU6G9+zHyuvTn27JN98SbHog3PQB/eAD9fB/85YHsp0eyHx/Jfnoo++m25Nc74C83oH/9Aal2gnK5bzeFHVaNbPQklGOxCQQsjYTD03EkBp7h6uCrrmaiqbUVqe+GNEKp67noW3od/14vAgAkAsB1ABQDgPSv00c3OqYSKSAGQCkELayJvi2vSCBIDIIimVQkk0khUAaBUinQ//bjxNTsGgCuQ9ACBE1I1u+8f3vl+bMFCHo5PnXi0rVHAyPTAPRifPbDwuI8JFsHJBAASFckIpH0xeDwh5XVZwuLHY+fDYnB4eX1b6vra6BkGVxbAaVrECSGIDEkFUGrYmhlFVpblIlnJeDIknROCg3MiIZnV5dlsoXVVSkok8hki+uiVQB4Nzb2cvLbKATdn54/+frTyY8ju5/2b+97l3fp3u63I4c/T99elA1JoY8rkgGRZEgKjILQCgQd/P0eJq1G2HBS0NiVfeRKYeed0jMP9zz6Uv/HC2tipoJN9BZflokHWVXbVU3LFgm30YZbaKjqyv+mqq9tGBUcRYjC4cPRYaHR/tG07Z2Xmy/cLzh5pf7a65prrxtufMxouRG/92xu67WUA+ePPpkoP/c8Zte5xvtjvJMPacfvxnc9oe+/cuz9atnlN3ndD468nq698abo4qOmx19ODq10Dq92Dq7sfPBl+4PPVddfN97/tPf5yI5HX5oeD+x4PFB1603L4NKh/ukDbybPTAMXZqETn+b2vhg99nG28eGnE1/mOkaWO4YXu8dXLs3JTo0unZkUnZ+RXF4EL8yDXWOrB95NtAwttQ0vdc9IOleh6hnQ6foI/OKowYUvEY/GDouAjgXZ0a8rJ8fEZ6fB0+OiU6OLvVNr3VPr7aMrneNrnWNrHaNrPRPS3ing7DTYObTWObhyekzcM7LaM7zSO7p+ZkLUNSE+MQE0DckEt8fcD9xF5LRuLe2p7FsKKz5uFBBj7kHYYu1nsMVZV89OXdNYRUPPwMzJ3jPKHyvwxApNAqmc2kPNN97WXH5Vd/Hd3t8/pledCEdzmERqPAmXSiCkEQiCqGh+VHQCgZxCpYU5uxgoyGv98pOFljo10CeRgBZiQoVRwVF25mFWpl76OkwfT36IH97JFqULDzDWZft4cAO8I20sHLXUgqzMGIG+QdZWxvKbzZTkgraaRzjaoIz1TOX+5YzQjLK3xjrbh1qZ+RjpofS1PXURXrra/sYGfkb6/ka6HghVuoddTRy9XsioFdBqBZSGBHp9ArVOSKkVUGsFtFoBrSaOWsUnV8aSqnjkUjYunxpZxiHUxTPKOMRsYlgGLqSCS67i0fLI0SVMQhENW8zAF7OIJRxqCYdWxmGUc5kVsexKHruSx6mOi6nix1TxOZU89gaKNXEx1QJueSynlBdL8PZB/iYP36wIk1eBySvB5BXg8nII+c1I+d8Q8nIIeQW4nJKWnAJM/nuPdIPADQX/buHfswkVQvUIIrv6kZy8CY5eBEcvooMPxcGXaudDsfWm2PpQbHwptv5Uh2C6UyjLPohuH0R3DGE6h7FdwmOcImKcwmNcImLd0HFu6Dg3NN8VLXDDCD2wCSh8ojcxyZuUiMILPYhCH3KyLy3dk5Tkio13xye6YoXO6HjHaKEzJsENl+xJSkWR0zxJKR7EJHdikgsh0REb54zhu+O4fviYUBwjGkMmRKDpYaHc8GBBWCA31Dsmyj/cxdZYRR65+TcdRUWkkqquqqaBpraepo62lp6mpoEq3FzXAuUVHRtETwvmZAfH5gRzswM4Gf7sND9Wqjcj2YuR4sNM9+PmBMYV+sYVuXNynelZDvQMW2qyNSnemhTvQEtyYaS4MFJc6SkerAxPdrYXN8+bV+jNL/bmlaL4pZ78YhdunktMjgsryxItMA5m63hR1B2jrdGJgfE1LjElqMT6gLz9vkWHPPL3exQcQBUdQhUf8io55l3W4lF6wrX4mGvxcbfSVreKky6lra5lbW6lre6lre6lLa6lrW5V3aj6c06lHZYZByzT9pombDPiVetzyjQImRqELDVclmJ0hi67wjypeUv8dn1ujTGvXp9bA2OU6fFqTZObTRO3WybtsBI2wHHputgUE0KKOS7BJJxrGsI2CGCaRsRbEdJtGPkW9Nwt9ByHpHqbxHrn3D1B9Z2Uwzcjmy4acesiGy96l3a5V3Rjjz2M7eoTHrvc1tc/IQVEEAQAMgiUgaAMgMCNVp4EAiSQFIAkICSTQNDN/mFW0W7zEI6OQyjSzEPbwFFbxw6BtFVTN5eX1zPUsySicXQigYjbcJGrz6nQ3v0EeU32823gh3uSTQ8kmx6A/7gH/XJP9s/7sp8eyn5+CPzyQPbTLck/bwE/Xwd//R1S74Tk8vo3hR1Rjdz+v7lId7HzVlU2VNOwgOu6II1QmoauJrZ+rT2XNurFv7ko2Rh2AYCNqRdICkAbLq6IJbMra+sgJAbB9T9d3OioDg18nV9YEUHQKgQuQMA3QNY39OXG61fzEPRiZKLj6q0Xo9MjEujJ2NzbhfkJ2boYBCAABNdkoAz4Mjv/ZnHl8dzC+f6PIwA0JZbOi8SL0rUVYG0NAtY32ruQVAquSKGVdWh9QSp+OzE9sAIMi6A3M6s33nyaEou/zs1JIUgklUzMzUyvr32Zn+9fXB6FoDszc71DE+dmlpqefmgfX9799mv6pQfN7yY6BqeeLq5cHhi9PfHt7vjs89nlaQg6cqOPWtDMqTzKqjpRfPJu9YVnFRcft/bP7H04aEPOVrCJNvGLMXUnKyFcVDVs4XBrbbi5hoqOwmY1PR3DyD9dDA+NDiaym7qvFB07m9d6ec/Dgab7X7bfHszuuCPYczbt0KX89ptH+sYzWm5md/XtejFHOHiV2fWYe7Ivrv3B/jeLmV0PC888PvpmpvLK85wzd/e8GGn9stj2ZfHgy/GdD76U//Fs15Oh3U+H970Yrbzxavujzw0PP+54MtA2vHzs8+yxj9/OfwN7x6UHXo03Pfpy9P1MxY1Xu58PnxxeOjW6em5Gcnke7J1YOz8rvTAruzgPXlqEOkdXDvRPtgwvnxhabB1daVsGK6Zk9tdHEJcmjC8NYJ9NHlgFuhaBjhmw+xvUOw10fl1qH5zpHFnoHF/pmFzrmhJ1TYhOTYh7p4CzM1DvpKxzaK1reO3shPTiDHB1Aby2KLs0L+v9BrV/g5qGJfybI+777yCyW6wrTpfenw/KOaTvwzJxwxpZ+RlscdXTt1fXMlHV1Dc0d3b0wgThE70ICRZhTP6Olubb/VWXXtVd6N976VNa5fFILJdFoiVQCGkkfAaJkITFCrG4FBI1hUILdnDU3bwZ/s+frLTUqEG+ySRMPCZEGBUYbW8RaW3qa6DH8UPFhwUSnR289REBW3TYvm7cAO9oWytHmHqQlRkryC/U1tpY/jdLVcUwu61oZzsfEwNzhd9ctWFoR1vcXy7qIVG6CG89nSAToxBT48AteiikKhPlUCtgNCQw6+IZtQJqQwK9IZFan0Cpi6fWxdPq4um1Alo1n1rFI9fEUTdcLI8h/uliRCY+tIJLrubT8ynoEiahkIYtZuBLWaQSDq2UQyuLoZfHMip5rEo+qyqOU/33CDg1gpgaQUyNgFsZF1vK42E8POH/2qz5m4KWvDJMURmmoASXl0fKyf3pojxMXhEmr/hXafj3/OXif19f9A+h+AQSUX54D2+sqxfOGYVx9MQ4eGLsPLDWrtEWLpEWrhFbPaJsvDC2Pjh7X5yDH8HJn+gcSHYJprkE0VyCaW6hDM8ojls4yymE5hBIdQikOQbRnYIZDsF0xxC6fQjdJphqG0SzD2M5RsQ4RXCdI2KdI2Idwrm2IRzrIJZNMNs+jGsXGmMTwrIJYdlFxDhE8eyjuPaRTKcIGiqKFoKhoqMJ+LAIUlAgO8ifF+wXG+rDQwdGudlvUVVCyslpKyppK6nqqmrqqyN11ZEITV0NDX1VLVMdUw+PMLY/ITGQmhrMzAhlZ4aw0oNZaUHM1AB6ciArPYidFczNC40rDI0v8eMWeDKynGgZNuRkc1ycOZZvSxI6URJdqMku1CQXcqIbNQnFSPVmZfiwsnxY2T7sHO+YXHdOjjMz056aahYZaxzM0vYiKdiGm4fHBSZUu3JLnPnlLgl1zinbndN3uGTvckhvsk9vdsza45i91zZzj1XaTuuMPdaZ+6yy99vmHbYvPGaff9S54Jhz0VHXkhbH4laPqh7n0pNbM/ZvTdtjntBoEldrFFupScrRIOZqEHKVMZk6zHJT4Q6juG3G8Y26vDo4o1yfX2+W1LQlvsEyqdGv7FhoxXELRq4ZPtGRmupBT3Eh8F0xMSgcP4CWEsjKCo7N843N9eTmBqZWe6XU+uc0Y+rbucevU/Ze2prQQNh90aes1aOig9jyMK7ncVLLlZNPPk7KQBEEyTa6p6Bs4yYIKQRKIUAKSTZuqJBC0LU3X2j5OyxCOdr2IUhTN20DBx0dOwTSVl3dXFFBz0jfiozBM4hEMp5IINKCyTwDToX2rifIa9Kfbsp+uCf+YaNevAf9fFf2y13pT/eBnx+AvzwAfrwl/vmG7MerwD8vQeqdkHz++03hR1UitqMIFVhsIhFLI+MJdByZiWc42XmrKBuoqpvDdJzgBp4aes5G1l4t3echCJJBAAiJQHAdBMSATAaCIAjIIGBjHRGUgZBICogBcE0qm19ZX5eBUggSAzIJAEghQAYBEAQND48trKytQeASKJuHgFlA9mTg8523bxcg6M3E1OWnr0bWxAOr4odfp9/Nzw8uza9JJRAAAiJQBkITYsnLxaV7M7NXBr+OgNAsAM2urc8sL6wDEjEIiUAIhEAIkICyVRBYk0Cieank+psPT6YXWx++fji9eHNg/OPy6pupiSVAJgaB8blv02tr77/NvJyd/SyTPVpePT8283BdevTDSOvI/OV1sPHl8N6P304Mfjs1NH7w6fNzI+PdHwcvj0x9gaCDd56zqw8zK48yq1uKOx80Xn3XeP1t16f59rffHGh58tZR5gGxpm5kBZiTqoY1HGaFhJlpqOoqbFbX1zGKDI7ER2Jw4dHhYehgckxN69m0nW2VZ+4efz217+nY9ruD6a030479Udhxp+rs4/rLb4QHL+95MlF792vE7guc0y/iz74WnHqafe513NHre59M7H82Xniur+Lay4Nvp468m6673d/8cPDwq6nKay8PvZnc8+zrsQ/fSv94Vvz7k7LrLw69nz72ee7Au8mjH2bOfwNOfV3f/3Jsz7OvR/qni39/svPJQPvgQsfwUu+U5OKM9PToyrkZydlp8bkZ2aUFsH146cC78RODSyeGFo+NLLWtgqUTYrurw8jL40aXvhBezuxZBFpm1lonJF0z0OkpWff4WufYQvfU6oUl8MIydGYe7JmWdk9KTo2LeyakPWOS3gnphVnwzJTs9Mjqhen1PxYkZ6ZFJ4aWjk1IG76sx1wbct17C5Z53KHmfMm9Wf/M/X+66Ktv5Kyja6uqaaSqZWBs6ersgw8ipXgRkrZGchL3dDbf7q+69LLuYv+eSx+Tyo5giHwOhZ5CI2dQCNkUYioBn4THp1FoyRRakL2D7ubN8F9/ttJSpwf7pVFwQkyoMCoQ7WAZaW3ma6jHDfBOiAgmuTh46yP8t2izfNxig3yj7bc6wzWDt5pzQgLC7W2N5X+zUFUIs7NCO9p6GeqabP7VGamFdrDBOtltuOitr+Otpx1goBduZhphaRpsoo/SVmd7O9XFM7clsuqF9HohvTGR2ZhM35ZEaxDSG4T0hgRavZBWK6BV8yk1cdQyDr6AFlXBJdYL6RsuZhPDq3jUGgE9nxpdyiIW0XElTEIpm1TKpZbGUCt49Ao+o5LPrBawqwXsSj5z47lGyKlL4NYlcOsTY+uEvBphXCmPH+XqCvv1N63NijAFFbiSClxRCSEvj5T/n7r437KxyrgJi2Wh0YzISHp4BC0snB4URvUPIvsGkrwCSO6+OGcvtINnlL1HhK17qI1biJ17uJ1HuINHhL1HhL1npJ1npK1HlJ1nlAMq2g4VbYOKtPGMsvVE23th7H2wWz3RNl5Y+wCinT/RxpdkH0BxCmY4h7Adg5jOwWynELZ9ENPWn2brz7APZDqGsO1DWXbBLLtQlmME1ykyxjGc4RRCcgvGB0UScWgiJTKaERbCDQ2KDwuKCw8QYEIwHs5mGqraCgo6iiq6yup6ajBDDW19DR0dmD5My1ADZoo0dnHyo3iGx/hi4wJJicHkpCBSQiBJGECM975mKLwAACAASURBVMXxgijJwfT0EEZGGDs3jJsXwMrxJKU44pNsiCmW+ERrQpIjJcWVluJGTfakJXtQkryoCRsHqQcz04JZaSHs9KCYHB9unhszy5GSahkdZx4Rq+dPk7cPM42KC0iucYopdOSVuqXUe+fu9s7bi8rda5vcaCmssxQ2WCU3WiTvME1o3CJsNBA06PHrzFJ3WaTv2ZKwwzSxyTh+m0nC9i0JTfb5xxwLjm9N37M1bbdl4nZTQe0WfjWSVoCgFsLJBWq4bB1mualgmxGvXj+uwSBhh378NkNBwxbB/2LsPqOazNa+gY8z58ycmVFpKkjvvYiiFEFRUKT3XkJCCJ3Qeye09AYpdFBAxd4L9i4qiiig9N47aXey3w8488xz3vfDu9b/w517Za18y29de+/r2gS9aLxFGs0Td8Yf22yJzDoSmuSATHWCx7vBY8ISslJzy1KyMPGphUk5FXE5WGR6SUQ+GVlMD6uojaCdRdffDKaeM4krDai8dKqs2aa8LbjlZfylt4ln7rS965+GRBwA+EAoAlsuCoVACAEhBAQQ4IsATwggAQB3u/oCMwhGLkilA6fktcyVVE2UlYzlFYz37NEVF1PWUDUI8PSB+/kH+fr7+wU7BERohGGUKzsVOwS/PoK2PeVte8776bnw5+fg16fCX58Jfnkm+OUF9K/n0M+PuP96INh2F/r1JthzFojl9f/k0rjLlXLUD+PtFe/nFRLg7QvzCQj1gZnuP7ZLSn23tJ6csqmcmtVuBRNlHYums5e31lEB4AEhVyTkiSAICEUiIQTAj0ssIKFog8Nb5wo2+NDs0uoqhwcBsHUFFCSC+CKBEICR8YkVDocDwIZItAHAAp//6uvX1/396wB8mZ55+KV/DoDOiekr77p75hcGFudWOByREAghsCkEcyLR57X1V8srT6Znh4VggicamV8am53hQQKBCPBFAIhEQMAD/A0g4EAi3rJI2LfBfTa3mt5y6dLQ1I3h6Rv9Qy/GJgaWl7hANLexuijgvxkeeD05/mZh8fny2v2F1XdC0fnxxezbL06PLZa/6a/qm72yJro4v8j8/LVleIz96fP54dHPALBefAzFNwZg6hCEs4k1d/G3e5gvhpo+Tl76vmKBKNpu6Kp3EqVt7ismY7JLxkh2r4G8rK70LiWJHXs0VLTcHV193Ly8nd1dXTxP+YdlM8/kNFyue/O9tXexrnuG9Hwovv5uWsujnNbHFdc789tfoRvut3zbyLnz1a/padS97zE3e4ManqRe/RTX8rSqcwb7uL/oblfd1zla53DZw8/YR73nBjfpr4YrO0ebvy3hn/XW9MxgOrrSLz8ruv+heXCldXSd/Xm6oW/uxqLw3Ogm+9NkTfdU1bvRgttv2Z8mTn9fqv8yfX5k9fLERtvAwo05wfV56Mai8PaKqHlgqbJrpPbrbPPwyukpThsP5E9u7O8YVbg7pX7je8Dn+Xqu8PTCZtMk7+wMuDgjvDjNOT081zQ0d2mBf2UJOju12Tq2fn6Se36Ce2GS3z7Ouz4Pbi2CloGVqs5BVtdo09cZ1qdx8vth1tA6rn8z7P6gWeVD6aQ6c9ytwmfzNilMNRu4joWXhoGNqoaZopKx5B51KTkNbeMjh08GOgYmHfWO3+eOSqq5SH36tfxON/52b9XN/rj8ap+AGFQwLBkelBESkB0cmOLnm+DjnRwUlBQc4nDIVHXnTrnf/20oJ41wtEsJ9o33dIx1s/MyNXIzNjihqbrlYoDFoeNqCie1leA2lhEOJ9xNjMzlZRyNDcKdTjkf3K++43eDXeIuJkYeh/Zbqylp7/iPpbK8j9lBHzMTB31tG3UVWzWVk+qqDloabgZ6boZ6DtoqRxV3h9maEeIQxHg4IS6EGB9CSoD9cDE+mBAfTIgLwccGY6O3qsbA4jCffJhHKcofHxtSCPfO8HPK8HOuiArBxYTmhXgWIfzyYd5FcN/isICi8B8Hbcqi4OXRCGwsEhuLLIuCl0XBsbFIXFw4AR1BQEcQ0JH4uMiKuChMVITToUNyv2+XF5PcclFeXExBbKei2HZFse2K4mKK4jvlxSXlxSX+6eLfi6h/R1FS8p/5KT05Ny0xOyUhOykxJzEhG43OiY3LiohICwtPDotIQ0SkhoYnBcHRfiHRPoERXn4oLz+Upw/KzRvp6olw9oA7uoXau8DsHINtHYOO2fsfOeFz+Lin6RG3g5YuhmYORoedTY55HjjqYWTpus/S1cjKzdDKw8jK0/io9wFrX+OjPoZHfQyP+Oyz9jOy9jM85mNw1NvA2tvI1v/AqeBDpwIPnfA2s3E75ejl6+kH8/AKc3UKd7BD2dlE2NvEejp5HbXQ3yutLCauLC6lLLlHfY+ctqyypqyqhrymsry2rJyevLqpsZWnhV3wCY9IB59YJ784R99YR79YR98YO68IO58oO9/YU37x9oFJ9sHJtv6Jh92jjJ1ROi5R2i6R+m7Rxl4xJl5RhzwjLLwjLbxQVl4oG98oW//oE/5RJ/wj7fyjbQLizX3Rxp4xBm6ROo5IHReUyqmQnaaOWh6RtgkVB8PzDkYWWiTgrNOoNtnME/m1Zqk0ozi8fhTOII5kmEDViSWqhlfIhZbsDSnWjqPoxFGVkRUqyAq5kEK54AJ5WJFxCsMsp+5AGtMklbUvkaYfS9CNwqqEFqqEFqmEFssH5muhsPviaQZomnY8RTeZoZtcqR1LMEokHcmqdCmuQVJbE6vagjLLwrOLE3JL0Bk5aZnZJCK5tqqKVl5OKCqmYPH4cnx+fklOETarjJKBZ+cyWnMbrkRSzxxPKvUnNrqU1TjhWxBnniZceJnQdKPlzdcJgXANAM7WrUgA+ke2/tV5AiGfD8CNt90+yWX7XJGKB+zkNU2VVU1UlIwVFfZLS+uJiylpqOpvuRjsGxDgH+QUiNIMK1Gp7FS8L/j1oeCnp7xtz3nbngl/fgp+fQL99oT/r6f8X54L/v2Mv+3B5i8dgm13oX//t4vFPt6x/t7BAd4+MB//UJ+QQ/uPSEmpS+81VFCzUNI8Iq1koqxt0dR2eetUKRDxgJAnEvJFkBAIgVAoBCLh1mBuSChcWd1YXuds8KCxqdmZxeV/tE9AApGAD0RDk5MrXC4HAC4APADmudzn3d1dQ0PrALwbGb/5oXsGgDtfvzU8eNK3tDy2trzE2YQAEACwDAnnAPi0tn7xy9fr3wZGAZgRgYnVjdnllR9bmCIAhELA4wHuBuBxhULBKgDDANxfWKF0fqK8+8x833NjdPrWt8FzT58uCXjT6yszfO7T731vZqY6RkevfB+8v7h6a2nt0Tov7drDzDuvce8GsjreN06stq+sswaGqweHsW/eUd9331zcoD7/HIhrcM1lhhLOI0gXS699rH83Vft25NrQqk0Mboehm+4JlIapt5jMgT17jffu1ZeX0d4jpSi5c7eWqra7o5uPm6ePk4ebi/dxL1g8nk2++eL815nTPXP1n+crHvRFMK+mn3mY1nQ/t+1xavODvMtv63uWk668j7r5FXGzL+zKZ0/2/YzbvSmX3hGej1Y87q943FvbM1f2qCf76it218y5wc3C652NXxfOj3Kob4dwz3qzrr9Ku/yc+PL7+QnepRlhdc9s4/eFm8ugbWST+XGi4esC9vGX0o6PLQMrZwZWGr/MXBxdvzbNPfNt9t6S6MEGuL8Bbi2L6nvnSK+/V34caxhabpkTtPFB9tjq/vujyg9mNW8PwPpWzghB6yLnzBTv7Izw3BSvZWSZ+v4b9mVP/eB888gKu3eqtm/27PjmhSn+5RnhuXFO+yS/fYxT1zNT+X6w4et06/dFRtco/s1AzdgmaYiD7Bg5RH8gFce2wN3OfzhzNJ6mfjxUx8JLy9BWQ/uwiqrJLmnN3fJaOibHrOxDHINSLT3j9nlEpTZeozz9WnHnM/FOf9XN/uhsZkBQfGQIPC0sODs0KCckONXPL8HHOzUoKCU42NHUTFVMTOH334zl9iKd7dND/NGeTrFudt5m+zwPGtlpa0Ta26LdHIMszWw1lO311JAnj0Y5nnQx1rdQ2Otqsi/c6ZTj/n0a23/ft0dya+H0mLqy7s7fj6krB1qaB1iYOuhp22qo2qmr2muqO+loeRgZeBjqO2irHFPejTp5mIQOI6HhJHQoER1CSgwhJ27RGEREBxPiQghxMFxMCC4mZKteLAj1LI8MxMWEFMK9Mv0dswJcsdEwfCw8H+aFQfoXwn0wYf4l4YFbKJZGhpZtoRgXjo9HbeUvESPw6AhcHAobg8TFRZVER57af0Dhzx2KkrvkxHftFZOQ2/nDRSXxHUpiYkoS4goSUgoSkrJiYlu9GfISEj+yhaKExJaFSlJSipKSChISCpKSPxHLyKRyMrGMjC+jYkvJFaXUijJaYSEhN7eiBEOtwDEqcIwybGVpeWVpOb20jFZaRsNgaEVF5IICUm4+ITcfn52Lz8olZObi07MqktNLE1KKYxMKouMKEBEZsIhMWGRWACLFB5boFRTvERjn6hfj5BPj5B3j6BVt7xl10j3SxiXc2glx1Alu7QK3dAwxtQswORlgYhdw6ITPweNuFsec7U+5ezt7Brm4IpwdIp3sY53sopxOxng4ex89bCC7V1VcQlVil6qUtJa0vK6sivZeNS05DVU5LXk5XUW1Q8aHXUxt/I45we1cw+09UA4e4Y5eEY6eEac8wh29Ipz8Y10C0M4BiU5Biaf8Eo66Rx5wQuo5RWg5IPWckMZuEYc8Is09UIc9UIfdkVZuSGsPpI0XytYn4oRPhK1X5FGvqAOukQZOKD1nlI4jUs8tUs0JIWHlqekVfSSu5EB4nmls8eFEgkUC3jKJYpPFPJxK2xeL1Y8s3xdPPJBA04shKSNK5UIK9wbm68SS9OIpquHlmhE4pdBiRViRXGCOcSLNKrfONJ1pmsYwTqIZxRENovGqsEK10CINRIlaaJFhDME0hWmazjqUwd6fzjROoR3OrDxVVO1Rwobja7Kqz5bUtKaV4nIxJWWlGEJpUXlOenFybGlyVEVyJCUzobIgA5+ZUpAYn4lOSE1MycwqyiunFtDr0mkNiBI6iljng6F74xqizjxIbX+SVH/l9KvuUYFwFYBNAARA9BeHW9laROXzRQIeABeev3OJzTdyQSruP6mgbaaqdkBVaZ+Swn4ZaV0JcWVNNYMAT1+En3+In3+gf5Dzlov0TqV7gn8/4G97wvt5y8Un4NfH0G+P+b88Efz8VPCvp7xtHZu/dAi23YN+vQV2nwU7c/t+cmnY7Uqy9iv28Y7z9wkO9PGG+fjBfWGHjC13SarukdFXUDNT1joqq2KmoX/k9Lmrf7so+uGiSCQEkAASiaC/XBQtrawtrq5zBKLx6bmpuQURANDWaVWRUAiEHJHw++TEMpe7BgnW+RAfgPkNzvOuTx+HRlYBeNo30P7izSwAN3t6W5+/GdnkzHO5qwI+DwAuAIsi0RQAncvLzW87L3zuGRGBgbXNnvHp6aUVvlC0KRTytn6ExwUcDuDxRELhKgC9ENQ2NNo8MVf+5lPp084LI5OP5xaaHz3vm5sbXV0Z4Wy8mhj7sLz8aGqqqetTx9Ja+/hcx4Yg585zL1oTrWc8/soTytfx9g0evqev4sNn1sBow/BUy/B83tXnvhUNTtnMYNw5FP1a2Y3u2s6p5k9zF79vOCRRtxu66dgiVQ96iskckJY7ILdXX05GS1pSQUpsz/920feoe3AsvrrhRW/d28GaD1MNX5dzrnYiaBfSzzzMbHkUx7qSUH+H9mKE+GI48er7+IdD7mffwq998Wp4BGt+lnX7K+n1ZMXjb2WPe8sefS26/7HicS+9c6z0fk95x5fT31bahtdremYyr71Mu/ws/+572oexi7PCM6MblHcj9X3zV+dEjf2LlFcDjb0LRXfeEZ71tY9snB1cuzTBub0gvLsINfZMXJvi3F8V3VsVXZzisD5NEF72sT5PNY+utywKWwQgbXhh3/1h9SeLOneHkAMb9RxwematZZp/dkbYPLJW920G97Kn+PGH+u/zp0dWWT0TdX1zF2cEl2eFl2dFF6cE58e5LYOrdV9ma3um24ZW2wZXWJ/G6d0TTTN84uBGWMeQKf2BVBz7CLkj58HU4WiiqjVsy0VNHUtVtYO7ZXR2yWvrmNgccYA7BqdbeMXv94nNbLlLe95fcb+HfO9b1a2+iAx6SEhCNAyRiYTlwoPzQoPTAvyT/HzTg0OSg4LsTUxUd+5Q+uM/B+RlUa4OWaGBaC+nWFc7H3Njb1Nje12tKIcTCe5OwVbmJ7VUnY20Ih1sop3sHAy0zeX3epqZoJzt7Yz01f/8zwGZXV5mJt5mJkdVFXW3/+e4mnKQlUXAYTMXA71TWuqnNNTsNdQctTXdDfU9jPQddVSPq0pHO1hREpGURAQlEUFJglOSQilJoVs0khJgJHQoMR6Gjw3Gx4bgYoIwSJ9CuBc2OhgfCytCeGcFOOcEueJjYYS4Hy4WIXwxSP+S8MCS8KBSVEh5ZCg2Go6PDSPEIYnx4eSESEpiJDkhkpQQQYxHEeKQhDgkNhZJRMeURkfaGhoo/LFDSXK3nITUXnFJOTExBbGdSuI7lMR3KIuLKUmIK0ruUpSUUhAXV5SQUJSQUJKU3MrWx603ylJSylJSP16Ki/+ELSzHFWGxxbjyQlxJARZTiCspJublVWRllZaWUAgEFh7PxGIrsbhKPIFBIVVTSDVbIZNqyeQ6KrWeSq2nUhuo1EYKrYlMbaTQmii0Jgq1iUxvJtGascS6kgpWSQWrDFddjq8tqaguLGPnYZi5xVXZhZWZ+fTULDI6DRufjk3MIaCz8dFp5eFJmLDEIgQ6Hx6dER6dGoGKQwXDQ93d4Q6nUI4nY53sYlxOxnm5+FhbGcnJqUlIqkruVt+1V1dGyUBeTU9OTVdBU1NBW0lBT1XT9JCV+9FTQQ6ekc7eUS7ekc5eEU6eKEcPpL0bwtED6eIb7RYY7+If7+Qfd8on1tot/JAjXN8ernE8QMPaz/BkyCHnMDOXMDNH+GEXxGFnuJUrwtodedwDddwrytojwtItwsQ5wtAxwsAZpe2A0HVBqdqH7jB30/aJO4IuNUJkOuRWRtffiaq/54pptkggWiSSTOLw+2OwZsnUw2mMg4l03Si8WliJQnCBQSxZP5asiijRDC9XCi5UCsxT8M86mEi2zqk2S6EfTKIax5MNYwgGUTiVoHzVkAJNeLEGrGBfFNYiufJwauXBRLJldpVtAcsul+ZRSIeXVSWT2flUZjamtLAwr6IgqywjHpcWXYD0D7be72WmHuVgWoryJiXCSyICiyNC8sJh6WHwXHRSSnxKfGJmWiE2n1abz2yOwTGRxPrkM3dzzz9Mq7vU+rJ7TCBcA4ALAB+IIAAJ/+JQ9KNlgM8XCTgAtD56fSoi08gJrnjghJKuuZr6fjUlQ2UF4/9yEe4XEOQf7BKE0kJgVOmdSvcEvz7g//yE98uzv1x8JPjtEe+Xx4JtTwQ/P+Juu//Dxd9ugT1ngVjODxeP/Y+LPjAff7gvzGy/1S5J5T3SOgrKB5XUrGSVTTX1rFrOXt1qsgQivkjIFwkhEQREQsDn87dchERC4V8uigBYXFmfW1wG/zM3XAiAkAOg79OTKzzeKpe7tL7JE4LlDd7r7i8fh0fXAXjU+63t+atFAG71fG1/+2Fsk7ciFHEA2ASiVSBaAGAMiJ5NTVXe62h+9XZQCN5Nzj//0j++sCQEYOsgj0AkBHwe4HABjw8JRSsA9IlEl2fna0ansZ/6Kt72sD/1dYvArb7R5wODY3z+Ny63a2X1/dr62w1O65f+x+sbz3mCltE5zNOugOpz8Kbr+K6xupGF2yKA/dhX/PLDpVX+xQUOs3s4tulmILHFJa/Gv6Itselxyc3PpEffW74uN3yYc01n7jB007YJUzngLiazX1bBRF5WT15GU0ZKfteWi05uvq6evk7ubq6+Nt5h6cy285/Gsbc7az5Mnh3mpF94HcG8ntR4P451DUFqzb/0qql3JfP6O8zr8Yj7372vdCPvfPNoeBTU+LTi1XT2ze6Es8/wzwdLHn3JvvGW+nYM97Q/78b7xq+rrQMbNd3ThBf9kU03Kp5+ZX2eJr4ZaBxcYX6ZKX3Sw+qeOjfOrXw/WnjnPeP9WMalZ6QX31r6Flv6lu4vix6sgdtz/MpXfXWfxs6PrF6a4tT3zlLfDpJefW8eWj03J2hbAWcgkDgwa3B3UP3JvM6d7+Hf1+s2Qevc5oUlUfu8sG5gsbp/mto9SOjsbxpaPTvBre2dPT20emMZXFsAl2dFF6YEFyZ45ye4ZwZXmvoW2obW2obWar5OM3pn6qb4mK8rwbf6TOkPpJPq7BjP8h9OH44iqh0L1bHw0jSw0dA+rKxyQHKPppS8jo7JySOOSKeQTHNv9AF/dF77w8pXA9gHX8gd36pu9aLSqDAYOiYkNCssJBcenI8IyQgOSA30zwgJSQ4KPGG8T/nPP5S3/3FAQTbSzSk7NAjt5RzreupvF3/Ui1ZmJ7VVXfZpxTidiHGys9PVMJff63PYNNzZ3lZfW/3P3w7K7vExP+hjftD6LxcDLc0DD5t7Ghs5aGueVFM5qapsr6nubqjvuc/ASVfNVkM21ukoLSWCmhRGSw6npyJpKWHUZPgWjeTEUEoigoQOJcQFb+lYEu6LQfriY0OJ8fDiMJ/sIJfcYFd8LAz/TxfDA0pRQWWo4HJUMDYShouGE2LDSPHhZDSKjEZREiLI8eGkv0JBR5DQkZSk+NLoSGtdHbn//KEkLqkgISkvKSkvJqYgtlNZbIey2A5lcXFlcXFlSSlFyV1KEhJKEhLKkpL/zN8vVaSktj4qiosriIn9VJJdjMkqwuRgMLkl+VmYrPTCjLTC1JR8NDonNa0oJx+bm1uelYXJzS3NyysvyMPl52Lzc7GF+fjiQmJRAbGkmFKKoZYUUzDF1JISWllpZXlZVVl5VWlFFRbHIhDYBEI1Hs/G4Vg4HAtHqMWT6ojkZgKxsQJbiyPUY4mNJeXVhZgqDLa6jFRfQqgrJtRhCHVl5IZyckMpoRpPZJPx9NSYeLiHe7izU7STXazzyVhXu3hvV38ba4O9ezUkd+lIy2rvkTeQU9mnoGaoqK6voKkmo6oir2tmYR+KzIiIL4xKxEQnYyKTiiLQBai4/PDYnLDoLER0FiImBxaTA4vJCYnJDYjKcYen2Acm2AYmWnpEWbhHHPOOOe4dbe0Zcdwr6qRvzEnfGBvv6BO+sacCEmz9Eqw9Y454xZq5ROx3DDd0QOjZh2rZw5VsA8TMXHV8Yq3RpfvDssxjir3Lm+GVVzwwp23TGScyGScymbZZLJss1vEslnU62zqz2jy5yiAKvy+GZBhF0I/CGkThtBGlaoG5qgGZpmiCbW710Ywq8yTKwUTKvhi8DhKjHJCtEpCtEZKnEZhtiCw+kkw9mkw+nFB+KpfsU8LwzMHCiwmZFGYenpSdn5uTnpSfGEnJRuPQ8KhThwJMVAMOKIcd1crwsSxG2OUE2Gb7nigMdisO9S0Jh+ETEzAJiamRsSkJaZm5mOQcTAqGmMNoLm67U9bekVfffv5V9xhfuALABgAbQgFPxBcC/la3AwBbW3Q8DsQVANB059FxeLK+fZDSAVtlXVN1dWNN1X0qCoYyu3WkJFS1NYyCvPyQAYGhvv7BfsFuQSjdMIwK7a3CHd6Wiz8/4257Kvr5Cfj1AfTrA/7Pj/g/PxH88pi/rYPzS4fg57vQrzfAnjYglt33k0vjbleitW+Rj1dsgB8s2NcP7huA8A02N7GUklCQltZSUjmkpGYho2CipXekbWveDQRBAg4QCTY2NzY4PEgEBNBWg6IIEgkhSLTB5a1scCER4ELCDS5/676LH8N8RBAHQBNrS+sCwfLm5tzyKk8IVjm815+/dA2PLgJwp6f3/JvOOQCudHVfefdxmidc5PC3LtBYBMJ5AEZFwheT04x7HQ3PX/UJQOf0wtPegfHlVa5ItAwJloFgE0CQQAB4AsCHuEIwB0AfAHfXN6lfvsPPXqJ+HmR0Db7lgZfzy8/Gpvv50NvFlWdzSx85vMeLy7VdPXdXN94DcGVho+xlN/rKY3t8He3LbPXg7EMAqnonCh51tk2uXJrlYB9/iqq9BqdddC9qdM6rj6t/SHk2SngyQHo2cLpn8WQ86U99F81jcPWDXmIyB2TlDyjKG8hLq0tLykpslzTQNvBwdvdx8fR38XZx8T7uG15xoaPt0xjm2qu67rnWQU7CmSdIxjV0/V2voupo5uWGTzOM91ORzR3MgeX456NeVz/Db39zrH4Q0vIS+3Yu7WpX4vmXuOdDDf0rmAefSa+H4lo6Cm53XZ0FNd1zlFdD6Zeeo+qu096NEl4OFD74xPoyV/a8j/ZhrPLDBKNrMvPKy7ybnYTn3xLbOgjP+hq/zl+b4d5ZEl6f4bUPr2Iffqz/PHFtmts6tFzfO0N/N8zoGm+fEpyZ5p5ZEZ2GQHTPuMGdQZWH09q3v6EG1pu44MIy/9wcdGaK1zy63ji0VPVlrKpnrG2C2z7Jbx5YPjO8dnlOcG0BXFsEZ8c2W0fXW4fXmr4tnhlcbZ/gnRvjNvQvVH9faF4QYXoX/a5+Pki9LxnHcqp5XfR4ziKSoHoUpmvuqWVgq65loap2UGqP1h5FA22TE1ZO4Y7wbFNPtElAQuHlp7RX38s7eqgPBytvfkWlURDwhAR4WC4Slo+A5cKDskODUgP90oKCkoMCrPV01cV2Kv/5+wF52Rgv16zQwERvt2iXk77mxj5m+x30tCPtT8S52MOsD5/UUrHXU4tzsYt1OeVoqG2pJOdrZY50OmWjp6W+/T9mCnv9Lc38Lc2Oqirqbf/dTlsj5KhlkKWFu6GBg7amvaa6nbqqo7am5z5Dz30GTrqqdhpyyR4nKpMjqlJR8c1xUgAAIABJREFUVWkoekpYVRqyMhVBSw6lJSPoKWG0JDgZDSOhQ8kJcGI8rDzCvwjuSYqHkdGhxQjv3EDXApgHKQ6Oiw7BhPmWhgeWIgMqIoIqIkMqImHYqFB8DGIrxDgkJSFiK1tAbhlJTYyiJsVQk9HFKORRbS2Zf/+qLCElt0N8784diuLiihLiKuI7VcW3K0uIKYuLK0lIKElIKv54+F9RkZJS3bVLddcuFSmpf9L4E7mEQCzGETAEQimxAkPEFONLMaTCAlxGBiYru6ygiFhUTCgsxBUVE4qL8CXFxOJCfHEhsaSYiCkiFRUQCvPxRQXEgnx8QT6hsIBYWEAsKiQVFpEKi0iF+biiAlxJERFTRCwqwBfkVeTn4vLzcIUFpPx8QlZmeW4OPjePmJZelpRUnJGNzS4gZeYT0/MJmYXkPAw1r5iaU4DHFBPIWEpqVGyYp3u0p1u8uyPa7VSc26l4b7fgEzb7ZPdq7dqtLyOvvVvWQFbJUE7ZUE7ZUEFNW17DSMfE0wOWX0zH4GqLcTUYQl0xvqYIy8bg2Rg8uxjLLMQxC7CMvHJGbgUjD1eTh69JK61KLq5Mx9YkFjNi8yixOeTYbFJsNiEmG49KK0elVqDSsOFpuPB0fGhSRUgyDpFB8IspdA3Ptoel2gYnHQtJtApKOOgXaw5Lto0rPBZbeDAs0xSVbxlTahFdahmDNYvAmEViLKLLzaIrzGKwFnEEq0SKeTzZOBJrGF5mGF5mHFWxP6rCCFmiA8vXg+Wax2GPp9OPpNAsksgWKdSD8SRDVLl2aKFmcI5eaIEBLNckvMgmmXgiCeuWifPMLkGWEGNKCVlESgWNlpGRkhaHzI0OyUd642IDc/1OemjvcVT+M+aodin8RFHosQwf8xR305gT+9AnD6W5HE9ysknzdIl3dw1zckbDELlJ6ehodFhYNDq7uLi6lXr+Drnt+qUXXVNc/ioAy0LhulAgANDWCupWk4MQiCAhxBdBQgBqrt8z941UPeouZ3Rky0UdNWM1RSPpXRoSYgpaagZBHj7IgMBQP/9g/0D3YJReeIlq5VvFu9zfHkJ/u7jtMfj3A+jfHbyfH/G3PRH867Fg233ev+5D225D//6/XPT1igv2hYX4+yH8/ML8gi1Nj8jsUZHdq6ukfFBJzXyvoomm3pHTrdd+jK0R8CCIv7C8vLC6uSkQCoQQJBSIgIgvEvFFgCMQrnP5W/0nkAjw+FsDvbfG3UBcIJxeX9mABCvrm3MLKwIIbPIFH78NfxqdmAfgZs/Xs286xwG48uHT7Y9fVkRghctfgYQrAEyJBBMiaFDAu9vbf/Z159XPff1C8GZ26W5P3ziHvw7Askg4D6AVIOAKIZEIiERgFRIObnKezs0/4vLYAyNhZ6/k3H/F/Dh6tm/+/tT63ZH5d8trrxZXLn4bfb7Oecbhnx2eOj04cXdDcGmRVzMwj303GNJ4PePuR8zzvpr+mZaxtdq+KfKbr2eHFsnPesMqL4SQ2p3z6tyLT0fV3i/v+NY2vEZ49o3xZvRYFHanobvOcYT6Ic+d0sYyskYKcnpy0qrSknvF/xTbp2vo7ezh6+wR4Orr5Ohz3C+c/ajrdNdI3qVn9Nej9V+W45sfhVVdjWRe9S6uLb/1oe3bWvb1N7Dq6/jPcxGPhvxu9sPvDBwlXfNvfJJxpy+m9UVi+yvs0wHi66HcW++yb7xNvfS88t3EhQlR1ftJ7JO+6KY7Uc13CC8HC+52Zd3qrOqernjxjdE9Q+0cI70ajDtzP+vqa0zHZ3Trfcb7sZaBlfaxjWtTgiuT3MYv07RX/a0Di7eXwYXJzTODS+zuyaZvixdmoMbxjaZl6LQIxPRNGT8YVX88r39/KG6Me4YH2pe4p8c2m4Y3zoxuNg2tML5MsPum26ehC5P8M0PrrSPrl2aha4vg+hI4N7HZOrp+ZnClvnfu9MBK+wTv7Bin7vti3fBq6xoo6Zv3utS9n3hHPIrhVv+u4OGMGQqreiREz8JL2+jE3y7KKBlpm9hZOUc4wnMPeaJNgpKLrj6nvRkof/CF/niIdvUzMpmAgKNTwsLzUaEFYSF5oYG5oUFpQX7pIYFJgQFHdLQ1JcRVtv9hoiAf7+2eBQtI9HKNdrL1P3zA18zEyUA32tEu3tUh9JjlSW1Vez1VtJt9rPMpJyOdIyoKfkcskI52x3U11bf/x0JJbsvFIyoKett/t9fVCj12JMjKwtVAz0Fb00FLw15T3VlX28vYaKtetNOQS/M6VZUSyUiLYKajKlPCGGnIyhQ4LQlGS4LTkxHUxFBSfAgpPpSMDiXFwyoi/Yvg7mR06N8uFsI8yfEIbGRQaZhv2d8uRoRsoUiMQ26FFB9OTYzcCi0p6u8HWlIUNSmalpJQFB52RFNT5t+/KUtIye4Ql9m+Q1FCXFlCXFV8u6r4dmWJnSqSYv8sDf+ZrTLxv1D84SK9nESvIFcR6FWkKhqxkoinkYhVRAKjvJxWXkEjkdkUSjWVXE2jVlPILCqJSSEyqKRqOqWGTq2lkqspJDaFVE0isEgEFpHI/l/BM0j4SgqBQSEyKEQGCV+Jq6Bhy2j4Cga2vLKkmFxSTCktoeXn4TMzynLz8AUYSgGGnFdMyi+mFJVSCzCU3HxccUEFuZyUEYuO9PGO8XaLdbePdTkR42qH9nGD2dkeUJDT3SOtv1dOZ7e0oaz8QRW1/Qqqxoqqugrq+3VNPFwDs7IqcgqpWRhaVgktq5iSWUTKwZDzSim5JeS8Mmp+BS2vnJ5TTs/FMfIJ7Fwcq4BYh69px7HPYShN+fgaDLmhlNZUSGAX4GtLKE0YSlMhqSGf1JBRzk4tY2dhq1OKqEmFpKQCErqAFJ2LD04uco1M90zID8jCuSWXnYordk7BuWdRnTMojqkk53SKUzrZPpl0Iolok0i0RhOs4vCH4wiH4wgWsXjLeKIVmmSdQDmWQDwSj7OIxljGllrGV1jEVJjF4kxjcSbR2H2oUl1Yvm5QtjE83wxVdCSq2C6xwimpLDCrNDA1I7GkLLO0tIxQTiGWxsJ9UR62ce7H450sEh3NYQfVHBT+tN3zS6CRXIaneT7seJq3WaiVmqeBtK+Rop+Riru2kq+xrsc+A0dDg4Cjx+L9ghJgiKTwKHR8Cjq9oIjEojWda7n1cHBpbRWANZFoQyTkA0gEBJCIJxAKIJGILwJ8kZAHIB4AtbcfHPaPVrP2UDpwTGufpbbmfj0NYy21A7LS2uI75bXU9IO9/JABAfAA/5DAIHdYhD6qVK2qU+ke7z+PhL884W17ytn2VPi3i9seCrY9Fv7rkfD/6eIeN/IxvyJfn5hg3+BQPx+En3+YX5DZfvPdUop7pbXlFfYrq5nJK5vqGx473XodACACgAfxeUJohctZ5gvWhYAPRHyRAAIiCAAIgE1IuM4TCADgbY0sEAG+cGtKtwgAIQ9Akyvz63zu+iZ3aWldAAEOBPVOzfYtroxA0O3+bx2Dg8NCUdOjp5dfdq6KwBofmlhZHeNuDnLXJgA0Dgnufv56u7v30eB4nxC8nFm80dM3KhDNQqJFABYAtAKgDSDiA8AFYHx9vXNy6t74xFMO/wFf0Dgyk33nBe75V+KT3ifrwkvDs3Xv+9sHp8nPPzR8Hb6zxm+fXqF86Kv8PHx2jsv6Nnd6ipN+ryvhemf565HCjk/1vfN3VoVnh6doL79Rn/bGVN8Iwp11zq2FUa7E1j3Ivvzuzqqgvne++GaXZVipuJGX7vEwtQNuO3Yb7pHRl9urIy+tKi25V2K7+D9c9HFy8HZCJrR/Gj3dNZZz4Sn5+QD70zyy5lYw9QKc2o6ktjd9nGF2jkc130Y23yN8XYl4NOJ97avn+Q/HKNeDmp4F19yHsW9hOvqYXbM5N9+lXHqKbLhe9PDTmeGNyvcTjK5p6pvR6OZ7Se3Piu5/Tr3yOuvmO1bPPPPzHL1rmvJunPpuIvH80+xrncX3ugvvfmB2jTd9W2of510Y514Y59T2TNV8njg7snp9Xnhxksv6NEF+PdDYv9g0tMr8vlg3z2+CAHpg/sCjca1ni0YdwymTvBYuODu7dnp47cwot3Wc1zi0zOqdqvu+cHFGdH6C3zyw0jK8dmkWuroAri2CS7OCizOCc+Obp4dWWkc2Lk5B5yf5TcOrDRObbZsA0zfncaHLCH9TPLLKu6kr9+7EIUSZ+tFQAwtvHaOT6loWikr7xKTUpFX26xxytHKJcoTnH/REm8LSMTde098M4R710R8Pky92IRJwcBg6HRVRFAkvDAsuQATkI4KyYIFZiJDEAH8rbS1NCQnVnX+aqSgl+HpmwQITPF2inGyDj5r6mpk4G+rFuzokuDuFHrM8paPmbKSZ6OEY7WRnr691VFUxwNoyzPGktZaG+vbfLZXl/S3N/A6bWinL6+38w8FAB378aLCVhbOhnr2O5haNLno63vv3ee4zdNJVPaUpm+HjwEyLZqZHMjMiqlKRzHRkVSqiMgVOTw6tTEFs1YtkNJySACfFw7BRASVIb1pSGBkdWozwzAt2KQr1oqDDcFHBpUi/clRAWXhARUQwNgqGiwklxCFIaCQJjSQnhFMSUfSUKFpyJC05sjI1uiotpiotpjI1mp4SRUuKpqclFoYjrNQ1ZH/7XVVqt7yYpOxOMUVxcSXxnSri21XFt6tI7lSRFNti779E3MrfLv7TTkVx8Z9K03OwuUW0MgKDVFlFqqIQ6GRiFYXMxOPpOCyVSmUx6LXMyjp2ZT2DxmbS2FVUFpPGZlXVshn1rKp6NrOxmtXIqqpnMuqZjHpmVQOD0cisamQyGtjM+mpGbU1VbS2zro7dVMturGbWs6rqq5lNLEYDjVpNp9RW0evJRHZ5KZVEYtOrmmiVDWRaPYlWT61soNDrKeTqSmp1TSUrB52I8vKM9HCKcbOPcTkZ7XIS7e0aamezX36v9q5duntkdPbIGCsomaqoH1RSOaCkYqioekjfxM8zpLiIjCln5JXRc8to2RhSZiE+q4iQgyFlY4hZhfjsImIOhpRRhE8rxqcXk9Ix5DQMNbOMkVValV5EScsnZBYRMwsJKbllKdnl6bnY1JyyjEJcCYlFZDRV1p+ra7nS0Hqp5cL1izfuXb37uP1GR3XLpQpmU2oJJSKrPCwLG5ZLCccww4qZcAwbWV6HKKuDldQEF9UEFdUEYur8C+t8Curc86pdc1hbccthueeyPfJYHnks70K2Rz7TNZfhkstyzGHb51Q75tY55NbYptFPJFMc06kuGWSn5ArXpDK/tFJkRi48PiYpIyUvL5NQkkMuSE70d0SePBRoquW3X9lXX85Bcae9wg4ryX+dVNyJsNZJ9T6MdjvofUDeWXu3s7a0jbz4kT07T6nInVJVOiwrY7pXxkZLJ/CYTW5EVA46MQwWFoqIiE3KLMLRO95+muWJlkRgmc/nCAU8EZ8P8fgQtLW7yBVC6xCPB8Dph8+OwxO1jnspGB9V1jHR0jDSU9unp35AUVZHYqecjoYBzCcgLMAfEeAPCwx2h0XoRpSq/j9dfAj968EPF395vOWicNtt4b+vg92toi0Xpd3Jx/3/x8Uwf3+kf7DlQcs9UopyMtoqqoeUVE1l5Pdp6hw+03YNAMAVCNa4GxwhtApBS0LhMgAcALZcFADAB2CVy1ta5/BEgAMBrvAvF0V/uSjiTyzObAp4kFC4scHnC8AaH+qZnPm8tPx+ean9c/eb+blRETj34vWjnt4NANb5oGd88uPsZM/K/LQImgOge3rhce/Qk8GJfgg8mV649X3oOwQGuPxpSLAKhGsAWgeiDQAWIah3fuHJ0FDXJufFBvfB2uZzCLB6RjOuv2R8HH4LwCMORHjVh33Zk9/xpuhR56VF7sVF7pnJ1ZrBuQvLm9gPA81TnMwHn1Fnn6befJ954w317fCV2Y2nPGHVmyHioy/o+rueRfXOebVh9BsxdR3ZV95dmBBcnRNhbnYZ+WRt13PTtg5V2eeyY7fhHhld+b1a8jLK0pLSEtvFjPWMfFw8fV08/Z29nRy8feKzLn+dqn83nHnhadW7CcqbCffylhDqpQjG9aSGe2f7VjLan0U03S57Ndg0L0B29Pve7Hdr6zxCuOzFvh9++ln6lfdlj/pLOr4U3f+Uef1VcM3FrNtvTo9ssj7PnBvlMLumQ9lXE88/zbvzMffOx9In/TW9y/Xf1nAvh0hvx6o+zWZd7yy8213a8QX39Butc7jp29KFSX7b8PqVaUF19wT709iFSc7FKd65sU3ss68lD7tPD683j6yzh1ZqZnk1HBDbP2/8YFT32dK+e8Mp49zmNXB2aqVtnHNhBrRPC5qGVmq+zTeNrLZPQ60jnLrehcbvS+1TvEuz0OU54eU54ZV50cVZ6Nwkt32Kf2UOXJgWNY9tNkxxWjdAce+cW/t7/YprYii675nurJsjJqElmtZwfXMvHaMT6loWCor7xKU0ZZRN9M1cj7rFOMILTDzQh5G55Xc+0N8M4R/3Vz0dJV54D0djkaEJmZFRxZHwImRQETKoICw4Lyw4HwlP9PO20tTQkpTQENtppaGS4OeZDQtEezhHOdrCbQ77mJm4GOknuDttueigp+lqrJPo6RTleMJOV8NaTSn4+BGE/QkrdVX17b9bqSsHHLHwtThkqSSnt/MPJyM9hI11kJWFk4GuvY6Wo46Wo46Wm4GezwHjrXVUB235nAAXdmYMMx3FyohgpiPZmSh2JoqZjmSkhTHTw6tSkbQkBD0ZSU1EEONCcNGBZSjfypRwaiKiGOGZH+JaivSlJ6EIMbByVAA2MqgiIggXBcPHhOJj4VsuUhJR1KQIWnIkPSVqK3+7uEVjZUoMIzOpAAm3UFWV+88farv2KErskhOXUBQXVxLf8ZeLYqpS4lv4/dfO4n8Vi/9F408Z4VE5sejyjFwyppxeQaLhKTRSJZVUha8gY8uJVFIlk8aurqqpraqrprMbmLW1zOraKnYts6aGUV1dxa5h1tWy66sZtWxmbTWrrppVV82ur2E11LAb6th1P77DqK5j1TdUNzZUN9axGmpYDTWshipaNYNeW8NqqqLVEnB0Gq2GzT7NZDbRKhsotHpaZWMVo4lRVV9f01zPqsmKiw/zcI3ycIrzdIz3sI91tUN7u8Lsju+TldaQkNDZvUd/j4ypsqqZsqqpsoqpmrqxipq5gQnMH0ElVzNr2mjsVgqrhVjZiKfWEuh1pKoGYmUdgVpDpNeTqhpw9NoKanU5taaMUlNCrSuvPF1Ka6qgN+LoDeUkVgmOWo6nYHFkOp115kzr7dt33rx+++HDx66Pn3p7e0eGB8fHhmemJhbmZhdmZqfGp0ZGJl++7qptas8ppcRmV0RmVcDTy4LTy0NyiP4ZeJ90vFca3juD5J1F9c6ku6dT3TJo7hlV7pmVruk0l1SyYwrBKZnglEJwSSc5phMd08kOmbST6TSbVPqpTLZbfr17Qa1nfrVfATOwoDI4jxxWQEnBMQpwuLyCjMyUmKL0uLLUqCy4J9rlKNxK30Vrj5P6rlMK4kf3/GmvKnNMTspBSwFpcyDosHaAhSbSxtjXRPOE8q7D0jtMJf84KrvriJy0iaS4/s7tB/bsOqGrG2xjE+npGebt4+Pi7uLoFhSMKqOwuocnF3jCZb5gy0WukMeFIJ4IcADgAhFHBHEBaH7wzCowRt3aXe3gMXVdEz2tfboq+loqhgp7tcW3y2qr6oV4+yP8/OAB/kGBQX+7qHif95/Hwl/+uY76/+GijCvZxr/Yzzf2bxfDA0KOHjqyR0JeTkZLU9NMTd18t4yBipZ5y/lrAIANvmCNv7kBhMNLi98WFucE0AYQbkJcLoC4QMQBoiUOZ2Z5bV0AbQhFa3wBX/TjlI4QiIQA4on4k/PTHD4XAMDjQnwhWBFAnyZnP62ud66uNrx+dXtw8LtA+GxgpH92YauR49vc3Iuhgc8rC6Mi/owITHNFH0cXXg3PDALQMTnf1v3lA4fby+XMCSEOEHGAaBOAVQBmIKh/dfXtzMxnLrcXEj5cWn2wDlV9HHQh1hU+622d5T0UAdb36ZTb79DXniXfftkyt3adBxqn1mpGl5kDcyWdA2XvR0s7x/OfD6bd/ujPvljwsKt5ePXKPOfaHI/+ZhhBv2CXQT+RVgWnXoupe5B67kXz9/VL0xDmVpemc+J2XVdt61AlI2cxaSMZWX25vZpy0krSknskt4vv1zfydfX0dfH0c/JysvfyjM5oevOt+vX39HOPKjsn82512xfURtXejWLdLLj0uubdZDjravrVV63T/JYVgLjf53X1i/+lz9aEKz7s+3HnOwkvxsoe9hXe+Vh0vyu29R6y+Tq9e/z02Drlw9jpwU3yq5GIhtvJF15k3niXe/cT9cNU0zCH0TOfdetD2dNv5LdjGVffFNz5VHz3M6bjM/39eMvwRu3Xudbh9btrQsqbfubH0dbhlZah5TNDq8UdXSWPe85N8c9OC5tnBI1LEHsDRHyZNe4Y0X+2vP/+UOo49/SKqH169cIU7+IMODvGaRhYahhabpviXZgRtQxv1n6db/y+tHWZxtUFcGGaf+GvS4nbZ6CLs+DsBNQ0stEwtXlmHRR+nXM9/0637MqOcKp/a0/atcEDwcXax8N0TT20DW3VtSwUlYwld2vLqBw0sPSwdo9zgBfu90BbRxVhH3RT3gzgHvcxn48R2t9tuZgTFVOICi1CBhWHhxSGhxSGw4pQYfE+HofVVHUlxbXFd1prqSf6eWaHBqI9nCLsjyNsLb1ND7gY6Sd6OKPdHGHWlo4GWm77dRM9nSIdbE/qqB/XUAk9eRxhf8JcRVFjxx/WWmr+1oe9zA9aKMrqif3pbGyAOHEswMrc0VD3lK6Wva6Wo662m6G+j8l+z/2GTrqqjjoK+SFutTlxrIxIdmYkKyO8JjuyJjuSnYliZYSzMyOY6Sh6MqIyJYyWhCDFw3DRgRWR/oy0iC0XC2Bu5aiAqpRIYmxoOSoAHx2Cjw4hxIQQYmCkuDBSXBg5HklNQNGTIiuToyqToxipMYzUmKqU6K0wUmOYabFVaXGs7JS8MJipkrzi73+oS+1RltolL/G/XFSTEFOVEv+xgyghuRVVSam/oya16+/88/1PmQhkBjI8NyqmKDmlJDOnLK+wAlOOxZRj8ouLcgsristIZXhqBbESS6aV4yvxBDoBX4knVJFIDBK5ikRmUelsWiWDSmPQ6ExqJYNeyaRXsugMFp1Zw2BWM5jsKga7klVdxa5l1tQy62qYddWsuhpWPYNWzaysqatuZlXVk/CVdCqbxWpgMpuqqhpo9IZKRiOT2cxiNjTWNDey63KTEiN9PeN83dE+LnEep6JdTyT4uITaH98vK60pLqa9a7ehjKyFhoalurqluoaVlvYBFTVTHaNg7yAaiVVTe5ZR01ZZ3UZjnqExmitZp5k1ZxjVpxnsZmb1GVZtW1Vta2VNC722hVbTSqk9S2m4QKo5R609R6ttoTDq6IyahvrG29evdb19NT7wdWV6dHVyeKK/e7D7zVjv++mh7snvH8f7uyb6Pk72dU/19ox/+TI3PDo1NN7d9fX+ozfs05fzidXpWEYavjqF1JRAakYTGmNxjVEVDcjS+tDimpCimqACdlAB2z+X4Ztd6ZVJ8UqjeKaTnFKwjqk4pzTiyRTCkXisRUzFUTTpeCLpaGz58diykzGFrugi/7QSeFZ5YjEhpyAXh8kqSI5ICHGL9bJFux+Ltzf3MVJ0Ud9lI7vdXPI3SxkJey1VSwVZMzmZo8oyJ9SkfUy0QiyNnfVUDkj8pv/nLyZS2/dL/mkuu/uw/F5T2T0H9+62VFE4rqXuZGToYWHmY2Pr5+rp4xXg7gOrbbu4xOVvAsABQgGAeCI+RyjcFIENEdgUAQ4QbgJQd/eJZUCkqSfCISjS0w9xwtrBSGu/lpKhsqyu5A45XTUDuG9QWEAAPMA/+B/14paL257ytj3nbnsu2vYU/PIQ+tdD/k+PoW1PhL88hn6+x/vXvR8u7mkFO7P7fnJp2utOsQ3A+PvGBvkEwfy8kQEBEUGh1oespCXkZaU11VQPKquY7pI2UNEyO332CgCAIwIcIFqC+O+GvneOjMxCwg0ANkV87o/Ls8CqQDC3trEugDYE0MLGJlcoFAARTwhBIqFQJOAD/vTiLIfLEUKAy4EgEVgVQB+n5zqXlx/Pz7JfPL01ONCzwXn+bXhkYY0rBFwRmIMETwa/fVye+7a5NiOAVkVgeI7TOTw3IAI3RibwHR33Z2feri7PC0UCkUgIAAeAFQBmAZgQiQb5vLfzc0+mpj/wBA9X+aeHZjwYZxyq2nLeDLEnhTkvhgJbOrzrryXefUfun2uY5VG+zeI/j13agKpH1/Oefy/tnMh62F/4csiJ1uLDbm8YW3nAB9eWBJXvxlDV1+2yGdZJlAjmncxzb1Csm6f7VxnvRjPOPtZyTZDc56NrE6Zo6CguY7xX1kBWWkN2j6K05B7J7WL79Q3/dtHe3tMJlVL7qpf95nv2peelD/uimx544drCWTfhlIsVt7tz2l+mX3hW9Wm6cZxfPwfCH353OtcZdLXHmngF1vQsquVF+aPB/Jsfyx9/pb8fzb3TmXj5Sf3gEq17nP5pom2UW/6oL+Xii6QLz7NvfSi4/5naNcX6ukj5MJl46UXJ477Sx33os4+zrr0tuPWR8GKA9Gao5utcy8j6pRnB1TmI9Kqv+fvC6cHF1pGVsxObZU+/4N98b5ngNo1ymqcFDUsixipAfBw3ujek+2Rx/73BtDFu66rw8ux6+wS3bZTb9H25vn++aXjl7BTv0jQ4Ny44Pbh+dpRzaRa6Mi+6vgQuTPPap3jtM4L2GejCLLgwA9rGocaR9frJjdNroODLnMu5Tu2SS9uR1OD2vuRL/cYBhTo2SB1Tdy1DWw0tC0Xl/ZLSunvVDhla+RxzRzvAC/a5x9lPkoC4AAAgAElEQVSgy4hPvlDeDGGf9DNfTuDOvYajy1CIhLyYmKLw4OLwQAwquBAZVIgKLY4Ii/F0s1BV1pUU1xYXO66jmejnmRMalOjpgrI/hrC19PnLxTgX+9Bjli77dD1M9BI9HCPtbW21VY9rqCBO2Yba2Zgqymvs+MNGVzPwuJWX+UFzhb364ttd9hvCba0DrMwdjfTs9bQd9XWcDXQ99hn6Hjzgtd/ISVfVSVepCO5Zn4dmZ0ZVZ0VVZ0XU5kRtucjORP3DRQQ9OYyMDsXHBOGiA1kZUVsuFsE9sJGBVSmRW/Xilov46BBCTCg5HkmOR1LQ4bTEiMrkqC0ImWmxzLTYv2lkpMaw0uNY6eianLQcePAB+b1Kf/ypsUtabdceRUlxJQlxZQkxVfHtahI7frgoKaW663+x9zeK6rt2/5PGv/NT0f/h4y6jqmzbRt97e5ctMOcEBBWkuwwUsRURAUG6u7u7u2HCZHYn3Q1KlyAIUtKdokjH5NoffNez3nfttfcY/3F9ur7/xjjO8zgdHUNtbYJt7cJcXCK9vSP9/KICAiMDgkN8/IK8fCMDgmKCQuKCQpKCw+KDgiL9fSMDfGODA5Iiw1KiIpOjIlKiI1Njo1Pjo1NjY1JiY/97SbExyfGxaYkJGSmp0JTUjJRUaEpGRkpGRmoGND0zOSE1JSktC4pIT8mKiUxIiEvJSM/OzERlQlEZGWgoFJMFxWRmIJGZSAIcHe7t5WSo66T/zkXnjct7JSdNJU+9d9aqSvd4uEXYWMXYIdJc1x4KCSry8ysK8D8WFbnDx39fXNJM1wgGReJwdASahsQy4CgqHElBYWkYPAODo2GwFAyWisLS4GgyAkNFERgIQm42MT+LXAwjF2cTC2A4OpZELy0t625vnR0dXJ0aWhrtXRhsX+hvmuqqne6qmu9vmO6rm/hUM9ZRNdpaOdZc/a25dqy5YbKzfX5gcHlienZitq9/tKV7ILfyQ1QWPjCdEALPDUMVhiALA+H5/tkFvrAC3+wiX3ixN6zQC1bgmZXvmZXnBc1zhzJcMunuiEI3RLEtNM8smWGSzDBPzTdLzbNIYdik0ixiUI5xCI94uG1wvJWHn72tRYCTmZ+1rrXaI4uXt11UFRxfyhnJ3tKX4nt27arU+T/usF19wH1d+Arrjb//5fnz7D3QFRUhntcCPE9vcsiyXhC/9M8ddhZp0KXHt66/Fhd+IsBzl4v93g3Oe9c573NxPLjG/lxURP3pc3WVd69V3ls4eNS1de8CwD7APDw93j853D1m7jCBX6fALyZzBzjeAQB8XcsTE8c31p62/lF2rn5mRlaP5Z+I3pLh4xYHXb0uLiBpbWhmZ2pqaWxgYmqsYW4vbh/HD+/laTg633x6tvXobPvhH22nZ1uBvxqZf388+qOZebb19P/DReI1TegroxhDfRdjPRMzfR0bA0MHE4uXD57wcQvcui7Ge1PmFp88D5+81O0XtPzK0/+1DrF6uNcxPtY+OT13ePQLAA4A5j5w+uNof+v46Ofx0fKv7Z+Hhz/292fX138dHpwAwMHJ8THzhHl6fMQ8WPu+eri/f3LE3N87PgaA9aOjlqmZurnZ4unx7JbGptWVgR+/OsZnlrZ2jgBg9wT4CQBd8zO1Y4NjO1s/ToE9AJjb2G/onxjeB0pnFhIbPhTPzpZNjE//3AKYwMkxc+f0dBMA1gBgGQAWAKB7dYXS1dW7u995xGw8OY38NKqYirOu7gnuXXFpGLMo7X6SSg3s/EZYP0wYXkwYWgrtGMnd+EVcPULO7AU3j7uWfQ5pm7Iva9PEFqYMTLQCAG5mLfLjV3dGk1oE9qFLsiuhMat1wTKzGNY1C++eCmQ0Smh5s981FH1qwSX6+iqH9H93EXSZ5baktL6Gtp66lt5bLWXl9++dgwpGVpFdkzE1/YFlPUaZRdpJDN1Eunl6QXBeux+9CdY9R5raQU/uYFeYxuVfNAr6dPP7bkeQDLANviX9IeVfAku6ktvGk9u/+ZS0RjZ+YSwfIEZX8NNbJRunETVffArbzdGlkR+G0j7NQ/uXk7tnM7+s+JR2p32aj/444kCu8y3qTGoez+xZiGseRY2slWwySzeB/OXDjE8T9LltyszP/OW94o1DaN8sfGiFMrdHntsnLB+j15nIbcD6y/zt+lmxxo17DTNBy4f0X8yite28+T3a1A554idhfBM7/p0w+TN34Thv8SRv8bh47bTsO1C0ziz9flqwdpi3epS/cpS7fJSzdJyzeEydPSTN7uKX9si/gLChNVV6t1B0wVXbLJuyGff8YXGdQNEX1mLymiLSrwRFHt7gkWVlF+Xil5d9qv9My13ZMlxK00XJMzGjbQzaPZPSOonqXIqnt5s5R9uauUW6ukbZmUXbGsfam4ZbG0famkfZWztoqD3g5REHsYqyXn0uKuSu9z7E0tRTR8Pm9VOLFwq692+/k5H0eK/mrKZs/uzR+ztSWncl3TVVbJWfvxC69UKI3/rNKzOl53euXxO8fEFJStTk5ZP3D+7cu8EpxnpJ7Y60+cun+or3VaXF30iIvJUSU5UW15ST1pW/o31H5q3YLTVx3hgrHUKYOzrQERPkiAmyx4c64UMcsUH26EA7TJA90t8O5m2V7WMN87bKcDdLcf7fLkZbaUdbaSc7GcN97VNdzONtDVOczVKczFKczNJcLKDu1hluVlB3a5iXHcLXEeHrCPdxQPo5/Vf+zkh/Z6SfE8rfGennignyDTI1krnGznPxoiAEwg+B3GRj5WFlvcXGws96WeC/uXgL9H+K+P/fmSgH+0g7u2hn5yQ/34yw0PTI8NTI8LToyJSoiOSIsMy4GFh8LCw+FpkQj0yITQ0PTg4PTI8OhSVGZSfFZsVHQ2MjM+OjspJishKjMxOjsuKjs+KiMuOiMuOi40KD4kKDU6IjoAmx0ITYtITYjPi4tIS41PjYtPi4hKiohKio9MSEpJi4sIDgUP/AqLCI+JjYhNiEuJj4+NjE+NiEuMiY1LgEdFp6mJuLg66mg5aKy/vXntpv3LVee+ur26oq3efhFgODJDk4pLmuPeQXeMQv8Iif/5GQ4J1bt+RFRA3VNRNj4qEZmRkZ2ZlQOBQKg2ZkZUJhsCw4LDMbiUCjkRgkHA2DIeFwFAqFQ6IJMDQJhmMgKYUwDDkbhS0qKhzq79mYG1/+9mW6r2Wss/pbe+l8V8V8R+lkU+63j/Thj7S+Knx3MbIjH/GpEDtQRh2tyR+uKxqsKxtpbRjuah363DM5Pj4xNdPcPQCjlYdnM8LhOTGY4kh0YSSmOAJTFIosCEYWBiPygxH5wejCEHRhCKowCFHgj8z3RxcGYku8kQXu2QUeyBJPVKkHqswbWxmIr/JD5oejciKz8LY+wbrGxh52Zv6W2l6GKu7aLxzfPjB9KKIhfk1flt/sgcTzm2CxC3+IXj7Hf/4Cx9m/OP/6R/jSJfGL56Qun7/PCXrGy60izq8iwf/oFuSZILeKtJDGPak3MiKPBHju3bgmxQ6SAF0VZb0kCmYV475+V+q2hpq2soqWvZvPl/Hp7VNgi3m6dXL845j5iwlsMYGfzNMfwOkWAODrWxSNnZ6ZuVkGxLoFxdnYeDx58FKMT4afWxR8mVP0lqilgYmtiYmVsaG5ibGWhYO4Yzwv8jPPh+MLzadnO47+6Dg82376Zyvwd8vJX82Hf7Qen2ln/tHM/KPh6K8G5h+1zL8qAQgDuBI0ckadcE0z43+7qKdjY2Bkb2z+UOb+TQ5ePm5h3uvi0pJPXr3W09CxLKz8cPJ7RHnKHN/brf32rezrSMfK+vIp8ycArJ2cTGxuTv38Ofljc2x1dWl3Z21vf2h2ZmXr5zEAHBz+fo7mdPfwcGF5+WD/gHnEPNw/PDo9Xdzeqfjc37S42LzxHdPZUTs927u6/nlmbnnr1zEA7J6e/gCA7vmZnLbm8b3d7wDwHQBGN3by2we/7AK1SxvI7r7KhZXcLwMd41NMANg/Plnb2186PF4EgFkA+AYA7Zs/y6ZmB4DTDuZp/uZBTP+EKrZAN7fJoWE8/tte6Oe1OzFEj6b+mlMgYXQpfmQ96suiX+tEQNtk2uhPl4ovvnXfXMr6wjtngzsmrYpaU76tYhZ3gxqGrPE1b8OwCo6JDqg68tCODbw0vOxT7uRWfMVnifdeHPIGQo9N2IVeXIZIXOOW5L4mxM3By87KznaJ5Y7UbX0NHX11bX1VbeU3WnqeYZWzW7C2sZTGIa+cRs1EsloM4V0Uziwj1w5RnNk6jh5Ygg8u05ZOMPPHpsWf31E6nqWXPY6l2VDbvIt7fQq6Qys/xzcOxzUO2lMqk7snsOPfESOruSuH2LHv3vktkTV9toSKgMruqMYh+NAGtH8trXclpGYks289pHrAElMWWv0ps2cqoq4vqW2CPrPLmNsvXmMWr59k9EzjJ34gh1cpszv0hYOUT5PZQ6vEqV3izB5hmYlcA7K3ANvBlYeNc9JNS08+zkSvHtF+MgtX9vIXd/Nmdwqmt+mTW9jRdczYd+r8Pm3hgLF0VLjBLNkECtZPCjZO8tePcpYOaAt7lIVd0tw2aXaXMLuDm90mrO1TdoCAgQ1l6me+8MIrNlCXyhn3nM+iWh6iL8xE7muKyCgJCT+6zi3LyibCLaAg98zghY7na6twSS3XN74ZGe0z0E8Laa3T6M6FWGqjqWOYrYVLhKtrlINVlK1ZrL15hJVplK1FpL2VrfrbB7w8kmA2EZbLL8SE3PW0QqyMvfQ0bF4/tXypqC0v+9tFF/U3li8evb8jqX1Pyk1Txfb18+eCvC+E+W3fvjZTen6bi1Pw8qXXUuKmr569f3D33nUOcdZLGndkzF8+1X8o/1ZK9I2EkJqkmLqUuKaclK78Ha070irit9Qkbsba6JIjPTBBjtggB1ywAzHUiRTmTAh2wAc74IMdMQEOcF8bhK8twtcG6mGW4mSU4myMCnDMcDOPsdKOtdZJczVF+tmnupgkORimuZqlu5qluZimu5lnelpBPawyPW2zfez/F4eOSD9HtL8zJsAFE+CCCXTFBLhg/V1Qfq64EL8gE0MpDjDv5ctCEHZ+MISXje0WGxs/K4vAf3Px9/Hhf6EIAvGDwfzg3/79Tyz/Ewh0xl1XL8DcIs7NLTM0BBUbjU2KI2YkkTKT0anxmLR4SnYqDZlBRaTnoqC5yAxKZjI5K5kCT6Uh0xkoKAMNZaCgdFQGHZWei4HmojMYiPRcRHoePD0nO42UkUTMSKVmZ9CRUCoig4LIoCLSqKh0KiqdgkgjwFLwWSnE7HQsNDUzPjo5Mjg9PgKeFgdLjc9Kjc9OT4alJaXHx8CTE8hZ6dGezi6679zev/XUeuur/dZTS9lbX83qzdM71znEwGxSnFwynNwPePkV+QSeCgk9FhRQEOBXFBM1UlNNDA9NjotMiAlPjI1Ijo9KjImIjQyOjQpOio9ITYhJjY9OjY9OiY9OiY9OTYhJS4xNTExITIGmpsMS4uOTYiPKcomLYz1Lw53jXbXDbRXDLUXfWoummgsmmxjTjdSZRvJYLfZTflorKeEDNu4DJq6TnNaTA+stRDVSMipxSd2V1NHO+r6WuqFPHavLa8Ozm6SytvBMSkQmJQZBj8gmh8OI4TBSOJwcmk0Oy6aEwqlhcGoYnBYKp4dhCvyyqKHInKBsakAmORDO8IXR/dFFAeiSIExJOK4wBk0LT4Fa2NoZ62m6Gqn5GL720H7sqqnopHJPX17gvfR1EwUx7TtCcuDzopf+EmU5f+vc39x//8n1zz+8/54XuXRJ5MI5ofN/PeLhNHt2z0pJXuuuoOZtAXVZfnVZ4bcyIg8FeCRAbEJXWPhBLLwcLDxgVkFODmHuGzJCEiqv1FVUdQMik3om5hf2T9ZPgdUT5veT463Tk+/M4+WT000AQNc2PbP0VDR2s4+Effg84+oTIyWmICkoK3xdmPMSRJRHyNrI1MrQyNrQ0MLQRMfcQcwp/gaml6fx5Hzz6dmukzOfjv7sPP2nFfin7eSvjuM/O5l/dDHPtp38vpX690fgnxoAkn96KWjojAbhmlbGK5NYQwNXYz0TU11ta30jeyPLh7IPuMHXBa4L3brG//j+cxcnH1NLZxS1cO2YOc88nQaAjh8/qQPDuJ6BmsWN8ePTeQAY3jlonp7rWV1rn5sdWF8f39r8DpwOzM2OLy4cAcDuwR7zhHl6CmztHg9+m93a3meeMJknh0fMw7XtXwXNra1zyz0/Dqjdg5UjE+PbuwMzMxvbW4fA6RbzZOP0pKK3O7el9ev23swpMA8AA792SR1fm1Z3q+a/E3tHm9Z+NMzOF3T1fT86/gUAUzs7k0cnYyfM/oOj8rmlipUf5Rs7dfsntcfM4p1j2OyqAbXakNGkQ+9ImjzImDlSzq5UQ9fCFvfgK0zP1inbmgHP1hmrsn7X2jGboj6b3B5jXLNf1bfY3g11bM0rZGnSxE7mt31TZLVKMPZtANo0tRDetWSNKPGk1RfN7qXWfhV868j90FDoiTGX+KuLIDGOa+JcnMLc7HzgqxxXLlyVl7tvoKFn+E7PUF1fRVVX1zM0Z2ge0z2R3jTkRKhUjcYYZ+XrpZBVw2E2iAJk72xa+xh+dD1/5TRraNM2v1cTWf8qIV8rq8K77IsDtTmyfji4vDf2w2B4ba9bXn32wEJ67wz622rlDhBV3+dEroprHIio7wms7Air70OObEZ+nAitm4z+OB9ZP2VP/GiSXZjcPhzf8jmgrAU9uEaZ+JU7f1j+A6DN70P7F5Ej37HjW9SFQ+TIRlzbN/jXNcr0PmL4J3HpCLUGxMwBpt0rig3f5OpHlD6MxS0d5WwB+StHeYvbJYu/yme3Cqe26DN79KVj6vIBfm6bMLdNX94v2jwt3QJKfgJFmwBj+YC6sEtZ3CPNbxMXdoiLu5i5LcLqDnEb8Oz9qUQfvhFcdMEkya181IPeLK3nLPJKX1hBXVhOWUDk2XVOORCr2E2hRzJP9JQMPJWsQiS0XN+FoTM7lzO6llOaZ9Adc3G0OlOnQEd7t0BHp0hH20gbyxhbyyhry2g76wgbK5u3yop8fHKc7GKsl5UkRb0MdUOsjL30NW3fPLN98+ydnMQ7OQl3LTV3LVXz5w/VpIX1Hsi6ar6xUX7+TIDnpbCAndobU6UXclzXhK9efSUhYfryxXv5e3c4IZKsl7XuyVm+fGKgcFdNUlhVQvCdlKiGtJiWrISe/G3tezJvxHjUpXjjbPWo0V6EEGd8sAM53Jkc6kQKcSQG2RNDHEghjrhAe7SfLdLHFuVrm+VunupoCHU1JQQ7Z7iYJFhrx1trZ7mbo3xtUx0N052NM1xMYJ4Wme6mUA+zLG/LLB9rmK8t3M8e6e+ACnBEBzph/B2wAU64QFeMvwsuwIUQ5EYIdMP4u+HDAvyNDCTAYEEWNhGOa7dYwXysYAEwRICNVZDtihDoqgAbCy/rFV42tlsQyC0QGx8YxA8BC7BDBNgh/GAwHxsbHxubABj8O0EQSBAEEgKDhSGQMwZPnzppaYXbO6T4+2VHhuGS4qhZqdTsNEJGIj4jgYpIoyPTacj0PAw0D5Weh4LmY7IK8NlFREQxCVlCRhWTkMVkZBkNVcnAVFLRFSREBRlRTUJVkdCleGQJAV1OxlRQsGUUdCkFXUpBllNRFQxMGQ1dTEIWk1EVDHwZDZ+DgZHgKTQMNJcIZ+CzqbhsGj6bgoUT4NAcLLyEhE4N9PIy0vbSe+erq+qv89ZL67WPoaqN2jN5Xk4xCEiS45oMB/cDXv4ngiIvRMWeCgs+FOBTFBEyfaeWlRiHg6dj4amo7GQELAmWHpueFJmWGJGZGgNPT8hOi89Oi4elxsFS42EpcbCUuMyUpPSU9LSU5LT4SF8Hc3hs4FhbxXxv/VhL8Uhj/lADY6ieNtZA/VqOGiqFzTbgv9WgPuend5ATGzHRNVmhNbCwalhoIy7uIzGhlpDQUYLpq8/vqC5oryntae8YGF0YW9ojlzR6RaZ7RaU6BUU7BkX7xqZ5RiV5RCV5Rqd4xaR5xqR5xqR5RKe7xcGco6Fe8ZnecRlukcnuMWmeSdne6ViPFLxXKi4okxCQkOEbFOpoZ2lr8M5O/bGDyj0XVXknlbtWz6VMHorYvpRzUVNUl+a7y3H5pTDPQ14u7r/+uHHu35vnz9385zzvv+f4zv0jDbry4Dr4MS/7azGu93cFjRQlTZ7e1nso+1pSSOEWj9w1LlE29ptsrNcgrFwgFh4w6BaIXZSL96n8s5cv1F9rGMUiSHWDE/0rP2YOjhePDr4DR0snR/MnzO8AACuvV7L3U7YPVrb2p1R9CotHPXzwVkrotjC3INdldjEeQWtjUxtjExsjY2tDU10zB3HnhOvYnpuNxxdamGe7T870HP/VcfpvG/BP28lfncd/dJ380XXyR9vxH03HfzYx/2r87SLzUvDXMxp4Lu0MJdM4I0M3E31TM31dW0MTB2MrxTuKXCBuXshN4RtCKi/fGumZGpnaFtU3D2/86l7dHDlh1q+s50/Oly6s12/stH3fmz4F+n4dVo5Odq5tdK+uje/vfVqcXzk9HlhcGF6Y3weAg1MmEwCOTk5/HgCfhmc2t/eYp8AJ8/jw9HhtZ6es81Pz9HLtxAqh9Uv32tbE3v7I8tLm/vYecLIDAEv7e21j46XdfTUjU3VTSyMHJ/27h5kfezMbPxM/TxA/T+SOztSv/GB8Hh3eOZw9AXq3Djp+7lcv/2CML0XUdKR8Gi3+xURMb9F+HlUwAcz6gVPtoAGjXRlVZ1s1BpsHjHI6nyTleTXNhXzeSF84tq75al72xb56xPPDtGVujzG+1QzXZoJu9Kr55lT3TSEtXzenPXP80J7cquSP1omi2iOqw0p7rZGlxulU0pcVdPsMr5IVh7yO0FMTLrFXF9hEIRyi1ziEuNn5fu/137/zwEBD30BdT19V562ankVoArl/kvZ1JbnhiwupWiuBZI4ossNXvItBeTMaoF2TuK+rxatM0tSuf8UX+5xuLXitIbJBH1FtRfzoRG/J+LSQ1jmd2DzqVdCY3DGW2Tcb0zxEnt2kL+070hvsSNWp3ZPRH/s9CxqiPn6Bfp4LrhoMLBuOrJvxyO21RNV45rfGNg9ENnYntA7QZ7dLN07zlw8L1w6xExspvZNZw8vY6Z/UlYPYjrG4jjHU2AZqZA0+vE5YOspaOImaYRp2zsvXfZGp61f6OBq3ekT5BVBXmdSl3ZzF7byZn9TJbdLcMWX5lLpwSJzZJk1v0+b3C1eZJeunxevM4rXT/KXjvMWj3KUjxuJh7spJ7soJeXGHuLyP+Q74fPn1nPz1Xna3SBDdo2LEg1wvpWUj/EJb6IGakJyygMizm1y3ISBxXpEnss/0Xxl4vDAPFNFwVA9DZ3WvZnStpDbPYjrmosnVps4BDg5uAY5OEQ62MXbWsXbWUdYW0bbWkdaW1m+UHvDwyLCDxVgvK0uLeRnpBpobuGmrWbx6ZKX0WOO2xPu70u5aam7vVS1ePHwnK6qvIOehrWqj/Pwp/82XogK2airGL17IcHEKXb2iJCFp8uKF5r17dzjZpViv6Mjftnr5xPDhXU0Z0XdSwu9lxd7LimvfltKTv619T1pZ9KamLF+igz412osY5kQIcSSHOpFDnahhzuQQR1KIIznUiRjsiPW3Q/vbof3t4F5WGS4mWe7mxBCXTDezRFvdRFvdbE9LbIBDhotpppsZ1M0428sc5mUO87aAeVvBfKyy/awR/na/UUQHOmEDnQnBroRgN1ygKz7AlRjkTgxyxwa4Y0P9vPV1RFnZ+C+zCILZea6CeFnYBMFgAVYWgf+Xi/wQ8O9+uygAAQuAwfwgkAAYLAiBCP4fLr6WkTZ59crPwiLBxxsWEY5PTmAgMnPR2RRYKhmWwsBk5WAyczGZhQR4ERHxuxIyqpSKKaNhy+m4cjqujI4to6MqGJhyKqqMhCgjwStIyAoSqoyIKiGhS0joUjKmhIwqIaNKKchSKqqEiiyiIPLx2QUEeDkdX07H52JhNHRGLjE7n4zKJSLoBEQuGZ1HweUSMaV0YhWdkBbs42mo5amn7qOr6qOt4qml5GekZq/xUoGPW5wdLMHOKc3OpcAr8FhA+LmI6DNhoYf8tx4ICZpqqGOzMopzSMW5xDw6hkFFMYhwKjaTgs1iEJE5JFQOGZVLRueS0flkXB4Jm0fC5VOI+VQqBYNMDPHVU1KI97SabCudbiserqGO1tMHq0jdBfDegqz+AuiXvNSRkqzhcnhvXnoHNekjJqYiI6g42bcg0bsg2bcwPaA4O6ySkFSfg2ooINUV0CuLiqrr2zsGpuo7B9LRVK/wOO+wWCe/YFtPP5eAUEe/IAffQAffIHvfIHufQBuvQDP3AAuvYAuvAGsvf0MHVwM7F2vfYOuAcAu/CAufcHvfUDs3DxdHezdbE3czTevX940eCJs+FLF8LGH6UNTkgbCRvIjObSENKX5lER6LF4qWr57JcXGCz5zhPHOG998Lt85dFLp8WQbCJgm6LHz57B3Oi8qSPLoKkibP5LUeyCoK8Nzm4pLlvi4C5rjBysoJYuVkZeFmYeG+zMrDyikrIqtw//lzVT0DJ79EcmFOe9/Xn7sLp8D8yfE882T6+GTi8CQhp/yljfd7j+gn+i5OIRkRCWjVt0ayovfEbopcv8ohxiNoZWhia2xiZ2xiY2ymZ+4o7pxwA9d7s+n4QvN/ufh35+m/bcC/7cy/Ok9+u3i27fiPpqM/m07+h4uaOC7t9NemscZG7mYGZhaGenZGJk6mNs8fPr8G4rrOxi3GK6r0RElO6q7ik9dlH9uH17c+Tsx2/dhu2dz5uLlTubxZvfyjem61b+/oy95x+ehU88JS++LS0NZWz/LSOgD0zM10jI59PznZB4Cd09M9APh+DHzsH1v+tXMIAHvMkwMAWDk8rOMnAD0AACAASURBVPs6Wj40XTA4g2r8/GWX2bv2vWt6+vvx8RaT+f2UObO1vXJyOnvMRNc2Z1Q1Mwam69f28f1TcTWd2V2jcXWdcfWdtPFl2uhS5fJ+7uT37E/jWT0TsIH56NYx94pPnjVfsqZ3U77tRvRvpM4cxo8d+Xat6+X1quKbXmZXhfd992udf5SQ69M8EdC1kDCx49Y8qUVucqj6mvh1076gzxTfZk3u1IPVmtM6Igd+6uZ2qGJrA5tmDDMrXgdgtCLILrgPQYXddrjKV/5p0KZRTMcMr5IVxz0t0Wem18ReXAKLc3CKc7EL3uDg5wRxs10GKdxVNHhvYKCuq6eqpaKm6xSXlT+8DGsaCS/pCCzs1EqgGELzzOEleimUxA9DxJHvjKm9nLnj+NYpr5I+z/JhTVi1akqxdla5b/mAZ2F3ctt0Zs98TMPX8Jqe7C/zIbW9yV3j+KntmLZxt6Iur9Le1N6liI+DzrSaoPKO2A8DEVVfoqpHoqpGLRDV5oiqsNqhqJbhqJZB5MgCfe5nyfdj8uwmdnwl/ctkbNfXjKE5zMxGzveDiLaBmM4hxLcV2NA8YnQZPb+XNLUTMbdv2Dsv3zgo1Tj4vOVb2OoR8ieAWWVilvfxi3u46W3ExA58/oS4AjAWT+gze7Sp3dzZg6LFk+Kl0+IlZuHCScH8UeHCSd7cYc7sQdHyad7iMXV+O+f7IWad6dy5KpfVpFu1qJc7aEXttM4skNawFnuiLXJfTVhWmV/0GTe3DBgixi/+7M5Lo9dGXi8tgkTeOWhF4uG9G9BPa2ktc9jO+QhChalTgJODe6CjU6SDbay9bayddaSVWbStVYSVheXrl/I3bkhDQOKgK6q3pfxMDQLNDZw1VcxePLR+/UTjtqTWPVkPbXUXDRXLl4oacmIGCnJeOuq2b1485rvxSkzQTl3F8NlTKU52gSuXlKQkTF4817hzW44dJM12Vff+HetXT40e3nsvK6YpI6p9W0JLTlLnjoz+/dvad6VVxHl07gmnuZrSY33IEa7kcBdquAstwpUW7kIJdSKHOlHCnEkhTrgAO0ygLTbAAeFtk+lmBveyIoe5ZbmbJ9npJ9npw72scIGOmW5mWe7mme4m2V5m2d4WcB+rbF+bbD8bhJ8tKsAeHeiACXLCBDnjg11Joe7EEDd8kAsh0J0U7EEK9sAFeuJC/d21NUVYWPiusAiAILwsoFusIAE2kAALiyDrFSHQVUEQ6+/9RT529v/ikB0iwA4RhPxXAmAwPxgsBIEIQyBCYPD/dvGluKTmAwVHHZ1YD/fM8DBkfCw1G5qHgVPg6WR4GgOTxcBk5mKyikjIEgq6lIIppWLKadhyOq6Sga/MJfyuuoBYU0iqysWVUVDlZGQlBVVFRVdQsGUUbDkVW07DVfz+n4GtzMFV5GDLaKhCIqKQiCin48ro+Dx8NgObmUeE5xERDHw2g4gooOHL8mgV+fTKXEp1Dikt2MfLUMtL752vnpqvzlsv7df+xuqOmkqKAjckOCD/cVGRT/CJoNBTIcGHAnz3BflN3qlSUPDKQkZhDi6XisqhIHIpyFwyIo+MKqLj86mYfCqmkIYtouOK6aQSBqmUQS5lUMpoZAYqK97H2UHzeaav1VAlab4lf6qBPlJJ6C9CtVNTP6IjuigJQ4UZfTnJXfSkJnzMB0x0dVZYUZJvfrxXTpwnOcqZFO1KTvAiJvlRoVGFWGgRAUXHYnNySwrKGmqbOosq6xE4ChSBiU5KDouNS8qExqWlRCcnRSUmRCTEh8XFBsfE+kZEB8Ym+EVE+kWEOXh62Lq6+kZG+UbF+kYneIdFObl5ujjZeztZuphoOGo9t1N+YPJARE+OT0uKR0WQXVkA8pKH7fG1q+9lhLTkJN7JSuoqyGvdl1fgvSUN4RAHs0uAOaU5OSXArIKXzgle/lsacvEBL/iVON9bWbEX4oJy1znFIWBxdg4hEAc3Cxvk8lXI5Svcl1l4roJusV2T4BG5K/vwhYqOkr51KIpKb//StfZzkgmM7h8tnJ4O7+z1bu5FU0sUjZyUrPw17IJtvOP9QtJfK+lICsqI8QjfYOEQvclvbWTqaGZub2xqY2Kub+Ek4ZL4Hxf//HRypvd/uHi26+Tsf7l4+FfT8W8X2fOZl4IGz2hiuHRSX5vGmBi5mRuaWhro2RkZO5paKd5V5OXm5+cWvA66/vjeE4V7T2TkFFIR+P7F9f7vv7o2t7t+HdQsb+R/myufXa2cW29e3/lyeNowv/5hbqVpYblnfXN4a3uJedoyPlnS2T2++WMLAFaZzJWTk7kDoKJ3eGZ7dwsAVg8OfwHAyinQNr9WM7VcOr6YXNHes3XUubz28dvU0glz4+Rk8/R04eBolcmcPDpJLq7JrOtKrG7H9k+j+6dT2obTu7/5lzeH1nZGN/UjR1bQo5sRjcN+NZ8DG4dC26ccyz9bFfc4VA871HwL//LLrWnR+cOCfe2sX9dP45IhNWKLLqPLrmosffLIhNEe/mkhYfhXSO+aR/OUOq7OrX6EuHpiSe2wIna6FwxY4ltNiC3J33YCPy0owcodij6rxTFUQ4jakRRX3IfEhrHQst63ofDY8h5k84SouiPnAx2xZyacIk9ZOKWucUlycwhe5+DjBHGBrkAU5RUNtQ0NNfT01bRV1fVcYrPzhlZiSrsiSj+FlfYph2H00vK0Emk26IqM9mnk5+XMTwuEbzvpn5bhw9u+1d9exOUqxedaU9uSulf8yvoyexYRAyte+c2h1T2w/vngmh7c+A/0xI+ghoG4zkW/2vGI5mn/ys/uuR+98j5EVfUkfxyJrxnyobfrpxTYYupCqgcjm8diOydwkz9w4xv5a8e0hT3k6Fr6wHxY82BK/yxudhs7ux3ZNhbd+Q09vYWe/Jk1soaZ38tcPoxePtbumZWs7xP5+PVpy0Tw6hFiE8CtArj1I8LqAW5mO3v8J2zmAL1wiJ3Zwk59x01uEme36It7ucsHucsH9MU9xuIeY2mfOLOFGd8gTP9ETaxnfp1Bj8+nfduwb557gG41/biqTetVCMBqhaDuvrOVVNSSuKsqIq3EL/qI47okK7swv+Tze0qmb838lKyCxTQcDeKpyL7NzO7V9NZ5XOd8KLrYzDnAxdEz2NE5ytE21s421s46wtIsytYq3NLc/NVz+Zvc0hA2CfBV9buygRbGQRaGThoq5i8V7VSea9yW0Ll/211LzUn99W8X9RXkfHQ1bJSfK/JyK0uI2muo6D1+KMkBFmC5rCwjZfryhbqcjCyETZrtir7CPRulZ0YP72nKiP52Ufu2pO5daf37d7TuSr8R4zF4IA7ztmbE+VIj3WlR7rQIV0aUOz3ClRrmTAlzpoa7kEKc8IH22CB7XKADyscG5m6O9LamhrtnuZsl2+ul2OsjfWxwgY6ZbqYwD/Pf32xPC4SPNdzPFuH/HxQdccHO+GBXYqg7OcyDFOpOCHYlBrmRgt1JQR6EYC98WICLproIy1UBFlZBNnY+NjAfCCzIBhJgYRFivSIMZhEEs/7e0xDg5PzP+JT/P4PT3zRCIP8XF9Vuy6vfvW+mohrq4JASGJAZGUbISM3FwOmoLBoSmoPPZmCzGOjMAgKimIwup+Mq6LiK/xKRWJFPqiwgVeSTqgqINYWkylx8CQVRTMwuJSPKqagyCqaMgi2jYSrouEoGoSaPVJNHqM7FV+XhK3NwRSRkPh5eREIWklE0bBYFlU5GppEQaQR4KhGZQcPD82n4khxKdQG9toCaGRbgY6LrY6Dpb/DOX0/NW+eNv8m73y5KckAkOa5Js3M94BV4eEvgsYDgcxHhR8KCD4QETN6pMnDourL84hxsAR2dT0MV5WCLcrElOfjyXFIxHfe7Ega+JIdUTCeW0AjFZGwFGdtUQKnAZhRnRFRCwzqISZOVuJkacn8e7GsxarqO3ENLaUFHfCLGtmEj65EhZRl+xal+BYk+9Gh3WpQbJcoNG2qPCrGDB9ll+NtAQ92wieG41PishHg4DEVjFFFo+VR6Xn5RKZ5EhiPhGBwKiUHAUbBsZGY2AgpDQDNhaemZaWlZGVAkDJoNzchKi4qNiIgJS8+GpmdnZiKy06FpESEBSRF+KcHu/haarpqPnVUUzB5KaErwvOHneMp95Sk367OboCfX2d4I8zznuy7JclHk0oVXomJGT5+r3b6nKCR69xa/BOc1URCbEOsVIdaLoqwXJdmvyF6HyN3gkOHiEAGD+K5c5bl4mecyC/cVNvDFK+wXr9y8zCLAAhJkYxfkuCEtKiev+Oq5lklmcV3L4o/277+GToCv+ycLADC4e9j/6yiCWHRf107gqbb0K0Nzt0hX37hnT9XEBaXFbolcZ+MQvclnY2zmZGHpaGpua2phYOks4Zp0A9d7s/HoXPPxH13HZ3qO/uo4/bcV+Lf95K/O4z87Tv7sZJ5tOz7bdPhX08nfjcC/tQBH3sml4MEzmlgunRRls2gzYzdLIzMrQ107IyNHM6vH959wgm7wcPLfZOd7/fStnpbxSyU198CI2t7BxVPg2/Fp8/pPxtexqvnVyrm10umVxu/7TRt7jStbDXPr7as/BrZ2B35uzzJPuxfW8ju6u5eWVgFg8ui4dWG5ZX6d1NTbs7Q+trXTs7A0sb3z9cd2xehczfx6zdJ6WEFj09pW1/r3D9MriwDwAwCWDo9nj06XAaB5cTOtqiWpqj25oS+5+WtG94R/RSdqfDO4oS+wvjeuayK0eSRt+Htg87hzxWfnqi8uNV8DOxe8W+ccasdsKsZMCgfMioZsyr45VE4HdPxwqJ9VSC1xqJvwaVnybpywK+2zLxtMGd2P6F11rR+1K+u3zO8KaZ6xpnbYkjqdaJ+cGD2qaSUhXQuoFaZJbqcOokY7uVDZH6MdSfEgNSV/HE9tGteJJTjDi1FNE7I6nlwKuuLPTdgFH7Nck+LikrjGzs8F4WFnvQZhgTx+8MhIx8BIS8/wna66hoFFUGJqdQ+ifTKjecIaUanglmaJrDTNKnajNqa2TiH6VpFfNgjfdjO/fEdPHBjjmx5FUjUyK70qhtI+b4TWDpMmduH9y9a4Ms+CpoiG/tC6PsrcQeKnqcD6geTP372rx8Kap3zKeoMqewNL2+Nr+xPrBkKLuqyySi2zy73zOkJrBqNbvqX3LxGndjFjW7T5Y+r8EXxoM71/LaB2MLZzBjq0Edk+Fdk+E90xCx3+kdq/njH4HbNwDF08Cl9kqrXPCFb1CTQMP2uZDls+gS8zsXN7hKVt0sIP/NhKdv9s5tdF6Mh88sBY4pfhhL6hpC8jaYNjGYPfMga/pfQNp/QNp34Zje8djOrsi/n0Jarzc2hja2JHb1T3mM2Hb8q5fRbNG28xrYLmMaoeaQrq9rIPtWTvqolJv7wlqgC+IXKZU4BP4undV0Yqpr5KVkFimk6mKXnIvs2MzpXMtkVi12IgPN/cKdDNyTPYyTnK0TbGzjrG1irSyjza1irU3NT0xdMHvNwyHCBxtitqd2QDLYwDzQ2dNN5YvHrkoPpSTUZM98Ftd623DqovrV490pAT03sg66OnYaX0VPHmNVVZSQeNt1oK98QhrEJsV9/KyZi9fKEmKykNYpEBXTVQvG/3+oWhwl11SaF3UsJacuLatyV070rp37+tdVf6tcgNY0VJuK8tLcabEulOi3KnRrgyotxzotxp4a6/XSSHOuOD7HHBDvgge7SvNdzTHOVjRY9wg7mbptjrpDroYf3tCUHOWa5mcE/LbA8LuKcVwssK5WuH9LND+tuhgxwxwY7YECd8sCspxJ0U6k4O8yCHeRBD3EjBbuQQd1KwFzHEBxcWYK+mLHz1kiArmxAbOz8bmA8EEgKBhVhZhdmuCoNZhMFsfCBWAQhEiJOTnx3CDwH/5zRRAAwWBEMEIBBBCLswO7sIhP1/uKj76Kn2w8dGr5U9TEyi3T0ywkNxack5aHgOFs7AZheQ0Ll4RA42q5CEKqFhS2nYUhq2jI4rZeDKcvBleYTyfGJZPqE8H19ZQCjLwRaQsvMJWcVkeBkNVUbFllNx5TRsJQNfk0eszSfV5BOqfruYiy8iIRjoDBoqg4rOIGSn4mHJeFgSDpaEgyVjs1NxyHQiGkbFIctzyDV5lMzwQB9TPR8DTT89NV8d1d8uOmi8eihwXYqTXfoatwwn930evv+4+FRUWEFYyOSdai4B21RTWlFEKs7FluRhKwpJlUWUykJyVSGlqohaVUStLqRWFVKrCqgV+ZTyHFIFFV+Gh5ci0vLTIlqJaZMVxC+0tLIYF0awLTXYpjzFb6gIOVqK6SIlNaMiG7JDipK8yJHOhFAnXLAjOsAO7W8H97NOczdOdNGLddKLcTaK97ZNC/ZKCfSN8PEJC4mAwVBIJB6JxDBycgoL83NyqXQ6kUrFkSloChlFJSNpFBSVjCATUWhUFhyVhSegCAQEHJ4GR6QRCQgKGU3Ew2Hp8SlRAZmRPgmeVn5Gb+xey5kpSmpJ87/i43gtcE1NnFdF+Objm5AHXOD718AiF/7l//fv62f+uPn3P/du3nokJKIgKCJz/aYAC5swGCzCDr515cLNi+cE2a7ws17iuXz+5qXzNy5c4Pr3HOdf/1z759z1y6w3r4L42SDiEA4pCIcEmF0YzCkvKSf/8Jmimja0qPbjwmbV7GrT953m79uf9w67fuz27zLDSEVKNr6Cj99fvHnnnbGHd1DSm9c6suL3JAXEb7BxivHw2xiZOpiZO5qa25tYGFg4i7sk3sD23Px4dL7x+Gzn0ZlPR3+3n/7bAvzdenK2/fhsB/PPzpOzbcd/Nh3+3XTyTyPwbw3AmXd8OfjLGQ0Ml3aKilm0hYm7tYmpjbGuo7GRs7n14/tPuDh4eK8JcEN4nt5/YWpopa5hYOPmX9LavQoAswDQuv4jd3Csaf1X3fLPnNH5uvW9spmNqrmNysmlluXNkYOj3o2teQDo/7mb3ztQP7MweQr07+/nfh0hdQ8mFNeXDs3UTy4Wfv7aNL9SPjqTWNYAa+mnDM95kisLJtcLxuZzvkwOHZz2/9hpW9zoWt2unVrOqu/CdY8nNXyGdk4kNI9ENw4HVH3OHt2M7ZpyL+tMH1x1K+v2rO4LbRn3qO53Ku3xqPmKmDuBzZwEts1mz+86VAyb5fa6VHyL6tmK6vkV2LGuRmgyKuiLHtiyLu57mVZkQGlJHtlOG9uzKfrkVDFgTGnWRdSYYD+awOuNYbUujF4dZJ1VYV/K2C5y/sCU0KQSTlL2RWmFk3wZHdE1g1nd8/aoMqNoXGb1Vzltz5sP9WWULNkFHrNySHJyil5j57sG4WFn5YCwQJ4+fGyiZ2SorW+koaeuaajrHhaR96F4eie9afSlf9YTn0wn8kdHUoML5WNswzD26wZu7Bf081pKz0rG4JZySpFGdrU2os4h71N851Jo/Qh8cCP6w5BHQXNoXZ8joz64to8ws+tR2uFX0xfZNutT9TXx03JIw0ho3UBgeXd07ZeQ0m5Xcr1RRp5XTmt4dX9i27e4lhH44BJ5ep8yfUQc34d/3cz68j21ZyW0YSy2Yy6oYTSoYSymYz6oYSy8ecq38mtK3/fUkV9BvaveYwcqrasi9VNizXPPGqb9h7eT+lagXd/gvSOY3iF062dYfTv0Ywe0tSu1tTWtrRXa0Z79qRvT10cc/EoeGqaNjNJGx3ImJnOnpxlTk/lzc4ULC3mzc0XLq/iF79b1wwqYD5bNaxrEzmuavko2MU9UHe7d17l7552EzKtb4vfZeIUucvPxST69/Vz/taHnC3N/UU0nK2gRpu9HRsdyVvsiqXvJPzPXwinAw9kz2Mk52tE2xsE61s4qxtYq1t4m2NTY6OmjB7zX5a5BJEBX1e7IBJgb/cdFR7VXqtIiegq33bXe2r99YfP6yfs7EnoPZL111c1fKCrcuPburoyjptq7e3KioKtiEDb1u3fMXr18Ky0hyXpFFsxi9FjB7s0LQ4U7/3FR966U3l0pvfuymrclXglxGStKIQPsqdFelEg3RrQHLcI1J9o9L8adEelKi3ClR7pRwpyJIY6EUCdiiBPW3xbpbYnxs2FEecA9zVPsddOdDIjBTqQQ5yw3U6S3FdLbBuVjg/KxwfrbYwIcMAEOuCAnfLAzIcSFGOpKDnMnhXpQI7yoEV7kMA9yqAcl3JMc5kUO98OFBdioKIlcvSwCAguB2AXYwHxsbEIgsAgIJMLGIgJhFQax8YNZBSAQIQ4OfjBYgB0kAAEJsoMF2cECEJAAGCQIBgmzQ0Q4ICLsECEwSBDEJgQGCYFBZ/SePDd89tLo5StLVXU/K5v0sFBsahIZlk6GZ5AR0Dw8KgcPp+NghRR0KQNfQsf+VwxsaQ6uNBdflk8ozSeUFeArComledgCMjyfBC+loSpzcRUMfAUNX8nAV+cS6wqItfnEqjx8RQ62Kg9flYcvocCpyFRCdjIhOwWXlYTNTMRnJxERqWQ0lITJxKEy8AgoEZWVT0JX0AkZYf7eZrre+hq+emp+uqreum/8jNXt1F884OOSusYhw31dhvP6fR6+R/xCjwUEnwkLPREReiAkYKSmkkvANdWWlhcRi3MxpfmYyiJydTGtqohSWUiuLqHWlNDqShh1JYy6YnptEa2miFrNIGLjwsKtDCIttJCeFtXJ/gWh9tHajzxfSvm8ueOhci/CRLkw0bcJE1+WGpAT44Hwt0pxMUx01E+wN4iz1Yu21g4xVQ02VQ02U/U3Uw1z0Ivzso31cgp2sHG3tPTx8ouNS85Iz87MzKZQyHW1VVVVpSXFuRUV+eWljPISekUpvbyUVl5CKS2i0Ok4MhldWsooL8spKqKUFlNLCymVxTQSKi0+2D3e3zHMwcj2rYLDm3v69wSUhDleCHA+5WV/LXpTXUb4yS1OKbaL0uCr4mxXeM/9w3n27M1z53kvXOT48+8bFy7yX2W7eekqz2UWfhCIj42N++LF6xcv8rGy3Lh0kfv8ec5//mb/6y/Of/65cf7izfMXeS9fFQaB716/8ZiP7zkf31N+vmeiovpv1V68VL6r9DaJXlQ6Osv4OlkwsVS++L1ycb16dvnz7mlcbrWyrb+MsvF5Lmk1feeAkBSVN7oyYnLCvILcrOwSt4QcTC2dzCycTM3sTcwNLRwlnBNuYHpufjg89/HkbMfRma7Dv1tP/20B/m5hnm07/qOd+Uf7/9XF/jMa6Os6qW8tYqzM3GxMzW1M9J1NTVwsrBTvKvJeFxTkEeWG8ArziD64+0RJWdPVP7yy6/MaAMwAQP/uUe6XMfrn4fafu3kTy/nTGzUre+XT64XDs5XjC4M7zMHd46kToGF6GdvcXTA82bV72L53ULG0QR2cSqrpKJ1abVzdqpyY794+qJheDcopT6j7BO+d9mTUFc7vEQcX8J+nPm4cVc39aFrfKZlYSanrTqrrpn3bSGkbjW8eiWka9S3vDa0fCW4YyRjYcC3ujuuYC6kfsiLVRjd/C/s47JjbElg/lNS3kjW6nfJlrezwlLJ+ENOz5lMzGtgw6VU1Fv5p3b1lTo3QGNCxFNK5pAqrUE4rSvq6lTm+71r5xSKnw5rero+ssSa1GGZWaSeX+JYMu5cNqcIqQjoWETOH7oX9GtEMjVCykg/cOLXQnd6CHtxIbx43iMI5puVKa7rcemwor+bAJfyUlUOcnV2Ii1PgOgcvBxsHOyvkqeIjE30jQ219Qw0dNQ19A+9Icu9U6cxOQG7jM580Q2i+M/WDGbLMhfYB+mkOPbSe2D6Z3L0AHdy0y+tUTiu2yPlkTGxxLOh1LvzkVtQd2zbtXdoV8fGre2GLJaEquvVbTPuEIbos+MOwe0mnW2FbUvdsdOu4R3GnHe2jX8Vn39Je4+wSrVS6R36LX0lrYsvXkKq2lI6vye2jKe2TyW2TkfWDGT3zMc1jPqXdvhW9PuV9KZ9XQj+O2jGaIpon/GsGYzvmAxsnPVrmXAYPXjVtCFTPCdXO3y/46lA/Tp/YrJhcr5ldblpc6ZhZap+a75xf6Fpe7lxb7Vpb695Y793cHPi1Nby7M7q3N3V0PHF0NHXCnAOAaQCYAYAFAJgCgAEAqDwBXNqmb8MqzBsX1TAtN7X83tjEPlO2eyCvK3/7naTMq1sS91j5BC/dvCUg+/z2M71XBm7PTH1FNZzss0txA1vQzqWs9gXypyW/DIalU4Cns3eog3OsvW2cg02Cg028vU2co22gsaH+IwX5m1x3uDmk2dne3ZMNtDAOtjR01VKxev3YUe2VqrSQ/sPbnjpqjmqv7N48f39HUl9BzltX3fTZfYWbHJr35Rw11d7KSQmzXpHkhGjI3zN79fKNpPhvF02eKNirvDBUvKMhLaopI6pzR1LvnrTePWk9eRkNOdGXgtfMnkhjghxpMV60KI/cOK+cKI+8WM/8WI/caFdGpDsjyp0W4UoOcyaFu5DDXPCB9hg/G1yAXU60J8LLIs1RH+piRA51Joc6Q12MkN6WaF9btK8t0tsa42eHDXDEBTgSgp2JwS6kUFdymBs5zI0S7kGN8KJFelPCPSnhnrRIb2qkNzXKnxAeaPPmlQQbiyQHpyg7pxCEXQAMFoGARcBsIuCrohAWYTArP4iFHwwW4mAXAIME2UFCHGBhTogwJ0SIAywAYROCgEQ5wKIcEBF2sBCYTRDEKgRmEwKznVG/e1/v8TOTl0pmKm/dTYwTA/xQyQn49GRMeiIOmkTITiXCUymojBx8dh4RUUhFF5CRhVRUMQNbSEMX0DGFDGwhA13IQBUx0HlUOIOQScdn5pOyS2moMhrm9w2dyhxCRQ6uIgdbzkCXM9DV+fiKXGwBGU5GpKAz4tAZcYTsZAI8GY9IJqMzKBgoEZtFxGYRMdkkNIyOzS4ioaDhAV4m2r4Gmn566v566n4Gb/2N1V203zwW5pG6xiHDdV322o37PPyPBYSfCAo9FuBXzLic2QAAIABJREFU4L8lL8BvoPomB49pqS+vLCEX52JK8jCVxZTqUlp1MbW6mFpTQqsuplYX0epKGA3lefVlufWlOeUUTKKns8d7ZS+NF+6v5T1fyjoriljf4XF8KGr3UEyFn+3p9Uvuak+wwS7YYOdUN/NgUzVbZXkrJXkXtafuGq+8dJQ9tF556SoFmKqF2mrHuJuFO5u7G+tYa6qbv9e2tXL09AkKDY9LTE4vLCouKy8pLSsoLyuorC6srMyvKM8pL2eUlzOqKhhVFTlFRRQ6g1BTW1JTW1JVXVRdlfehtrCikBQb7O5vZ+hhomb19qGWvJC69PXnfKzPBDleivE8FeR+wAuRu8YqzHr+1oW/+S6fu3XpAs+lS1znzl2/eOnmpSugP/9mO/s357lLHOcuc56/zHnxMuf5S+wXLnJfvHLjCgvn+Yuc585znTvHfe4cz4ULfJcvC16+JMJyRY4DrCTMbyh/21JR3vzxA0cN1RAXJ2VlZR1rW3prZ9nYNOPrZM7Y/8PGXQXFlejx2o5BgOAtOAR3CBEguFuAYMHd3S1IBHfXdnfvxt0tWELc3SaTzEwmE1/nIrP3Puerr+pXXX3T10+9a/2rn7Afvh55+W7oyesb34E27oR7QskxtwgpleN+YVklZU3OTmeN9Y/pHNVSkpUz1tBNiYzJiU/IiolOjY6NiM8wyWpShW8qT30Wmfm+b/nrvrUvBxd+Cs0Bh+Z/Hlz8vn/p5/7lHweXvh2c/3Jo9pvQzM/DYwCU+kWycndfIFIpqNUrtiYhJic5Ji4tNiIrNjo7PtHZ1kVVSUtDWUdTWVddUUvzqL69o1dWyUXBysY7ALj1+cfVfwDy1q2eyeWNT58Ezz4Qbr6Y/fCdfusFfe/p1JM/tv8Cbn0DVt98xC7vDsytYbdvzfzx9/Rf/8x++sp49KZpfH3s1V+Lf/wYefL2yleA++C35skN5PbjtoVb+bQZ9K23TXN7fRsPUFefYW48m/30Y+KPz11rt5qXbsBuvELd/r1seLuQu57HWjs/ci2HuV49e7+Et3tx7FbV+PVc8kzT3O2mhXuZpJny0Z0LUzfzeBsX5+5inn5mfgDar74rmbiZwd6Mws0Wzj3Im398Fj0TRVu/uPa6dOahSwM1h7/TcOV1jmA3kboch5sL7OTm0jYysYs+1ZQCxk7x6C3fXkEyc6Nu/U0p73poM+fsBbxLUX9AA9m/hdS6/ID+4J985KhndqOuZ6K2c9Rpv3QFHTsZqL6CvL6ynJaKnBpECgyRAbk4OEaHhYcHhUQEBnufDUqt6Rh69H7o6ccsNNf9Qk8+bT4BJQhsJyZihuA332If/Fm7eKt582n1ykOHenwAYjIUtxSKmc/mXw9HTUZhJrPYq/HY8RzWcjZrKYU8m8FcTCBORaLH8/hXUkmjFSMrVdPbmfSZdMZiPGmuYOxGIm3Zq42aQp3PZs5Xz+60Ll3tXN4h3H40uHMbtvcQeesJ5s5z+vMPbRt7lybXahe2qK8+MN79XTm7VbW0y3j/Cf3k967rr1BPP3Q8+KvswTfvtffao8+0hh+cJKxf2ni18x148BO4/xN4CQCvAOA3APgdAN4BwGsAePOfvQWAtwDwGwC8+8/nm5/Ayx/Aqx/AGwC49wNY+w4MfQXSFu+d7B2Knnrs2jmkEVTil9Lo7J5ieTLQ4sRZY1NnTWMLaXX1I8pHtY87W7hFuoXnOkQVGQVkZsGH0df+7Fp5MbD6Arv6pLidkJhZlp+WX5WZU5+W0pyZ2pSRUp+W3JCRUh4dEWxtYaGqeFwBYgqV8bc8UR4feSExItPfI9HDLs3H2dNYK8LOPC/IO/WMc4qnwzkLk5DTpkUhvlEOlhZKsn7mxzIDz/qeMtOVkTSEgvwszGNcnL2PmRhKiZ+AgiLtLJPc7cOsj5810Qkw0z930ij4lEmIuWmwuan/CQM3XaVYR1P0hSxqQxG5Jo9WX0CqyqbX5zPr8xl1ebS6PGpNLrkqh3ApC3cpE38xE1OWOlgYR7iYSanOHSiI7cwM786OpFTnYSvS+/NjESVJv1yEFyejzqdhKjKwFRnYygz8hWz8xRzCpVzCpVzi5Tzi5XxSVeEvHUlVhcTLhaSa85jL5xPcHA2kJE3kFfQgcjpgiA4YogcG6UFk9cFSBmApXbC0NkhGCwTShIC0obLa0H9p1JED60BBulCQHhT83+lDwHpgkC4YpAOS2edlcjzA0ibc0SXG0yMzJLg6Lxfe3EDo68D1tuH727EDbQRYJw3Tz8AN0rEDDNwAFd1Dxw2wyQgGYZBOgjHJCDpxkIrvpeJ7SZguIqqDiOwgozrpmG4GupcK76Ihe9i4QQaml47pYWK7GZguFq6HjukiwNsRXfXdjZe6Gi4MtNUMdtQNdtUhepsQvc2w/lbkYAeivxPe247qaSXDutoqi3LD/UsiAovDzpaE+paEepdE+OSGnLHXVTeCgo3lFMwUVP77ftFWU8NKU91SWyvUywM/0Dc9zB5i4zhUOJeOHOURx/jkMQ5xnEua4FPGeeQJHnWST5vk08a5lAkuZYyCxdRfakyPuxDqnWZnGmGkFKINCtEBxxw7Gmai5qwibasgFWF9ojIm+GJCWG6QR6T98UBzvQiHk0ketkkedln+bkVhPpeSQxpzYmqzoytTw9ODvYMdrf1tbIJcPc4FhMUnZZWUVbW09/CGRpgcDovDYHNodDaRySYxWQQGC8dk4zlcEo9PYbGJFCp2bII/NikYmxAMj7Bmp3hcGrIsKyY9xCPK3eKclYGPmbqNmpSx9AFLNZC5uryRnISmpLCq2EE1CWEVCRFlcRFlcXFVKSk1GVlFCSkZIWHJg0IyQofBh4/IColJHxSRPiQic0hEWkgEJCwOFZWQFxFXFBVTPnJE9Yjo0SMiOhJixrISNqrygWZ68bYns1xtSnxcKs75XEqMqsrLzMpIp42O7b77Y+XdX+Mvf59899fsH58mfvu48Ofn+wDQOTTtk1xx0i0KpHYqODKv4mK7q4vfMeOTuho68tJgIw3tlMiY3ITErJiY1OjYiPhM0+xmVeSW0uRnkelv+5a/7lv9cmD+56FZQGju58HFH/uXgH1LPw8ufj84/+XgzNdfLkIon6UuXN0XhPrVi4mxeelxCRnxkTlxMdnxic52LsqKGiryGqoKGkeVtHU0TRydfbJLLlEnF55+Azbff77++Yfg3lPkyt7Yiz+ot19hrj0de/2Fcv05avXO5JO/Fl592v0ETD5+j1m9gVjdQ1y5PfXHl/E/v018/EF58OYCZ4b98N3Q879ot54PPf8Dvf3gIne+be765eGNIsZ808LtEu7ypdHtbMpU4+pt0suPtLf/1K/eql25Xbt0G/PwU9nobgpxNp20UMLfKeNfyyWvXhTcKOdczSfMp8FGLvO3OpefFNCXyod3qmfvFg5t5/I2K+fvN26/qZi7nzO8m8xciyEtpvB3EnhXI2hrZ3oEaeydypmHPq1Mj0ZyCnUlj79bOXM/m3nFr4UeOzCWiV0MamZG9Y7mcXZjiYu+3byi4Rsl7Gvn6hj+l4melags0lJQFyOPuYy7/ecl5qpfUYemS6yec7SVb6q8lrUsVF9JXl8Joq4MUQFLyEKlZd2cnWPCIyKCgiODgr3PBmU39dD2HiM27sT3kr1rBsqHN6LhnJBeaiyK2771sGfvReXMbuu1F9HkabdOejhpORizFIRaSGLuxJCWE8hLofChWNxk7fKjjt23JWN7RSO7Gez1pu2nlbPXy0aWKQ/fMJ5/aLvyoHjsagRhtmL1ZerQVc9eTtbwVuXCHvnlR8bz3yY/fFz65/PC56+L374Pf/hj4tPn5Z/A4I1b9YsrxGev1gBg4tPfjZvXOH9/Hvvxnf7n38Ofv88BAPLVx6KbfzjPPdWdeGo8+8yKutZ97+MNAHgOAPcA4BEAPAKAhwBwBwDuA8BDAHgMAI8B4AkAPAWA5wDwEgBeAsALAHgJAE8A4DEAPAWAxwBwEwA2AID6z8+YyRsn+oZjJh95dQ8re2d6xV52dU+xOBFgcdLf0MRZy8RCRu2ouJKazglnK49o17Acu4gCk6DMXOQo6uqHruUXg2svUYsPi1pxyZll+am5NVm59ekpTRkpjenJtSmJ9enJ5dHhgZYnLdSUzOTBJhBpf8vjpTFhFfHhqT4uCe42aT5OnkZaMY5WuYHeKV5OSe625yyMgy1NikJ8I+0tLBRB/hZmGYG+3idMdaQljOTA/pYW0S5O3mYm+hKiJ+VBkfanE93sQk+beRtqBJjpnjtp8IvGwJNGZ830PfSV453NcJdzGM2llNp8ekMhuTqb0fCvi/T6XGpNDqU6l1SVjb+cRbiUiS1P7c+PIVflkKtzBgpiu7IienKiaLUFqPMpg4XxiNJkREkKoiQFdT4NW5HxqyPxFzKIl3KIl3JJl/NIl/NIVfmkqjxyddF/R6wqINeeR18sjnWy1ZU4YiIvrwuG6MiCdSFQXTBIFyyjB5LUA/06SZXWAoM1wSAdOfAvF//VEQLSg4B+leKvGUAhv2jUkZXZ521iFmh+OszBMdrdLSXA/0JGKqq1gY4coCH76Jh+Om6ATUTwqWgeBc0mwjl4GAM7wCEhBAwsj4bmM7BDbDyfheOx0HwWms9EC5iYISZGQEfzaUg+GcnFw/hk+CgDM0xDCSiIYRqCTx6kY7sZuB46tpeE6EB01Q+0VcM762Gd9fDuBmRvM6q/FQ3rxCC6UYPd8J62wY5GbF9b8/n83IiA0qhzpZH+peF+JWE+JZG+2ee8bLVVDcCyRlD544oqNpo6Vkc1bTW17LW17HS0T+ton3N3RfV0DbPIdOIghdDPpCK4TAybjmZTkFwahkNFc2mYISZewMBxqVgOFSOg4aYYxHkqdnSgldVQ3p0SUuljlW2tm3BMNVRfwVMVZCcvZasC9TLRj3C0jfNwDrG3dDVWD7AwTHB3SPF2SfR0ygn2vZgSdSktsjQ+MDvcO8HPJdjptJeFmZe5pa+98xkPv9DIpMLSyx29MBKdRWGyKCwahUkhM0g0FpnBIjHYRCaHxOZRuAIalY4jkNCCMe7I5NDo1MjIKHd6gschw0tTw8PdzINsDP1Oansaq9prQMzAYscVpfXA4oqH9ysc3q8icVhFUkxeXBQsKiItJCwrKgoSOyIjcuTIgUNi+w/JiIhJC4lK7heSOigifeiItJCYxEERqUPisofFISJHlMSOqIkf0RAX1ZMSs1QCeRqoR1gYF3jZXghwqTzrVBNypjEuuCYlurYoB4tFvfz70yMA2PsBrPz9fesHsPXt++hvH9e+/rwHAC3cad+USqsz8WBV85Dw3PLKVmcnH1OjE/paenIyIGNN3bTI+KzY+KzY2LSYuMiErGM5LarIbaXJz4env+5b/vJ/uQgcWPh5YAnYt/jz4OKPg3NfD05/OzQNCI8CEPJXifJr+wLQyufafeLrkhLyMxOSsuKjfrnoaOOkpKiuKq+hJq+hrqSrq3XM0dUv/0IDVjC98erPsfuvV979M/bkPXXvOeP264GVW51z1xh33tFvvoItXOffecu//Wbu1T+zL//h3HlD2H0E27g99PrT1Cdg8m9g6M0/dSPLxJsviDee43Yf4689w+89r2TOdS7dvjS0fp6z3Lb2sJCzXMBeyeeuDtx/j3vzrf/RnxeWbjVffX558W7/zQ/lY3vJ+NlE9GQhY6N79VU2djETPVdMWr/A2k2BTSYNjpfzrubR1y5O3mvbetd1/e/ckRtxtNXMoWu5E3eS2FthhMUI8mra6M2CuSd5Uw/OdPKD+sez2dtBXVz3WkJgJzseN91y5fWlmfshXZygFnoBbS2iixfUykohLOUJ9oL7R6IRU9mElYAqit9l4pmLmLB+fr5gMxIxVMJdu8haDakcUHeM0nGIsD6bqqhjA5Y3VFLQV4IeVYYqQ6Uh8rIQdxfnmPCwiKCgyMBgH79zpb1I9p0XXQu7QY2w2EFmz+7zJMJoBJxVNnGF9Orv1t0HjVuPWq6/OnGxNxA7Gcfe9UctefZNZI7eTWZdqd14HIIY7bz2rn33d+pvPzDP/jo/fffiyhPYs5+1609gN56tfQfWAQD3+K909loQerLyypsYzpYveiJtZAvx4tPod2D+J7AOAFsAsAUAGwAw9fn7/I+fywDQf/VOy9r21JdvCwAw/PFT/62HcwCAefEB9uTNFADMAgD705emt19dFh5oT941WXh8mjbf/fD9VQB4CADzf/3Df/PX+J8A//1P7geA+f478dVH/Is/MU/eox6+Qz14i37wG/bhb7BbL/qvP+m5+rh9537r5p2GjZtVS9dKpteTeTMhnAVP2ooNajZl9lkkZsE44rxnbKWdS8LJkwEnT/jrGbuoG5rLqKhJK6vrnXS2co9yDcuxDcs1PZdVgJlA737oXn4BW3+FnL+f34BKzigrSs+ryciuT0uqT01qSEusTYmrS0sojQjxNzezVPvVi7IBp0+UxoSejwlJ8XZOcLdJ9Xb0MNSMc7YpCPZO83ZMdLMJPGUYanWsMNgnzOaklQo0xNY81c/LzURPS1LUVBEaaG0R6WzvaWKoLyF6SgEU5WCV5G4fZnXc11gr8Lh+8CnD4FNGwaeMg04a+ZrpeegpJbmdJFTnMlvO0xsKmU3FtLo8VlPhf3rxXxcp1bmkmlxidTauMhVeFEetyaHV5A4WxvVkR/Tnx9Cq89GlKYMFcciSZGRxCqokFVOWga/IJF7IIl7IIl3KJl3OIVXlUKrzKdUFlOoCSk3hf1ZMqSkm1xRT6sqQFYWRdla6EmKm8vIGEHldMERfTk4XDNIDSevLSOrKSuiApLRBUr9OT//NRAjo13QhIF0ISA8K1pOD6EPA+pD/uagLkt3naWgccNI8wt4h1t0t0de7JCF2sKGKgehloPpZ2AE2AcajIAU0DJ+KZhPhPCKCQ4ALKOgxNnGETRjlksYFlFE+aVhAHOETx/jEySHK9DB1gk8a5eLHmPgRKnaCjZ8bos4KKHND1KVR+jSfwCYP8KhwAQ3FJcOp6G78YBsB1kFCdlMxvTTcAIMIZ1ExbDqOQcES0YOovjYirLOlvCA3IrA06lxphH9xqG9xmPf5aL/cEG973aNGULCxvMIJRVVbLV07bV1HHV17bS0bLU0LLY0gN2fsQO/kMIvHwnGZWAGHIOAQWHQ0k4riMXA8OpbPwA2xCQImnkfH8xmEIRZxlkPZFjC2WbhlVAevphCXG9kZ4X7B0zLhuIYzVNxU9IC+qLCOuKiRHNhS66iNnqabqV6QzckYN8dYD+c4T9c0f++sEL94X+dgZ4sAu+M+VqYeJ02dTY2dTcycT1q7unj7BUXlFFZ0DyAHUXgUnogi4tAEDIaIxZExBCqWSMMRaXgyA09hEXBkDIaAYvIZ7GG2YJw/MsabnRTQsb3pYZ5nT+sFWuicPa7ppq/srq/mqq9uqaGoAxJXFD2gdERYTVZSQVJc9vBhKSFhSSGRIweFRQ8IHxESERcSFRcWkREVlxYWkzp4WEZIHCQqJXNYUkpIXFpYEiwqBTospigqpiEupiclaqEg42eqlel+utDbttLPvj7ErT7UvT0+oD7+XHVaDKKzaW5p8eFfnzZ+/2Ph948jr94v/v119PV71vM3U3983vkOXCIIfJLK7X2SFdQsg0OzLlxsc3byMdQ3NdQxUABBjNS1M6KTsmIT/nUxMetYTosqfEtp/LPw5Ld9S9/2rX45MP9DaBo4NAscWPi5f/Hn/sWfBxcBodkfQtPfhaaAwyMAmPRFovzqPn+USlDb2fj6tISi7MSUrPjonLjYX72opqypqaKrpaKnrWaoo3XczulsTlkdcWx54dHv9O0H7Fuv6LdeUW+8puy9xmw+bh3bRK/dx155gF69w7n1hn79Of3686mX/4w8+ZN682X3wjXizZdTfwLTfwFL/wC9S9cI154T917grz3D7jzhP/nYPLGD2HpWwVlKww7Vzt6IhPHyeRuw+5/gz74SP/zouPuubP5W2dytpq1Xnbu/5bHWc+irWaTFXNJSz8qr2qGbcV2CPPRi68zTTNxyRNdQNnn90vTjlo33XXv/NG3/WTD1IJqylsDczh6/n8y7EUm5EkJYyxi9W778unrjXTL1SmDXUC5jO3pw/EwdIXpwJLCTeXnmbsX4jcj+Id96YvXozSTYRAJ8MhE7l8XaLuLvhXQJ4vsnfC8QvCowPnVEm8qB8rk7TdsvUggTbTN3SjET6o6RuvbhNmdTFLStIQqGSkr6KgoaqvKqctIQRQjEy801LjI88ty5qKDgs4GhDST2la/fUTsP7Yobujfvct79HYHkB/ZSOq+/mAMA8uu/8O++VW7cs27Gpo3fSB29F0zctGvj588+yx69XTb/qGrtKfE3APn069RPgPbuaxJrq2D6bu8joOvuP0Mfv20BwMQnoHXzaQJ1KYG5WTD7yH1g6Bxxtm7vGf8ngH/7EXH/Ff3lB/brv6jPPwxefzp44wXuwW/NqzfTyWMZlInahb3L83tFo+tZnKWKuWtx1Okk9mLG0FLTzt7w9y9YAHBbvaM8tKs3d+c0fQb+6o+rALD9/Uf90nYAghmImXTuFzgMDtnBh2xgvNP9HMs+tnU/xx4ucEaPumEnXNHjrthxV+yEM3bMBTfugp9wQA3bwniW/Uwb1Jjf8M0zzN3kyccRiCnHjAafxAtWTtHHzQOPnTqrY+J8VNdCVkEdoqJtcNLV2jPSNSzHJjTHLCSnhDCD3n3fs/ISsfEaPnsnuwaWmlFemllYk5FZl5JYn5rQmJZYlxpfm5pQHHbO75SZlbqyuYrccQXwORvzsrjwstjQNF/XRA+7lDMOLrpqsc7WBSHe6b7Ov1wMszbLDzoTbGlmrSYX4WiV4uvhbKijKSlyTAkaZGMZ6WzvbqRvICFqqQSNdbZN8XQMtznhZ6pz7qRhqIVJqIVJiLlx0Ekj32N6brqKye7m+OpcRnMprb6A0VjEaMhnNhawGwtZDQX/7UVqTR61Lp9Sk4OvTEWWxNNrc2k1ebDCuN6cSFhhHL2mAHM+FV4Yjy5NQZWkokvTsGUZhMos0sVs0sVs8qUc8uVcSnUetaaAWlP472qLqLVF1NoSam0JpaaY1lCBLC8MtTLXk/yfi3pQiD4EpAeS0ZeR0JWV0JWV0gFL60KhunJyuvIQXTmwHhSs+x8UdSEgfTmIgTxUH/qviwZQyL8u2h9V9zAwDLWyinFxivdwzwkLaijOxXU2slB9LOwABz/II8F/vR3kkeE8AoyDGxSQkKNM/DATP8ImjPJIwxz8EBvLZ6L5TPQwGzvKwY9y8MNs7DANwychRxmYGT55VkCaGybPj9GmBEQOeYBPgw/RETwqnI7rJSI7SahuGq6fRYKzyAgOFc1nEQUcModBpBJQeHg3BdnbUlmUHe5fGB5QFOpTeO5Mcah3WbRfQfhZZyMtE3mokZy8mbyylbqWo66Bo66enZamtab6KQ31IDcXInxgaWZ0dpI7NcGemmCPjzL4XAKPTRwbYkyPc2cmeNNjnIkR1uQIZ3KUOy5gTjEIyxT0BmlwabBptv3CVH0BozC2M8y9wMHM5yjEVPSgxsF98vv2gfbtgwgdUDh8yBAKstHRcD9mfMb85Dl72xAnu7NWJz0tTFxPGjiaatsZa9ka6tkaGNgZHrM2sbC1cnbzCkzLLOqHYfth6EEkug8J74H1DaJhcCwMiUeiCCgUAYkiItAkZD+qp2ewawA90IMcQGCRWDyCTkb1t1yK9bV1M1b0OabiY6LiqqPgrq/uYaJnoaakKX1EQeSQothhZQkJiJiojNBheQlpXVVNORmolIgkSEJGXgYKkZSVPiwueUhM8qCo9KEj0sISkkISEkIS0sJSEDEZeVEJ1SPiWkdEjKVFHY+Co0/rFflYVfjbVAfZ1p1zqA92aY/3r40PbihIZ9OIW7duz917zLn5gPXgOeHmI/7L99hrd9A37tGfvFn7ClRguF7x520849X17OMSSuvqej3c/XS0DXS0dOVkQPoqGtlxqQWJKTmxsRkx8dGJ2cdyWlXhW4rj/whPfN2/+HXfytcDcz//5+ICsH8BODAPHJr5eWjqx6FJQHgIABO/SZzf2+eHVg1qO5vQmJZYkpWQnBkXlRsbmxuf5GzjrKasqamqo6Wqp6VqqKd9wtE1MLO0nja7tfLiE3X7Ee36S/TmQ/Tms76FO7x7f6GW7g3MXOue2umd3iFtPyZsPUKu3GLffct//Cfr3rvu+ev9y3dGX32fef9z9MWntokrsNW75L2XmM0ng8t36bfeVXGX2qevVrDms3AjxZxlv3byxfnbyKffarde9t7/WLl8v2TqRsHwbvvu25YrLwu5myWcrVL2Zj55+Txzs3P+SQllNQ+7cHnoRjZ5LQE1m03duDD56PLss7rVtxcXXuSP3ktk7cTTdlI5N1I4N9J4t2Io24nM3eyRu1Wrb4tH73o3MJOQcznkVZ86YjJmOgk3XczfLuJtxSPH3S8hSxlXShhX8shrmaTlGNTkxYl7Ed3DwQ1M30q8bW6380Xk6QsDybxV+sfv9Wv3L/C34MuP9TwTDJwi7fzSFDStIPIGKgq6RxU0VeVV5GXBSnJy3h7u8VFRUcHB0cHB/sHh7czhmwBQPbx6Or9+5utP6qv3Pp3UCPQw7uXnsZ8/h779bL/zNpq5FMVazVt6EkLf9idcceoej2Xv+aPnvfvHypaepfF2qq+8br3+LoGx4tzK9EdOZY7ezh67WTy2VcCby2YuhiNGfDs4Xh1c9zambSM+hjaP++0z7Y+PcdRxj3ZsBEYQjRmNxU0GdnP8OlmxmKkI+Ni5PkFg91BAl8CvS+DRwvbqFHh0Clw7+N6Dk9aNlJyROc6Xj72fv1tO7iqPXjNZe2xBn4a//PMGAGx/+57NmzO6DDvVIdBrHTLomzSBTRn3j5n0jR7LUMAcAAAgAElEQVQbGDdHTNvgFh3Ia860K7bYRRvckgN5zYG85khZd6ZvujK3XVhXrMlzVqQlV851D9rVtKmn4f1j3nltASmXTrtEmVmdM7H01zNzV9ezgshrKasZmph72HhFuYXnWodknwzLr6AuYnZ/7115jtp4hZi+nXmpLy2z7Hx2UU1GVkNKUkNqQmN6Ql1KfHVyXGFIoO8JUysNlVPKcmbyoDAHq4rEyIr4sAw/9yRPuwR3Gzt1hWjH03nnvDJ8nZM97ILMjcJtjucFeQZZGFupQmNc7VJ8PVyMdLUkRY3lQcF2p6NcHNwMdQ0kRK1VFRLcHFK9nCJs/tuLRsGnjIJPGvof1z9jou2qI5/qaUGoyWM2l9IbChmNRazmIlZjAbe5kNNUwGwsoNXlUmtzqLW51PoCSnUO4UIK+nwcsz6XVpMzWBDdlxuJKE5g1hXhytMRRYmY86no0jTM+XRceeZ/XaRczqVW5dGq82k1BbTaAmpNIe1fFP8dpbaI3lSBrCgMMjczlBI/piBvAIXqgP99TagPljUESemDpfTBMnpQWX05OT15+f8+Mv1fKULBBnIQQznof3vxv8m4z0JO3klD0/+4WaSdbYKHa05o4IX0xL7aC3RYJxvdwyUM8kgwPhk+TEMM0xBDZCSPgBimYibYpDE2cYxLGuORR3nEUR5hhIsf5uBGOfhxHnGCT5rgk8ZZhGEqZoKNnx+mzQ9T5kco8+O0qSEinwbn0+BDDASfhmAQB6jYXhqun0EYZBJhv1zkMnA8FpFFw1MJKBKqj4Ed6LhUmhMRUBgeUBzmWxruVxruUxp19peLxvIQQ6icCVTx1z2qraaWraaGrbaWhZZGoKsTHta/OD0yNc6eGGNOjDFHh2k8DoHHIY2PsGYmeDMTvKkxzuQoe2ZyaG56dGKIw8fBuF21411VI42l821l653lU5czsMkBNWft407o2UKldEQOKR86ICd0CCJ8SHrfPtCBA5oS4vpgkAFU7pS6hp2BvqOpvp2xjo2hpq2RlsMxPadjxo4mpjb6pid1jpmZWFjbusTFp8OQOAyBjMBgewb7e2C9GDIGT8OTmCQyi0xiEgksIolJJDFwOAoaRUT1oWGDaDgSNUjA9LVXFyf62bkZynnoQ7wNFdx0Fe01FC1U5I/LQ3VlJJVFhOWEhMCHhGUPCssKH1EFKZpoGyuDlUFislBJqApISUEKKiUkJnFAROKAiNi+w0f2ix05JC4uJCElJAkSkVYQlVQXF9eXOmIhJ+lnqJzhZFLma1kdZN0c7tgY6nDR36Y63LMmObzj4nkWi7Gwd3Pi3jPStXu4G49R1x/yX/+Jvn5vYOcm6eGLKz+BSwSBR2yJuXOUkZlnRsbFzPTzpy0dNTV0dTR1VOTkDY9qZcYk58cn58TGZsbGxyRlm+W0qiG2FcY+CY1/2bfwdd/ylwOz/4+L++aB/bM/D07/ODjx49DEvy5Kll3/5aJfQlNaYklmfNIvF/MTkl1sXdSUNDVUtDRUtDVVDQz0zd19wgsutRMmNmYefsCs3MFuPu1dvIveftUyvkfYeEZcfTQ4dQ02u9c6tIpaud0/v9c9t9szfw29+QB39VnPwo1a/gpu+znj1u/kqy+ah1e6pnZQ6w965m50Tl3DbD65QJ89T5rIRHCKqNMpmOGATlrxxPXiqZt5o3vprCuR2Ols7pU83lbR0G4hdzOXvppNXswhLl4cupZLnC+mrhaSFwvIy8XMjWzKcjxqMhEzlUZezmFtlk3cLZ+6n8vby+ZcSySvx+FX4vFrGYyrScSNeNJGKvtaFmcvn3c9tHvEv55WQF2P7OZH9fET0BOphNna+fvppPnAFmoibDQdPZNPWS9m7UQNjmVT1hNg00H1DJ8KvF1+n30FzK2Nkjd7o/PBh567f2STZmp5V0zOppm4xzkEZChoWIKh+opy2mryGipyyvKyYGU5OV8vz6SYmOiQkNiQ0MCQiEokFbP1IKAO4deI6dp+UTi0FdDH9e5iZPLWc8e2osmTHj0stz5urGDnwt5f3thVx74Zh+6J9InH9u0Cr4FJt06+Szs7EDUdgp+3b6KbV+ECMXOeA2MunVzPHo5bC8W3m+dcR3aqIXk0Ul1qcSGD/GzeCunt38inr13bCJa1KH/0TChxPRSzEAKf9mzl+nQORWKWA/qmXBt53h1j3p3jrq3Dzq2jbj3Trr2zbv3zDt1jRbO7vB/fWv76aTFzV2fpmcn6C1PMMPzZh9sAsPv1aypjyqgKe6pvzqB3SXdg2QS1Zo5dO4lYOoVYskSt2GDX7fCbdvgrjqRtV9qeG+O6E/WqPWnblrxtT921YexYMDdPs6858+76cO4WLvwW3j3kll7rnVB+yjXcyDpAz9xPx8xLXccKCtZQVTE0s/Sy845xD8+1Cs6yiCyqYq9hd3/vX3mOufIaOXMn/WJPWmZZRU5JbXpmc1pKQ1pCfVp8dWLMpYTovCA/bzPj00eVTihCjsnJhjlYVSRElseG/nIxztXKTl0+xskqJ8Ajzccp2cPunIVxtP2p/HNnAi2MrFQhce4OSd5uzoY62tJixvKgEHvrKBcHF31tfQlRGzWFRHf7VC+ncGuzs8ZaQScMQsyNQ8yNQ04ZBZww8DbRdtVRyPC2JtUVsNvKWc2lrOYSXlspu7mI11LEbS5kNRUyGvLp9bm0ul+9mE28mIYtT2A15NFrcwYLovvzolClSeyGEkJlJqokGVeeji3LwJVnEiqziRf+jcVfKNJrCui1hYz6IlptEa22iFZX/N9RaosYzZWI8gK/48ZG0hL/dVH3l3AQGSOwtCFU2hAqqy8H0peT05WT+79PbP49tJGDGMpDjeTlfnH4/7h4Wg7qoK52xsgg1Moy1cfzfFxEdXZqa0Uhuq2WMtjGxHSzMN1sbA8X38cnDvCJ8F9/ajrBIo6yCGMc0jiPPMLBD7GxwxzcMBc3ysWPcvBjXMIEnzTGxA9R0P9zcZgyP0aZEuB51H4edVBAR/BoCAZxgILpoWL7GPhBFgnOoaI4VDSLhmXTcSwqnkZAkZB9LDy8p7ayMCakODKoJPxsRXRgWaTfLxedDLWM5MAGEOgxOSVrDW0bDW0bDU1bLQ07HW0LLc0AF0fcYN/C1PDEOGdsjD0xwR0f5wgEtCE+bXKMMzXOm5kQTI3zp8Z5s9PD89Oj4wIWbbAdXpYBz4luDHXtjnTDJp8lpwcQUwLbgl3zHE+c0VTUEzmoemi/ipiI0pEjCiKiquLixvIKOrJgZVExZbEjRyUldKCyBsoQEzV5c92jdqb6zieOOx8/ZWd44pS26QmTU6dP20eExw7CkFQ6A4XD9sEG+uB9BAqOxCDSuFQGn07n0ah8Go1LZfKpTD6VyCDACUgYBjEI6x3sbaopTcs45xxkoeFvquhnouSpp2SpBDKVlTKSkdaTlj4qdkRBSBh0UBh0SBQqIq0gKacCUgKJyEoe/FWEsmBRGRlhSalDR365KHHwiJSItNRhWWlhaVlhSYiQiIaEhBlUxkVDLtZSt8zXsi7EvincoTXCqSnMsSrY8UKIR3lccHvNBY5gWLC+s/rub87j3+B7D0kPX4/+8QVz8xHy5n3Ks9fLX39WYHlu0YVWbjEmx70CA5Ntbbz09c10dY20NLRVFBRNtfUzY5JzYhJyYuMyY+NjknKO57apwbcVxv4RGvv8/3Hx0Py/Lu6b+XFg6vuBie//cfGHVNnN/f5YtXNd/onN6f9xMT8+rjAp1cXO6aiqpvZRXU1VHXUVPS1NM1ungNLaPvTIKmf3GXrlXtPwVvPkdfLtT50z9zsE25jZ24jp65jFO91jm/DFm+0TV/qXbsDX78HX7xOvviRefdXA38BuPGXd/EDdftozsdkztdM3t9c7c31g/jZp50XL8JVK6lQukls1tJpFmsjjrFXO388dvV61/DyJtJzF2Lwwee/CxO0S/k4RZ7OAsZaOncohzzfN3y/nbyYjRiO7mAW0pQL6YgpmJBbGS0AK8pjLhZz1UsFODn0li7pczN3Ooqxm4JeSkLOJ8Jk0zGI6eSMKuxiNWcplXi1k7PpWkxMHJ8La2WdqsIHt9PA+Tu3c3RzaciJyPAE+Gt7JycYvFTG2klDTafilLPxqSCPbqxxjX9hvltPq1Eaq2Hpaf/NNKmc5spflVdJhcCbJ2DXGISBdQdMSKm+oJKetpqChAlWWkwGryMufPeORHBcdGx6SEB4eFBaTWNsT10W2yKwOaiX7tzO821i+XVy3FloMcS4IMWpa1n/iMtqljx/MWK+6+88Z/JonatW6fbh888/k4bux7KtObWx/5FQAatofOencznFsY/sgZjwHJz0HJ8+i5n3hM2cHpu2qqdbl6DP1VI8qZAKSB7/5mvDsd+Kbv/zgAstG+hnMhg/+2hn4oh9i6kzPsHfvaAhmya1N4NIyFIBY8OmbsWvhO3dNeMAXnPtnnQYWnAZnY7nLqPd/NnwEzOdfqM290lt4dQI7SX37xxMAuPn5axp5/EQtyap3yaxvw6B/xXhw+cTAvFn31LHOKfO+eTvkmgtuy42w44bf9iBe9aTseZCveZCvuVP33KnXrGm7htT1E9wbToJHLqRrqUOPQts4bqlVXnElJ93C9W38tcx9tY97qevYQKXU1ZUMT5z2tveJ9YjIO30u83R0SR1/E3v1ff/KC9zWW9Ts3fQLPelZ5RU5JXXpma0ZaY3pifVpcVUJ0Rfjo3IDz54xM7JQUzyuAD4mJxvuaF2REHk+OjjDzzXZyz7ezdpJRynRwzbL3y3ljEOSu23IadM459OFId6/XIz3cIzzcLLXVdeWEjNVgoY52kY62zvpauqJi9geVUxws0v2cAi1OnbWRPvcScMwS9MwS9MwC5OgU4a+x3TcdBWzfW0p9YWc9gp2Sym7pXSos5zTUsRpKuA0FbCbi1hNhczGfEZDAb2hgFqbQ76cga9M5jQVMOpyYYUxA/nRmLIUTuO/LuIrMvAVWYTKbNLFPMqlPNqlXOrlXGp1Hr2mgFlXxKovZtUXM+qKGfUl9P9rtPoSZssF2Pk8bxN9I2kJMwV5Qzk5XTBETw5iAIUYQGSMINJGcjJGciB9OZAeFKoNgehCQLoQGV2IjB5UVg8qqy8HMlCAGClCjRQgBnIgfaisPlTWQA706/s+GwjYSUXpjK528Knj6d4eF5NimwqzW87nd10qxbTXkgdaqIOtNFgrA97GRHfSEJ1kWCcD08clIzkkBIeC5FBRLAqCSYFxGEgeE81jonkMFI+JHmJh+TQ0h4QYZmCm+KQZPml6iDQ7Qpng4XjUAR4VJqAh+FQkkzBIwfRSUL1UdD8NP8ggImhEBIWI+jUCBoYZ7GZg4b21F4piwoojAkpCfcvD/coi/MqiAgrC/ZwMtY3kQIZQ6AlFFXsdfXttPTstbVtNLVtt7VMa6v7ODriB3oXpkfFR1ugY6z8uUvlcytgIa3KcNzM1ND0hmBzjTYxy+RwaCQPrqS6vjgu5fM4zzcowx9agzPVYtdfJeh/Lel/bS962cSf0rcGShuIi2uJiqqIiyqJi2jKypkrKhvKKOmCIuowsVEQEJCwEOXwQeviAiqSYrgLkpLa2w3FzLyuXM3aeLnZuzk4eoSGRA/1wOoOJwqAHYAODsH4iBU9hUeg8OmOIxRhh0YeYNAGdxqXSuTQCnYAmomDowd7e9s7mS+VZ0RnBLjGux8Kt9AKOa7jpKp6Slz4GltY+IqYhKqomKqIkfFjx8BEFMUkFMWmwiLS0kITkAXGJ/UckD4hLHjwiIyQBFpGREZI4sl9YbN9hqUPiYDFZsChIWlhK+oAo+JCwjrS4tSrU31g1w9G4KtC6OdSxLdKpKdShNsi+Nty9PMSrIDKgs6luYnF5eOvG7j8/5v78gbzxnPPm4+iHv/u37xEf/0Z+/n7892/5AzTXqDxnnwQTE+cTpk7GehYnTC1NjY+rKalCpWRMtHRzElLy4xNy42IzY+Nik3JO5LSpIXaUxj4Lj37eP/9139LXQzM/hSYBoemfB+d+HJgH9s0B+6a/75/8fmDsx6FxQHgYgJB+SJXdPBCIVw/pDkhqTksqzoxPyYyLKUhIKEpJc7JxUFPS0FXX0zuqf1RBU0lB28DYtvByF2lqm7X9hHHj7QXWYv3YLuXu3z3z99qHtjHzdxEzN3rHd7rHtgZmr3dMbMGXb2O3nvTM3YCvPiDuvK7nrvfN3iHvvCZsPOoYXh2Y2e2f3cOsPsCuP6LvvWkdvlJOmSinT9eNXckgjDetPW7f+6105k7Dxpt87tXm1Vet668vT91tXn7asPCokLmeQ56/OHKtZfFhpWCngLYc0cXKIczmk+cycKOpqKG4AXYJe7WAuVTK3ShgrKThpotYG0XszTLubjZhMb5/LBO7WMTZiyes5Alu5nP2ijnXontH4mFjkV1cr0vomD5BZDc7kzibS12Jhg2nEGZTsNPJiIkc8nIiYqqAvlnOuR7SxHYtgdkWdp8qaretQ3Q9eE/+8C0aO3SmFmGTdlnbOcbYOcrBP1VR67S8oqGKkq66sraqnIqcNFhFTt7vjGdqXEx8WEhiRGRIRFxKfV9MO8kmt8XzMiawgx8On/FqZft08WOJy57tHNc2lk0Tw6adHcrdLr/xlxt6wRO1ZNMhiGBeK1p8nTv1yKqOcg4zH4KdOwub8Owe9uwZ9ewfPzMw7dY77oNYcOuZ8OgYPdM+7FpL96qn+TQSc2iThAe/9V69Rf3t72Dc5OkWnvPguhfuhsfAwpm+Ea/uIX/YpG//uHML17tvwqtnwqN73LyG7tE/7do35TY4dwaz6jgwFUKaQr193/Llp9ncM8jEc4OVd07MVe7vf70AgKufvkQiBIaXSWYdc6Z9a8cGN07A108NLJp1Th5rnzjZNW0LW3bFbHrgt9xx2x74bU/irjtx142060bcscdeOYFZ10WvmFJ3XIYfuZB3UofuRfUOu2fUecWVmXvGGNkF6Vn66p3y1DKwVgAd1VI1MrfycfSJ84osOB2cYR1X2jS8g732rn/1GW7rN9Ts7fTKroys8sqcktqMrNaMtObM5MaM+KrE6IvxUXlBfj7HjU8fVTquAD6hCIl0ti2PjyiNDs70c0v1cUpwt3EzUE31ts/yd032sk1ytw45bZrgal0U6hNoYWxzVCHR0ynKxc5KU0VbUvSUikK4k12Ek52jtrrukcO2RxXjXW2T3O2CLUy8DTUCj+v/24vmxkEnDHxNtd105HPP2lLqC7nt5eyWUlZz0VBnObu5iN2Uz24qYDUV/hqzqYjZWESvzyNXZRIvpPBbixn1ubDCmMGCaFxFKqepBF+Zjj6fTKjMJFRmEi/kUKryaVX59Mt5tKr/ochuKOE0lrIaSpkNpYyGUmbjeWbjeUbDeUbDeXZr1UBprpehrpGMhJminJE8VB8CNoRC9KEgfYiMIVTGSE7WSA6sDwHrgiE6YFk9MEgPIvNr+nIgQwWIkQLE+P/PRQM50D5HkKSHslyQgU6omVGCg3VJaFBzXmbPxfOdF0sH6y4Ru5uY8E42spuD7OKgu1nYXgauj0UYYJNhLBKcThykk2AMCpJOQTCoCCYNzqTBWHQYiwFnM+AsKoJNQfBoSAEDLaCjuJRBDmWASxlkEfvYhAEOfoCB7iMMtKO6mlBdzaieNkRvG6y3rb+nbaC3Y6C/u7+vs7erdbCrhYrs76u7WBIXURoZVB7hXxF6tiz8bFl0UFFkkKuJngFYykgefEJJyVZLx15T105D215Lz1pT55SGhretLbytZXaMJ+CSeBzCEJ/MZuFIZDiNhmaziRwOicslc7lkgYA2xKcTsLC2xuqqvMyK8LCaiLBsd/tMl9OFXla5DiZJZmrJxqpZJ3VSjmn7q8pbSooZigirCwupiYrqg0CqomLqUtJGqmr6ymqKktKywoehoiJgYSHpAwekD+yHioqpgRVNNAwtTS09Xc6cCwiLj03CY0k8joCAIyJgCCwWy2Jz+CMCOo/FHOFxp4eZ4zzGGI85xmcOc2lcGp1NQaEHB3qa+1urLuUmZIR6xZ+xCbIy8jTRdNJWtlKVOy4PMoHK6slKqYkdVhY5fFRKUllCUvbQYckDwpIHxSQPikkcEJM6JA4WlZGXgMiJg2UPS/56lAoRk1GUkpMTB8kIi4MOHVY4fNhIVtJDTy3RzqTU26I2yKY5xL49wqXK1ybb1jjcTCPY3KA8KVrAZMytbQmu3Jx8/Mfoq6/o66+JDz9QHr9vX7uDffgeduct98WXrG6ia0Smp1/8STNHC2NbK2Pr0yanjXWMddS0FKRBRhpambFx+QlxufHRmbExcck5p/I61OE7SsP/HB75tm/m6765L4emfoqMA0KTPw5Mfzsw+33f3Pf9U1/3j30/MPTj0AggLPgJIX6RLr2x7yxONajLL6k+LTk/KzEtKyGhICmhOC3V1c5FRU7NSMPQ3OiUoZq+vqaJsYlt/oV21tIt0uoDzMaj+pErdcNXcFdf9i7ebhKsweduwWZvdo1utwk2YLM320e2mgXr6JWHyKUHg4v30OtPO6dvNAxtwVYeEref1rNm4PNXEfPXyVuPiZuPGddfNw+v1fCWL3IWW+ZvZJAmWjef9N75ULX24OLC3aLhndbN1zWLD/NYa20bLwf2PuSz1rNIC6XszcaZ+wWUlTTUVHg7K66HnwYby0CO5eNmYzrZOcS5AsZKNnmxhLedRlzIoq+Wjd4oG72RTl7JY22nEZdjMfNJlI3qldetWx/qll9dmn4YNTAc1s4ObqIm9Q+HtdBT4OPlvN2IPkEGfSWNshDRwy2grsYPjGVhl1pmn6ejFu0Ke10qYTbnO93rYczf/8A9+j2ylxrWirdLvqBjH3b6TKKTf4qClgVUyVBZWU9VSeOogqq8pKwGVD7E2zc9JjYpPCI5IiYiOjGruS+qBet6fuBMFTm8byaZuOnfKfDr4Ad0Dnk2soMG5hxbBRZNzITZu5X3PrrCJxx7hm1b2bbN7JL5F7nj961ryN69o2G4JZ+eMfsailfnSCBs1rd38mz/9FnYnFub4GyXwKeV41JDd6qjerUycrhLiFuP8I+eYJ++9uhhnG7hu8M3POGb7l1T/n3j3h28EOSMVwfPpZXt0Sk4Ozjl1jHk3DbkC5t17hx27BpxH5zxgk8XT+yNfvle/ds/uhM35eafay298BCsDP/58TUAXPn7ix9yXLuRp983r9s9f3xwzax/2bh3zrhr2rR72qxrymJg3gmz4YRZc8JsOOOvuJG2XUk7LuQdB8KmDXbjNG7zOHrDnLTjNnTHnb6ZMnYrsI3lktpwJvbiCccow9P+hpZeumb2Gvon5OVU1FX1zC29HDxjfGOKrYIz7VMqO2dvIndf9yw/wm+9ho3vppe3Z+dUlmcWNWTn1qcm1SbH1aXG1qbEVCVF5QR6ex0zsNVSO6kENVeRj3CyqUiILIsNSfN1TT3jHO1k4agrn+Jtk+XvlOptl+JlE2hhEOtkWXDujP8pQycdteQzLrFuDjZaqjpSouZHFcIcbSNdHBz1NHWPHHbSVotxskp0sz1nYfzr7ibMwiTc0jTM0jT4lLGfqa6LBqQ4wIHeUMRtOc9tKeW1lfLbSzktRby2Yl5bMbe1iNVUwGgoYDTks5oK2c1FxMuZxMsZw10VlJosWHF0f0EE4VI6t7UEXZ6ErUwhXMzEX8gkXc4hXsomX86h1xT8QpFRX8RoKGI1lnKay7ktFZzmcva/q2Q3VzIaypktl3tKcj0MdU3AUmbyYAOwjAFE1gAqqw+V1YPI6ENlDSBgQyjEECJnKCdvKAc1hIANIbIGUFlDOZCRPMRIHmIkBzKQBxnKgw3lwQZyoF+/MpQHmyjJ7XOXkfBVgIToaQQbakedMss8414ZF9VcmNNZWYpoqqYNdPBwg0NEuAA/yEH38kkwHgUxREcPMzF8OoZDQw2xcSN88iifPMInjQiIIwLCiAA/KiCMCvBjAtKYgDLBJ43xiAIGmkHop+O6mYReJr6fhR9g4wbpqF58fxuqswnZ2Yzobh3obOlqb2hvqetsbx7o74bD+5CwXhIGxiGhBxouF8eGlYQHlIf5VYSerQgLKI8OLo0M8jDRNQJLmcqDTygr22prO2jp2mvoOOjo22rrnVLX8LC07G2oG+PSKQQYGtmBQXWhkJ0weBsK1Y3F9uNwAyh0DxzWgUH3UkgIHLoPPdjVXnk+28enIzW1NjY8wtzQ30AxQAd0Rl44QOFwmolaqc2xZBNtD3mQubS4oYSYuuhh1cPCCocOqUvLGKioasorg8UkpIUPy4uLq8vKasjKyomIiO3bJ7rvkJSQhKwYSEVezVjfxNvdp6ywHDWIJmFJVAKFSWPyeUMcHo/KYjAEHOYwlzrEZk0I6CM81gifKWBTmSQkonugq76nsbIiMzre19HfytjVRN3F8KiTjqrNUUXro8oWqoq6MuKqR0S0QTIG8vLqIJCcyBEZIVFpoSMgESnZw1LSwpIyh6XAYrIQMVmwqDRIRBIiJq0oBVGQhIBEJGWFxaDCovIHD5qCpQKOaWd7WFT62dQGWrWG2rWFOVeftc+xMw01Vfc7pl2bm7YwNbGwucNdu07bfkjce9mz/rB783H31pOW1TvdV5937D4j3vuQ3IpxCc/w9Is5YWpraWxtZXTa0tDcRMtIV1VLQRpkoqWdHR+XlxSbEx+ZGRsdm5R1Mrft6OCWouDvw4Iv+6e+7pv9KjT58/AYIDz549D0twOz3w/Mfj84/e3A6I/9AuDQ8E9hwTcw4R/J4r193hiVgPaziXVpyQWZyWmZ8Yl5CbF5yYke9m5HFdSNNQxtj1laGVuYm5w+ecq5uKqbNn8du3ALuXq/YeTKZe4SbvcZbPVOA3+5ZWgNMX+ra3S7Y3izb/Ja5+hmM299YPoWZu0JavXRwNLdhuErTWM7nbM3Bpduto+tDajZOcoAACAASURBVMzu9ExuEtbvEzceMm+8rmLONQ5vVPFXm2av5zPnKqevDtz7MHDvj5Lx3crpG/03/7g0ezcOPX55+k7n5uss6nIudblScPXy8PUc3HxS/2hsFy+qnZ02MJIJG62grqcOjCYPjpWwrhTQ19IJ85nU1QLuTvHwXiplJQYzm8+/lsXcjMXOp9C2Sqce1q6+vrTw5PLcoxjYqNcltH8VPn1gLKiGENvFbZx5GAsfS6ct57A3gjroUT38AspGCmzuMv9uMX3XuRxxMrfZtWowBske/vMj5fGHiC5SOpznnFGtaRt82ive0S9ZXvMUVNlARU1fXUVLQ/GoojRIR1E5yj8wOy4xJSIqKTw6LDIuq7k3ogHpWNDt38BOIWzHoFbdGxgeDXSfFnZg57hvx6RL24h913DO5susraduiFGHDq51E/0scrb6yvs4+pbFJXwYdjEYMevWzLGrpgT0TwXD5890jHi0D7t3jJyDz0Yhpr0aqHYXCd5dQ97dvPyhVc7b97gHDwfvPHVowtl2jLgNrrp1L/n1zQf9H7Lu+quuA+0XOElw14NEcHd3d7cAIbi7BHd3jsMxOO6GHMUteIC4N0mbNkmTttPpzLSdNumE+wN9O++9d61n7bX/g8/6fp9nr41YToALUzCrSYilkFFuJJgfBRNFwhYSMOuxyJUwuDgYIoxArcZPrY/uvdw9PR348LPNxmP9/Q/mO++iedsr//jXd6en9379mEzcMgMuWqJ3LSa3HSd27WBbNpM3rSdvOqJ2nFHb3tj9EOqdIPKJP+EwgHgrgHwcSD0Jot3xp93xoZ54k++64k+8aHfD+I9DWHu5onsxo4yAooGY3F6PwBwHzwRb9wgLJx9jKwcd3ctGhtbuHjGBkTlxOY2eqeVB5Z3wrSe4ex+Q+6+pdz9gFu+WtQKrKtvbyutHqmtHy0uGSvKHSnP7i7K689Ir4iPCbc28ja+4XtL20L+YGezbUZDZmpNaFhdaEhV03c/F31S7OMa7IiGgOMqnMMIrydUiP8SrMS02wdk6yPRKcXRITqifp8ElM2U5dwO9MxcDzI1MFWWCzQxyg72Lwv1SPeySHC3S3GwzPB0yPB2ue9qnuNjG25qGGWu3p4bOj7cIwO0CcKsQ2iaCtQogzQJIMx/cxAM1zI7Vz4zWz4zWz403zo030Xqq6X1VIng7c6Byqikb3ZBJ7yvng5tInUWUrlJ6byW1u5LRV0vvrWH01f6VFGdGmmZGm+bG2v5Ecaxtdqxtbrx9Htg1D+yaGeuYBfZB66qCzYxs1JXsAeo2GirWWmpWWv/jopaGpZamtZa2tZa2DUDHRhtgCwDYAjRttDVtdbTsdAF2ugBbHS1rbc3/7aKFlpqVtoa1jqZEpJJsvKbqNaMrV42upFqZ53p5VMdFD5QXI3vaccBBEnyMggCxcZN8GpZPmxYwpgUsrJhLEHOJAhaOx8IuzJFXRcw1MXNVxFwRMVZF9BURbUVIXRHSVsWstUXu+iJ7RcQQcPBsMoJJgnGpiDkaZo6GmaVOcUgo6jSMMAkiTIDwSOgUAjIJG4NDR9FoOJmCozNITAaJP8NYmKFPjfU356W3ZCZ3ZiV3ZyZ3Z13tzE5ryUyJsDO31VJ11AO4Xr7kY2LiZ2jqZ2gaaG7lb27tYWIS5e2NBI5uLPH5c1QqGUklI+k0DIM+zWbh2Ww8hYIiECYIOBidimYzsGQ8nIiGoAe7W1ISxwuzJiryygOdr9npFnsY1fmaw64FcaozWFXZo4mhBc5W0SaXnDWUrkhK6JyT0JGU0ldWMdQEaCuqqkjKqssqaMjIXFJWsrqoZ6iuriYpJS8hqXBOTv6cvNx5WSkJKRUZ5ctal/09/IqyCjoa25CwSQaVxmIy2RwOk8MiUIkYIhbPJOOZVBKLRqAT8QTMNAo8CerpqS/JjQ8Mdzb1MgL4GGtH2BhHWBsHGF/yN7rioX/RWEneQFHB/vIlR319cx1dfVVNTVlFNSkFLXlVTXl1VRkVFSlldVlVTXl1dVlldTllLUU1HRVNDQUVpQuyqpKyevIKZmoqDgC1aCv9yjDX3qsBw6n+46l+4GtBkIyI/qTg6lC3bF8nSHv90f7O+tFt/vFj1u1XlEfvkHe/gd5+PX70cuzoJejO17AH72gv/1EEIgZfL49IyHay83Wz8fK09fKwdbMztTXTN9FT07QzManOz6srzqstyKzMz8krrnapBetjbusJf5EVfpRY/Six8VFy5bPM0qnUyh+S65/ObXw6t/FJcv3ThaXP50WnkuL/yAg+apJ/VWy8LxFNuJwMSSwaqixpqCmpqCosqs3PvVFUEO4XbKhraHXF3MfOPcDF19PR29EpsGMUPbv/FLt+b2rv6fjy7Z75HcLJV5NbD0CLR+PCvcnVu5Nr98YF+7Dlk3HhPnzlDnbnOWL9IWr76dTBC/Dq3bGlO2PLt+Ebd1Fb99A372O2HyDX7lBvveQ8/NDDWR/g7bVzNvvEx03zu8iH30HvvQPeftMgPhncfUV6/aln64sW8f3hna+AB29ypxdLSet9S0/6Fp50zN+po+1UEtfTgZziSWEdbq2deVCNX8mbFDQw9+s4hyXkzWrOrRbxo+71lxXsw4yplXzSzVLmYc38vTrRs1LO7eHD76D3/wm/+1MpeTOiC5fQR26k7ORB5lOG6G3zdzNRoiLaVh3/dgZaeBXELSXczIIvVpMPW2cfxA4yrYr7PJtBuQTewr9+Ff/0xzUotRInDKkaNPJJcY/I9Y8r1DF21blsY2BobXzFzEj3iq6Kmvmly7nJV28UlZRn55Zm5mZkF5QMgGPagGEtqKvjgjzcQT7lKGSI6ddDysRupCLXAvtnvfq5wZOLnc/+Wf/gffrcsdsQ03uM03v7+1L+o+L5B2EQfgZlLxomChrhhoN41/A7iej1ULAwArIQAVvIphxkT6+F9ZL8esiJyMVElKhz7c7CTz+RX7zCPPvaf5gQAFsIRe6EwW8mI7cSIMIkmDARKkxFrIYOcqLHecFDnEigIB23cwZtGHghGrmWhNnE3Ht96/Pp4Dc/O689Ndn5YLXxJp67s/nTzz+cnj785fcU7Kb5sNgSvm0D33GB79mDb1pCNiyhm3aT246Ibc+pgyDSnQDCcRDpOIh0EkA8CiCfBFHvBdLv+9HuepPvuWCPvWj3wvlPw9lHheJHcaPM8Irx+Pw+r6BcJ68kW9dICyd/YysnbT0DE1MHT5+E4Oi8uJwG96slYVW9kzvP8fc+oA+/od37DrVwu7RlvLKirb2iYaS6dqyidKSscLgsr68wszPnWllseJiNqY/xFbfLOl6Gl7JD/TsKMluyUsriQoqjgtK8HQJMdUri/CsSg4siffLDvBJdLQvDfJquxcc5WgaZXSmKCs4I9Ha/omeqJOtheDE9yPd6kL+fqYGZkmyYpfHZfjHNwy7O1iTF2eq6h32Gp0O6p32Ki22crVmUmW5XeqQA3C6CdvLBrUJomxjeJoS2/EXj3PifVerceOPcWCOjp5rZVyWGtjP7Kqcbs6casph9FUJwM6WzmNZdzuyrpvdUsfprz25QOQP1s8NN86Mt82Ot8+OtPGA7H9T5v13kgTp5oM658a458AC4ptzf6IqtmpIDQN0eoG6no2kN0DiLjGcnpv/bRWuAljVAw0pL3RqgYaujZaujZQ3QsNb+b148A/VsJDK0VLL0NPON9a/r6yVc1ks0NUpzsq9LSYS1NuLGBkiwcQJ8nDoFm6Vh+SwCn4EXsfBiLknEIfLo0zza1AKXuMqnrwroq3z6Co+2yqetCKirAuoKn7bMZ6wIWWsLrGUhnc/GsckINgU+Q0fN0tAzVPQMFcMho+nYCRIKSkRCiSgYFgVDI8AoJBhPQDOYZA6XzmZR+TMMEYeKHu1pyr/Wkn21M/tqT87VnuzkzuzUMxftAKpOegCXS3rexsb+Rmb+RmaB5lYBFlbuJiaR3t4o8PjWioA3S6VR0HT6FIuN53AJs7Nk7gyJwZhi0KeY9KkZDm6GiaMSJmg4uIiIZPW29afGDKRH9aUGNobZIwqilvvL7yI6jsHN83XZ40mBNX6O1x3N/C6qG8ucuyR5XkdSWldGTktGQfm8jNJ5GR1lVYC8vLacrLGmhqGamrasvMp5KQUJGTkJaVkJKcVzcmpSShpyqrISkipSClfUdYM8fYty83o6OjEoNIVCJtFI0wTs5BQSgcNgiNgpPBqHReKnYaDB1sK0KH9bA4eLSk46Sj6GWhE2RpHWxv5GF70u6dgD1PXlZYxVlO0uXrQA6JhoAQzUAGrS8iqScuoySuqyqv+TF9W0FNRVpBSUJGVVZBRVZZWUpeQVJKSUz0try8iaq6m662lddTJvjPEdSAkevuoHTPWHpQcjcmLQJakjWXE3EkJGGio2VsSC9S3WzjHnwdfMlz8i77+bePABfO9tz+7TsbtvQPfesr75pQhC8k4tConPcnUO9LT387L39rT3sDWzMzMw1VXVsDM2rsrLvVGUe6Mop6Yov6C01vUGxGDqzkXRr3LiT+fWPkmsf7yw9Fl64VRy6Y8Lqx8l1j6eW/90fu338wt/XBCeSoo//+liw32JWJJBCiypeLiqpK62uKK6sLiuML+xpDjcN8hYz8jysomPrVuQi6+7vaejk3/nKIq1eQ+5eITZfgJZvTsgOGA+/sC4/w3+8Dlq8z5QvI8/eAZdPkJt3QeK9ibX7xEOX0BXT/AnX3Kef0958HZs+Rh9+Jz+6N3k1j3swVP2o7ej/B3iwXPWg3e9nI3+2e1mxurQ8t1O8RHx+T8gt9/07TzvWHs0tPcV7O73HStPJu/+AD35MHnn+/zpxSLs8sDKs4Glpz2C+23c40bGXsGkMB/KayJtNRA3q7DLxUhRDXmzlrZTxz6onz2pmzvpXHneuvCkinOcT9gqpOw2ip8N3/pbnejJ4P572P1/IB/8q3/tRSacF9OJK0MtVmCWUwZpmdD5VMhs9vRi9cxhHm45AyFMA/NykatV5IN69p2YIYZ16YB1ec/1qZmlX3/b+uM/yUB8JowRXD1o7PtfF3Wv2Boa2JjomxvqXtFRVjW/eCkv5WpdcUlFTm5lbkF+YVle50hwVU9kKyZzYjkXt3cVvRYwRI8Ec7NJWxHj8z7dTM8+TihiufPJPwde/XqNc8uxmxKJXBx//PcUws08zu0EzGry9FrgCCcMNJ+AXknBb0fAF8Jh4hjE2tXpm/nUgxTYfHAXLnpsJhbOT0Dy+7Yfrv78i+C77yhfvQkFUf1AgmDYRjhsPQaylAgWpcGXkiGiJIg4cng2HiwK7meHD89fx+7Ew5cigIIY+HIccj0BsUZ+8u7gP6dDX//qsfLMaPWN1crrpNm9mz/9/P3p6f1//p6IXDHp5ZkBN+zh+56Thy6wHRvImjV4xQ665ghb80TeDMbfCibciiAfh5NOgvGHQYTDIPJJEOW2P/HYm3Diij32ZT6KEr6ImblTLH4c1UcOLx2Oz+nyCc5x8UqycYmwcAwwsHTR1DU2tXDz8U8OiyuMzal3Sy6OrhvCHLwi3PuAufWGcf97pPCkvBVUXd3RVd18lhdHy4tGyvMHirO78tLL48LDbEx9TPTdLut4GV7OCQvoKMhszrp6lhdTPOwDzfTK4oOrksKKo/zzw3wSXCwLQnwaUhNiHSyCzQ2Ko0PS/T1dL2mbKst6m1y5Hux3LcDH2+iymaJMuJVJYbh/SWRgqoddpIV+ooP5WY96zd0uxcUmwd48xvJST0aUANwuhHTwQC0CSOuZi38ND9Q0D2yaG2+cBzbNjTUxe6vZAzULsA5mXwW2KQfXnMseqBKAmiidxfSeClZ/DaO3mtX3XxdnhhrnR1t442288TYesJ0P6uABO3jAjnlgBw/YcebiPLBzHjIAqi3z0b/koKnqrKvpqKNprwuw0da0AmhYAdSttDStAFrWWgBrLYC1lraNNsBGW8saoGEN0DiLjDbamme965mL1jqaZ4vGs+AoUaajXn4RUGOiX6ivl6qrGXdRK97kcnGQz0BZIXaoh42Gs/FILmVqnk3ic0giDnlhhrI0R1ucpYqYBCEdtzRDWufTz2ZDQN8QMDZErE0he0vEXhUwV0XsVTFrSUDjcXAsCoJDnZiho7hUFIeC4lDQHDKagUdQpuBkDJw8DcdPwzFoCAoJnsYiKFQ8k0VhMsizbMo8i4gY6WkpvN6Wm9qRk9yZmdiZkdiZndKSeTXSzsIOoOKgq+l8UdfbyCjIzDLQxCLQ3Mrf3NLF0DjU3R0FGl1b5LEYeBIJRWdgWRwCi4PjzBBZHBydgWGypph0NIuGZFFRTPKkkI2/u8i5x5xGFKf2pwQiiuKB1wO4zdePJ5ruwBtXO/Ons8J6w51r/eyyHIwC9FQs5M9dkjwHOC+pce6C6nlplQty6jJKeqrqVzTU9RQVtWWltWWkNKWlVM6fV5CQUjwvp3ReTk5CUl1a2c/RMy4w0sXC7rKKtuJ5aWUZORN9A19P76yMjMGBXix2CjWNmsQgpklYBovKZBKnUeCmyvwIT3snfQ2niyqe+uo+hpo++ppel9TddJQdNZSs1JRMVZUsAZqWAMAVBaXLyioXldSVz8uoSiuoySqryaioSiupySqpyymryigqSckrSskpSssrSssrXpBTPCelfF5a84LkJekL7rqamR52rfGB/cmBQ0k+0GtB8OvBE5kR5OqMieKU9vTo5oK0OSZFuL7J3DkRfvm3+Xe/Tz58P/XyH9iv/9l7+Ar79t/k979vfDytw836XS8LScx2cQ10sfVyt/P0sHO3NbM1MzC9qKZpb2JSU5DfUJx/oyi7pii/sOyGWx1UH3OiK/hFVvT7uZWPEmsfJRc/S4tOpRb/uLDySWL107nVTxLLv50TfzwvOL0g/iwj+Kh1lhfjyIZX4YmFQ+VFtVWFpTX5BfVF+U2lJZF+geaXDO0MzAIc3EJcfbwcvdzdg0bgRNHxC9Tircm1e5ObDyc3H698+9va+99nn32g3v0Stf2A9fAN5/E7+r3XmJ2HyK171HuvyfdeL77/de1vf6z88HFi9xHl0dvdn0+h68ekO18Kv/ppYvU28fALzsN37fSlDuZqG3sDuPGoaXYbevgafud9y+K9tuWHo7feNvBu13IPYScfhm6+6lp4WEbeqKLeHFh+1iN80MTcr6fu3iBv15G3skZZN7Ardfi1CvRixdRiLWWznr7bwD6oY+9XMfYa5u+0iB61i59Wc08KyLuV3DuD+9/17bwb3H/fvvpiZO/d2O43pfi1pB5ScjexdFJUObWSAZrNRy9kIAVV7P0sjDgTKcxCiHNRq3XMO02zD2KGma71UJuqwWQEc+bv/1745XM6gnkNwgysHDTxS3OPzPWPK9QzcdO7YmtoaGNyxcxQ57KuqprVlSv5aWk3iorKs7Or8guKistzWvuDKrqjW6dykau5hL2gIZbPADEVtxg7MefZSfTr44ZDF8NRKx33/wZ680csbt1jgBU3tVEmfNa48XU+93Y4lBcMnAkBzYaC5+NQK3GYtTC4OBazHjmxnIbbKaAcJI2zInrxGejFxAl+/ORs98bJ7sePm7/+m/Ly6zAQ1Q/IC59YDwMvhw7OpcGXs1GbabDl6MHZ6OH5BPBC2MBsLFCUjtm6htmKBAqTkWsJ8NVo8ALp2bcHn0+B3/3hvflSf/lry+XXqcKjrX/98u709Oifv8UilsyHxJbQmw6IA1f4ngv8piN8zR6y5AhecgItek+sheMPIgkHUYT9cNxuyPR28PR2CH4/hHgQiNvzwR26TB0FsJ7EiV4lzNwvEjwKaEIF5HTHXm/xC852806ycQmzdArSt3RT1zEzs/T2DUwJTyiKy2lwTy5JbAZib73G330/dfSWee97BP+osh1cd6Ont659uLpmpLRoqCR/uCxvoDi7K+96WWxYqLWJl9Fll4sAL8NLeRFB7fkZTRnJ5fFhpTHByW72gWYXy+NDqxMjiiMD8kN9452scgK8apNiYuwtQyyMSmJC03zdnfW0zJRl/cwNM0L80/y9PQ0umirKRFibFob7F0cEpLjbxlgbXXW2uu5hf93DPs3N9qqzTaK9eazVlb6sGCGkQwTt5P8vF0Ww1rPhg5t5oOZ5YBMP1Dw/3sTqq+IO3ViEdzL7KnDNucS2gpnhWj6wkdJZzOitZA/UMHqrWf21Zx9mcAcazvIib6yVN9bKG2/jAdsE4C4+qEsA6uSDOvngLh6oc268nQcdHK0q8rio4wTQcNbRctTRtNf5Uz5rgIY1QOu/o6VtDQDY6gBstP/bo57lRSuAxllxenaDc3aGY62jKTFsZTxiaw50t+93tWu0My+1MS1wtGyOCQVXFmP721kIEAc3ySVPzTOJQi5FwCYJz367yCULGHgebVrEwi3Pkldmqcuz1JU56uo8dYXHWOUxV3nMFSFrRcxaFjIWeJQ51jSLgmCSYBwaYoaO5lLRXBqGS8UwCUjqNJw8BSPhJoi4yekpOBoNxUxNEknTdCaJyaRwmaR5JhE91tdemt1ZmN6Zc7UrK7EzI7Ej62p7dkqso5U9QM1eW835oo6vsVGgqUWAsXmguXWAhZWrkUmYhwcGAtxYEjGZBBIVzWDhObNk9gzxzEUma3pmFj/HxXGZmBkGikOd5NExGwz0DmZ0trMCU5JErbtOqkiYa7o235BCK47EZgaMx7h2BtvX+dpk2xuGXVKxV5LUOyehKXFeQ+K82nkZDRllgKKatpKq+cXLdgaGRppqF5XktGVlNSQllc9LqkjKqUkryUhcUJNSjguMmgJPwgbGG0prUmMS/d09LYxNdAEASwvznOxMEHgcgZqAImAYPHpmjsVhk0HDXemxIe7mV/wsr4TZGkfYGIaaX/K5pOagJmOtcM5c7oKVmpKdjpb9JT1LAOCKotJFRSUdeRUVKXkteVUtRTUNeTUVGSVlGQUlaXn5C7KK0vLKckoqckrKsooqZ5lSSlZXWtpIXsZRQzHS+GKhp01HtNdYaiAsPQSeHjKVF0upSofmxXdfj65Jj2URsdtHx/O37gtffc95/TP0zlvUi59wb34ZuvOO8P4j8e2vy798qsVy/DMrgpNyHJz8HG08XGzcXW3dbExtzA1ML6lpOZmZ1RcVNpUU1BZm1xTlFZbdcL0Bvow60ub9LC34KLH0u8TKb5KLn6VEp5Li/5xf/iix8kli5aPE4m8Swo/n+J8lRZ9l+J80yb8q1t+XiCHqJ0ET8gfKimqrCour8/MbivKay4oj/fxNdC87GZkHO7sHOXv5uvi4uweiyLPP/v6JsHkfKDpAbz+h3X2z+u7X+effc56+pz9+w376LfPhm5X3/555/j3x+BXu6MXsi7/Nf/nTxt8/r/ztP+v/+Ex4+A18/8n+vz/Btk7wJ68EX/1EOn6JP3jGffRtO1XcyVrtmdsZX7l3g76Gf/wj8OB1KX2zd+MLyMmH2pnD4e2vIEffDm6+rGHuFBNWbjB2esQPunh3mlkHTfTdG6StRtpO5gijBDZbg1msRIlrsMsNlK1G5n4FcaOCcrOee6tx/k7d7O1q9nEJZS9jai2PuNMkft4getq1+bp/+0370rNWwf0chPD6KDuyCZXaS64lbOZNCIuxK8lAdh5+JXt6IX1SUEq4mTw2V4Lb7RA+T4UJfTsxLo2gkBEs+sVPlK9/LSSJC6YFvqX9Jn7X3CPy/OMK9YxdL+rbGRranPWol9W17AyNS66nN5SWVuTkVBcUFBWVXa9tDyrrSBukpYzPx4IE0TC+3wg5apIbAWF6dRP8+zlxyPVI1MrIy7+Bvv7NfZDl0kVLxu8WzT+sW/0yeXrds4/iP8KKmRT5j7IjJ0QxqNUIxFIScTdyYikFs5lP2osZoCSMkHOwi9cw4sTJma7VW9u/fVz68RfUg1cBg7ggMD8KsR4BXgodnE2FLWVMrl6FLoT0MEP72dFjvIjhuZTJ1TTUevr0dgxInIxcjwKJI8YFmCfvdk9PR3786LH95ZW1N2YrXyctnKz8/OtXp6fbP/0WOim2AK9Yo/ds0XtWkHVbyJoddMUatGALFNsBxe7w1RDcXhh+PwK/H47bC8HvheD3QgmHwcRbgcRDX/yhw+SuP+1RnPBV0uzDUuHjwAZUWMFg7PUW/6Asd99kG9cwK5cQfQsPVW0Lc2s/n6C0yKSS+LxG9+SS1A4Y4fgb3J1300dvmfd+mJw7qGoD36jt7q1rH6qqGiotGig6O7rJ7Mi5VhIdEmxpfLZf9Da6UhAV0p6f0ZieWB4fVhodnOBsHWSuX5EQURkfWRgemB8akOBklxPgU5UQHWVrEWZpUhIdluLt5qijYaYsF2BpnBkSkOLr6X5F10RBOsLGrCgioCjcL9XdNsnR4pq7XaaX45mLyU7WCfbmcVZX+rNjxbCuBXi3ENImgrUvTLSfiSiGn3WqrXxwCw/UzAe38IBN7P6a2ZG6pYkuZl8FoTWf0lk0P17PG68ndxQxeis5g7XMvhr2wA3uYMPMUOPscOPcaDNvvPUvF/nANgG4SwDuFIC7BOAuAaRbAO7iATv50MH+4lxngIYTQMMRoGEPULcDaNhoqf//LtpoAWy0tGy0Nf/qUc/eLTXVrAAaZyXq/+eiAQBodhHjZYcN8cRE+sOiA4HxobiKXE5fC3O4kwMf4WIg7Gk4Cz/JJaM5ZDSbhJ6lYuZpUzMUNIeImCUjebQpIQPHp+PP/j/FYxB4DMI8k8DjEOc5+HkOdo41zaGh6EQ4jQBhUuAsCoJOmqQTJ+mEScoUDI8AYifHUPAR5MQYEgFCIEBIFBSDReKIGAJxikaa4lCmkSM97aXZnQXXOrKTurOTOjMTO7OuduelJzhbOwLU7AFqLno6/qYmQaaW/kZmwRa2QVa2rkbGwc4uEyMjy2IenYHHEiZJVAyTS2DNENhcPJ05xWBiZucIs1wsh4HkcTB8EOP/9wAAIABJREFUztQ8DUEHdaIrMzitJcj8WHhmKLEkllkRh830G42wGQy17g2yavK2qPW2LnG3vGqm56GucFlCQueCpNZ5SZVzkqoX5DTklNVllQw0tB2MjB2NDa0u6hqrq+urquopqwLklbUV1dRlVOQkZIx09ftbOrkkOotE51IZU5PIob7epsb62pqq7u5O+AQEAgNOoiYwWBSXy5jjUCFDXWmRAWHO1tnhvhlB7pn+LjkBrqmuVr6X1S3lJIwkJaxU5a211C001E3V1Y3V1C8qKGlKy2vKKmnJq+qqammraqrKKytIycldkJGXlJW7ICMvJacqr6wqr6wqI68mI6ctJ39ZXsFcWdFJQynokka6rUFzqCswNRh6LQSaGkQoTMQVJQ+lhrYmB1dejaBNI3ePj3kHd6hHT9G3vxrafTZ69Gbk5H3HzouB4697979A3H97fRTjk14anJht6+Dt4uDjZu/lZu9uY2p75qKjqWldYUFTcX5dce6NkoLiijq3OsgV9JE272dZ4R/nln6XWPntwsJnadGppPiP80sfzy1/Orfy6fzS7+eEn87zP0uJTmV5H9WJPyvcuCsRhb+cBEkqGKwqrqstLq8tKmosyWspK472DzQE6LmYWIS5eQU5e/i6eDs5+YLQ1Kc/fiRvPxwX7E5s3MUdfMG89xa/9wx3+MX0rS9mXvwNtnGX/vAd+e434NU7hJPX1HtvqQ/fCb75N/OLH/H335IefwDefMB+8WF87WR8+Wjmi++n9x7D108oxy/6OKtDvJ1m2lLX7E7rzM7Y1rOGuYMbM4c9q08Hb76q5R6MH3yDvvcj8s4PNYyb5eS1G8ztFu5BM2u/nXurjbXfSL3ZRLtZiRJlDZIKQewatLhmaqkWt1pH2S6ZWq5nHjTOHNdzj1sED6s5J7n4zTTkUinzqFH0NI+4XTlzu3/7m9H9b9tED1KBnHwoL7WfGlGPyBhhZQFni6eWMyf5VyEz11HCAvxqMW4jfohzHbbYPP84FS72aEb49qBjYQzSm59Gb72MHSflTwv9y4eMfa65heX6xxboGrteNLAzNrYzMTAz1Ll0SVXd0cSkMiuzpaqiujDvRlFRSUl5amVTZHVv5hgjuo8WBxGkkzYDQbTAcVIUnBUyzgwa5sRMLkUhl9Affmy//dprmOPezbiK3225+W2l6Gn0pMijlxwGmY+eFHoNUKIQoiT8ZgRi+SrlIJmwmza1lT214VMPTQXRr6N516YEV9GzIweP1v71y/y773GPvwoexIdBRRGwpSjwQgxQGAcUJACFcWBh6AA7sIcROTIXBxKmodcTJ5cSJ5ajQMK4ieWQkbkosAB0/5ul09Pmd/+w33h+efOdwfLrKPGx8Odfn5yein741QM8YwxesJi6aYHZMoMtWUBXTMYXTcYWLICL1qAll4kNf9xhAP4wGH8YQjwKIR0FEW8FEI58cIc+uANv7KHz5E4Q7UE8/8XV2ccV4mfBjejY8vGErHb/4CxP/yQ793Abt3BDK29VgKW5TaBv0LWo5NKE/GaPq6UZPQjynbf4k3e4o3esez/AZ/Yqm8erK9u7a9sGKqqGyv68R+0tzGjLSi2OCg62NPI1NfDQ1/MzNSiKCWvPz6hPTyyPDyuJCop1sAi3Nq1Kiq2IiyoMDyoMD052cy4ICaxNio+0sQi1MCmKDEv2dLEHqJkqyQZYGmeFBqb4erpe0jZRkI60NS8M9y8M801xs010ML/mZpvh6XDN3S7FxTrZyTrJwSLO+kpvZrQY1rU40SOCtYtgHWcuiuFtCxPtCxPtYnibANLKB7ecucgZqJ0brV9BdLL6K0lthbSeYgH4TxeZfdUzw3Ws/lruUP3sUNPcaMv8eAsP2MoHtZ3RyB9vEwLbBeAOPqhdAO4SQrpFkG4RtEcI7hZAh7pys+zVVJy1NR0BGnZaanbaGnYAzbPjGhttwNlYA7RstbRsAVpnYfEMxb9ctNbWtNUDnNWnf1WplgB1iVoJiRuSEu3qCr0GGgM2l8C+dsT06MWOqg1Qp3i8gwfp4yFGZjHjM9MgLg7CwkEZ01AWFjpDnJwnI+ZIk7OkiTkKkkfFzFOn5+jTs9QpDnWaS8XN0AmzDPwMfXqGjpllYGboGA4VOUNHzjExM3Q0h4piU9EsCpqGRxAxECxifAI8OAEdnsLAcDgEFofA4lE4AhqHQ1NJUywSBjXa21qc2Z6X2pmT3JmZ2JWZ2Jub2p2bluhi7aSp4qSj6XpJz8fIMNDEIsTcOsjcxs/U0umKga+d/VhPt5DHodCmp3BwHBFBpmPIdDSJgiCSJ4lkOI2OZNIRdCqcTYFxqRM86uQMYhBZmTmaFlrnZ9UZYge/FoBI84UnuA6HWvcGWXb6WzV6WVZ7WJa7W2XbmoRd1raQlb4oeUHj3HkViQtK52WUJeXVZBTUZeQvKitb6OhY6emY62ibaWsbamlfVNUEKKqryarKnpPWUFTNTs2YRmDQkygiDk8iEMhkIpVGIRBxKAwChoCOg0cx0yg8cZrFpNKIU9Dh7qbSnLy40MLY4OwQr7wQz5II38po/3QP60BDTWcNeUOZC4aKsqaqihZa6vpKitoysnqKyurS8tqKqpc1dXRUNBWk5GTOSZ25KHtBRk5SVlFaXkFKTklSVkNWXk9B0UBRwVJVyVNXI8pE77qd4Y0Ah/GUYHh62OT1cHxhEvR6RHuUZ1tySF1aDLC3bWNnV3hwF7t1G77zBLj/avTgdf/ul+2bzzpuPuveeYa89821QaR3eklIUratg7edjbuznYeznZudhb2FkZmeisaZi40l+XXF2bUl+UXlNzwaYPqYE13Br7KiP84tf5JY+f2C+LOM4FRK/J8LC5/OLf1xbunj+aXfL4j+I8k/lRZ9luV/VMf/LF99RyICdyUJklI8UlvW2FBaWV9c0lyc31paGB8YYqpzydnEPNzdK9jVy8fFy8XNv6kPwj98Rt5+BF24NSbcHxcd4naeoTcegFfuoPae409ejywcQ9ceoHdf9M7tTtx8gtr7Arn3BeHut5P7L8bWH6Bvv8Hc+Rq4cX905bh7bgN/8hK6cjTM2wIt7HcxF/pmNvJBpMppXgvnZj56PgctqJ89ahXdq2DulFG3upce9S4/7V952jJ/lI8RVlM2Wtj7jfTtespmI2Wzhb7TSNlsIKwWg9kZ/YRKBL+FvFWFWajCrRahxB3zd5tmjsvI2w1zd+vm7uWRtlORSwWUvZr5B/nk3fSpldr5uz3rr1qF95NGmDmQ+UIoL6WHHNs2HdaALMeulRLWs1GiCuZu7vRSDeOwnLQXOzRTzTxJAM3Z14DCxykRYDL+679Pv/rOuxWaOEYLqh43D8jyiMjzjszRNXa9bGRvbGxnbmRppHdZR1HJ0cS4Nj+vvaaqvriorriooqLqWm1LRE1PQtdUwggrj7yTSd0KgzLceiaDx0mRYE4EcC4SKkzCrYNe/T2DezMYKnDrZkZNrNQuvmpY+yoRs+zWhQ+HzoZCZv1HmVnM/UTcWviE+CppN512K21qM35szrcemgqkZqDnU1GzCQg28uHr7d9/E3//E+ru84gxagRU5D3AjgDykyeX48DCyNG5yLH50JEZ/156PEyciFhMRi0noVeiYcJE9GrMxILvACsUNNdz9GLm9LT69Y9WK08ub3xruv4mTLDP/9fPj05P+T/86gZiGYzNmkwu2mLXbRCLFhPLhuAVfdCKEXjVArrhgt7zIZ74EI79CMd+xBM/wok34dibcOKOu+WC2XNG7bpMbIUx7ifynsdSj65ibzrkD/teaw+ILfcNzvQJSnXyirD1CDOw8tbSs7O0CfINunaWFz2vlmb2ICh33uGO3xKO3nHv/wBhb5c3jVVVtHXVtgxWVo9UlAyXFpz1qO3Zaflh/uG2ZgHmRm6XdbyNrhTHhnUWZjVmJJXGBheG+0famIRZmVYmxJbFRBRFhBSEBaV5uVXERN5Iig+zNA23MiuKDI13cbDRUD7Li9lhQWcuGstLRdqaF4T55Yd4JzlbxdoYp7nanOXFFBfrq87WyY6WCbYGw/mJYmjnArxbBOsQT3SccfgXiiJY65mLAkirANzCHbrBBzYtTXSwBirIHYW07mIhpJEPaqB2F7MHqmaG67hD9bMjTXMjzfzxVgGwVQhsEwJbBcA2AbBdCOoQgTtFkC4BqIMP6hBCukTQHhG0RwztFUKHOjLTHdRVXbQ1nXS07AEa9gBNO4Cm7Z/rQy0bbS0bgKaNlqatlpaNlubZrc3/dYwK0LDR0fprrfi/D1MleuUluhQkelQvDOjK9usrAp2uUJP911sKbwGbN8eal0Fti/DuBdTgAmZYgBmexYywUCNs9OgcDiQkQkUkmIAEE5Am+OTJOTJihoziklFsEppLxc+xyPNM4hwDO8+cFnDwQi6Bz8aJZvHiOaJ4liSaIQlnyfwZ8hyTwKZgaPhJLBKEw0DpFCyLRWIyiUwWicWmsllkLpM4Q8diwUPtpdkd+dd68tO6s5N6spP7ctO6spITna0dtJRd9ADuly95GRj4GZoEm1kFmFr5GJu7GBj52TuAB/pXFngMFoFMm6IysDQWlkRDTeOhOAKMQISRyHA6FcGgTtDwICpunE2ALhBhs0Mtw6lhLaFOwORAVEYYMNZtINi6N8Ciw8+8xdey0ce6xs2izMWyyMEixczQQ0vDSFZGU+KcmsQFpXMy8ueklc7+3CQjc0lJyVBd1VBD/bKaiq6SCkBeRU1OWUFGSUlOSQ+gezXh6uQEAolCItFI1BQKg0VjsBjkNHICDYMgIBAkZBIzQaYROGwKeLSvpaYU0tvaWpyV6Gmf5GZbEOqZ5m5VGu5ZlxhUGu5ZGOLuY6h7Ser8FVkpE1WFi3JSAClJHXkFLTl5TTlFHWV1TQVVRUlZufPS8pKysuelZS/InGVH2XNSihdktOQULysqGSjIW6oouGgqRxnr5rlatYR7gq+FT6RHILJiMHlJvXH+zZFeXddibqTGNpUXzQtE/N3btIPHmIMXoJ2XQ1svBre/bF970rH+uGvzEfzoZWIH2Du1KCIl38klwMHO09HGzd7Kyd7SwdLITFdF3cXCoqG4qKmkoL4ku7Ykr7Cs1rNpwmDqtp7w39KCjxJLHyVWPl4QfZbhn0oLP0uK/zi3+IfEwsfzi7+fF/whyTuVEZ1Kz/+hjvtZvuqORDje8CosrXSsrrypsayisaS4tbigtaQgPjDYQu+Ks7FZmJtniJu3p5OHs6tfXfc4c/MOafsRdPFoaH53YHabuP+SdPjl+OId/O23yL2Xk7tfjC7cId35dnzp/tjiPfzx26mjb6aP34ytPgJuPkUcfUN+8jfgxoNB8f7Y0i3o+h3o6tH0zkPw4kEHXdzLWcscmS5DclvZW5WU1ebZow7R/Yb54zLaVi17v4q+3cC91SN+WMfey4TNVOBWWjkHjdTNcrSwFrfcSN6oxS3X45duYAQ5w5QCILONdrMCJawjrpVNLVbgN24w9itpu7Xc40rOUQXnOA21nI5eycJtxoF58VBeKeuglLGXh13OhPGyIHN54Lm4tunscW5EMzpthF1B3MxBi1vF9zNR4i7Rk+7FF8lAXglxN3KIaVUxkoKej0OwRm+/YX3/RzKcGdCG8CzuswzK9oos8AjL0jNx0zd2NDGxtzSxNtM30FFUcjEzaygu6qypbi4taSwrqa2tzWrqDK/tSejBpMN4RbS968SVUDDZrQcWBaXEw2eSkAuBI5zwCUHt1ouKtUdRqOUQsCgBtZlJO2y9+Sabvu/SPhU0SgsBMcPhcxn03YgJQfgE/zrjIA6zFj+xFD3ECWieuDpGSkdyY6C00HEC8vGb7Y+fxT/80rd+O3yMGgycCwHNJyIWo0D8RMRSDFQUBxPHwMQ+/fTAEXYiZjlpejUGIQqFzidMr4RA5ryHGEFgbvP+U87padWL7yzFj64svzXkv4xbOOL//Ouz09OVn35x7JsyH2HaTYrMgCxrEMtucsFicsMItmoMWbae2HDDHvgSj3zwB36EQz/8oS/hwJd46Ec88SIcuWJ2nODr9mOiKNqdzMXXLiNzNnVT3hWTjrF1Fu4pbn5pHgHJDt4Rtp7hhhaeepedbGxDA0KuRyWXJuQ1+aRW5PSj6fc/EE6+JR2/n3nwI5i5Vd40VlPV0VnTPFhVPVJRMlJWOFSWe+ZiTrBPlL1loIWxs56Wl+HlopiwzsKspszk4ujA/FDfUHP9UEujivjo0ujw4sjQvJCANE+36viY6oSYMEvTKFvL4qiwGEdba3UlC1WFIBvT7PDAZG93Zz2tMxcLw/0LQn2SnC1jrI3S3GyzfZwzvBxTXW2uOlsnOVom2RuByq6JoZ1iWJcY1rE42bWE6Fyc7FhCdC5MdJy5KIK1C6FtIli7ENLGHa4TgJoX4e2sgQpyZwG1u0gEaxaAG+i9JezBqpnhGzPD9bMjTXNjTUJQm3C8VTjeKhpvFYLaRZAOEbhTBO5cgHaLwJ0CcIcQ2imC9gjA3WJYrxA23JFxzUVLw01Hy1VX2xGgZaelaaulYfM/Nak1QMNOS8NOS8MOALAFaP11cfPX2Ghr2ur+6eJZWDwrUa20NSSw+nIEE0Wms54oxHop1nUl3X+7LP5uZ+HD8dq74Ibbk23H6O7Dqb49TO8GqnsR2StA9AqQfQtT/cvYwSXs4AJ2ZAE3JsKNC/AgHgnOoyDnKOgZ6hSXOs0ho7lk9CxtSsTFi2dIQg5BwMGKZvALc2TxLEk0SxZwiHMMPIeMoRGQWAQQj4EwqdNMFoHJJLLZ5JkZ+twcY55D4jHweMhgR1lWe35ad25KX25yb1ZSb3ZKT3ZKkouNg5aSs66mx+WLfkaG/kZmAcbm/iaWfqZWLgYmPrb2kIHBmyuL8zwGe4bMmaFwZkl01jSRfJYXJ0lkOJUEp5JgdCKMhgNRMeNzGODixCC1uRRbfn2qMBmRHg6M8ewJtG33MW/xNm/0saj3tqr2sKp0sy13ssm0Mgs3vmKnpnLpvKSaxDkliQtyEhfkJKSUJKXVpKUBsrK6CnK6CgoAeXktOQV1WQUVOSUlJVVVFXVd3YvxiYnjEDAMOYmYQk2TsDgKAU8j4elEHA03TcVOU7BYCpbOJHE55LGhzrK8dGhfW39tabSzZYKLVYavY2Gwa0m4R1WMb1t6ZGNKaKa/s6OOipH8hYtSErrS53SkL6icO6+joKAqKa1yQVpVWkFDXllVRlHhguxZalSQlleSlleWlFeRlNWSlb+iqGiiqGClLO+gKpdoZdAQ6TOUGgZKD4dej0DkJk7mpdSFeLQmBHdlJtZnJI91dXBm+XM3j+j7jyc2Hgwt3R9afzay/eXw3lfIxz8iH32Pe/A+pQvql1oceTXfyTnAycHLxc7DwdrZ1sLO3MBUT03T1dKysaioubSgsSyvoayguKLOq2lSH3Oiy/9Fhv/7/3ZRRvgfSfEf5xY+SSx8Or/46bzgP+fnT6UEn6VnP2ngfpavvisRjjdKhl0rHa2vaGoqq2wuLWkrLWwrLYz19zfTvexqahHp4R3q7uPh6G7v5F3fC6Rv3EEtnYDEt0aFR92sDfTGY9rJG/DyA/zJO+zRG9Kd90PC27ijt/CNL0bF90l3v0fsfYW9/R608cXY6pPxzS8wJ+/QR6/bOGuwrfvjS4fj4r35599htu52Mxa6mEvZo9MNpIUe3kEjZ3ds6xVo95uuhUel5I0axu4N1n4T99boxqsq0noxRlRNWm1m7VTjlkon+bXYxeopcSVG2EBYujEtKIVxCkD0ShS/DCmoJ6zXENZz4YIK0lbXwuOOpaeNosdN4meF1P2kCXEJ41b61Fo6drVO9LBj/UU1+6BwajkDMnt9hBXRiCxFiDNGOfHdpDLsakQPIW96IQU2V0HeaWDfKZjayESueLdgbKvGosGMct4u8N5b9PN/ZmB4CeN0t4IeE590j/A8r4icy+aehqbO5maONqa2lvpGeqqq7laWTaUl3Tdq2irKmivLautupNe3RTb0J/ZPJYPYGdOr17ALwSPTAUPICCA+EkiNAc/6DTK8h+k9978e/uKnZOJ2HGojArKYNLXWf/R9OnHDvWs6BsYNBzNjJmeTcUsh4JlE7Go6dSdwlBs6xE0Ynw9tR12H0xNhtBg4LQJGQTz+ZuuX3/BPXtfNbfr348Og/DAYPwrG8xukR8IEERB+9KQoGiH2G2UGjnMSplcSpld8x1jhk/xIlNBrhOYP4qSQ1/vvfTNzelp87yvb+YcWC+8t515eX7y7+su/X5x+3vjhR/v6Uav2KR/4rN0A3mkIZzdMMukjGfYQjLtxtkNUT9hcwKQgYGLeF8L1BXN8ITP+8LkAOM8bOus2zrbvp1p3UeKpt3IXXtl1M80rkanD/MQapH98rW94jqt/gr13uJ1XmIG5+0U9ewf70OCwrNjUisT8Zr+0yoJhLOvh96ST9+TjD3P3/w5h3qxsBtZWd3bWtvRXVg6VFQ2V5A+W5PQWZrRkXM0K9IqwNQ+0NHG7rONvZlgSF9FZmNVwPbEoKiAvxCfE7EqErWl1UmxZTHhxZEheiH+Ku3NFTGRVXHS4lVmsg82Zi7aaqlZqiiG2FlmhgQkeLo46GibyUtH2lsURgYVhvlfdbM7yYpa303VPh//HxQVY1wK8WwzvXEJ0LSE6lxCdy8g/gVyYaBfDO0SwdhGsXQhp5Q7WikDNy/AOdn85rauQ0VuyCG8RguqZvaUzgzVzw7WzQ3XzI4280WYRsO1sxKB2MbhDDO4QQzrFkE4xpEsM6RJDu8TQbhG0mw/qWID3CmHDrddSXbS03HV13HR1nLQB9gAtO4CmjZa6jZaGjZaGLUDTDqBpr61lrw2w1/7z6OYvGv981wXYXdQ+E/H/cnHJ68qan9FutN29DN9HRaGPK2OeNV191ZPz5WjpK2jNa1Tr1/ju1+S+V8T+p8SBu/j+W7i+Q2zvEb7vmNh/C997gB/YJQxu4YY2CGMrJPASBb5AR4nomHkyapaE5pLRPNqUmEtYmqOIuUQhByvi4hbmyKJZkoBD5LHwM9RpJgFFxSKwE+N4FIhJmWIz8AwansEgMJnEGTaFz6Hw6Dg8ZLCjJLM9N6UrO7kvO6k/O7k/N7U//1qqu52jppITQM1NT9vHQD/QxNzfyMzXyNzfzNpZ38Tdwnq8p3d7dUkk5M7O0ThcMptDpDGmKDQ0nTlFoSJJ5AkKcYJChFHxUPI0mIwG0uCDxO56fGMpvbkMV3ptJNa3N8S5O8i+zc+qydeywd+y3temxtO61sO22tU2z8483sLIDaBuICmpJXFeWeK8vISk/DkpxfNSSuclVSQvqEtLasrIaMjKaMjKqcopKsgpKquoqalrauvqhUZFdA/2wzEoFBE7Rcbj6WQSm0aZoVNmaOQZKpVDZc8xmSwKg46fQoI66yvRY33jLbVJ3g7JHnYFoZ4t16LaM6I7MiJ7c2Nr4v0y/O2SPa38zfRstRT1FSQBF85pSZ7XlJLUlJZRviClKiWrIaukJqOkdEFW4YKssrS8qpyShpyymoyC+gVZgIysgZKShaqyg6aKj55Gtoddd3LY8LXI8esRiPxEVGnGWE5qc2I4rq2WCx2mT4BEs1z+0ip344Cx93hy8+HY6sOh1Se9Sw/Hdl/PfHe6/tvprd8+V08wvZLyg6KvOzkHONt5udp7Oto425jbmhmY6qlpultZNRYVN5XkN5blN5QXlVTWezVNXEEf6/J+luF/lFj8KLHyUVL4WZp3Kn3movjTOfHHCwufLvD/c37u84X5z1Izv2tg/6VQdVciHGeYCL1WMlJf3thYWtFUXNxamt9WWhDp7W0M0HM2MY/w9Anx9PVw8XBy863vB1M37yKWjifXH0LXHnazt2ALdwl7X0JWHkLWnxJO3rOf/AO4/LB//gS88hS0/BR3/H5s+TF898uJva/Bmy9H156PbzyfOvp6ZPEIuHKCvPlgTLjLevANYvWomyFup4lKJmjji7e7eQcN7G3o4VvQ3pvB9RdlpI1G7uHg6vM6xn4n/14Vcb2RudvEuFlPXq/GLlaihVWYP6cOJ6rHiSuRc5XI2SIopwzFL57gVWCXy6ZXy4kbbfwHXStftC2/rJl/UMw4TMOs9Gy9Hdj9kIFbL+cew+7/o2v1WSlps5ywHt2OjW7FlKEWC6CC+B5S0iAjuo+YDucmjjGSxzhF0xtlhJ3MyUXvJpRHCyKgH9uydh//9S+MD79Xsjcwj95mjdEM3FNcQ7N9InMNzL2NzVwtzRxtTW0trhjpqap4Wlu2lJf01NW0VZa1VJbW3KhJa2wrQVKaOTdHbr6E3/1+7PhNCobj3jraKNzCPH1TwT6OhvGzOYfT//jU++RDNHrFd4AbCV8snX8Ae/JrFnWrWniE+OJvDcuPe/afTb74oXv/7cDx38oF9wvZJ/HQBZ8W3A3mDmj/eQljuWP7Aeqb9/yff9v49d9dizt5eH7p7GGJ4HHXrW8b158Uz9/uPvw2n3vSvvcqFiNOJW+1H7wrEdxtP3hbsfSo4+hd1+331WvPmvZegl7+c/q731n/OS29886D/8Jp8Uefxe+zeCdb//j57enp03//Djt82b3z5cCtr8EP3o7d/rrv1ovuWy86D5937j/pv/UMePcV7P5r6N0vISdfgI+fg4++AN9+CbnzCnj8xfDB8669F617byrXvowmbHuNCbx6OHF9MyUjvJJ2XExGg1toioNvpJ1nsL6ps56OjYtjWEh4ZkxaZUJuo9+1qtJxEvvhD8STb8nH7+fv/whlbFW1gOpru7tvtPZXVg6WFQ2V5A8UZ3fnpTdeS7zu7xFuYxZkZeppcDHI0qQ8MbqjMLM+PaEoKjAv1CfI9HKUvVltSmxpdGhRRFBusO9VN8fy6IjK2KhwK7N4J7uC8OAIW0sbDRVLVcUwO6vssKAEDxcHHQ1TBelYR+vl4yEmAAAgAElEQVSi8ID8EJ9kV+v/x8VkJ+tEB4tke2NIefoivHtxoufMxTMRz57/Q2OnGN4hhneIIK2zgzUL4JYVeAenr5zeXcTpK1udaBMC69h9ZXNDtbyRuvnhesFYk2CsRQxqP5sFcMcipHMR0rkA7VqAdYkhXQvQ7kVYzxKsRwTt4oPaFyd6BdDBGwkJDmrqbjo6rjrajgAtR22Ag7aWPUDzbOz+Oxp2fy4d/9+x1dWy1QP89Z3Gf13cDzc9ira6l+z4MMP9UY73k6KAZ5Whr5oT3vRffzuW/91E5Y9TjT8R238id/9I6/uBMfieMfCeMfCBOfSeNfSWMfiWPfI1e/wZY+wueXgb2786NbhKAG5QJ9boaBEVM0eZ4tOnFziElVnK8ix5aZa4PEtanqcuzJLFXLKQTeIx8DOUaTZxioiCkKegXAZ+lkPmsshsBpHNJHKZpDMXiZDh3vKc7vy03pyUwdyrgznJQ7lpQ4UZ6V6OjprKDpoqLrpa3vpXAoxMffSNfQzNAi3t3IzMPaxswYODe5uri2KuUMCYm6NwuUQmE8tgYllsHIMxRaNh6FQ0hTRBwsHIWAgdP0FHjgHrCnuz40ey4/sT/w9dd9nWZp7/D5+21AX3FncCgQSCu2spbsU1wSG4JLgTQoyQkIR4QgguwV3aAoW6TKfTTmc6brszU8t1g9nZ3d9/r+N43zifwev42Pd0hzuaVbiY1flY1XhZlLmbwt0AxS5mBQ6AQjvTfIhJiplusJ6GraKMzhlJZYmTMickL584e/HkmYsnT188cerSyZPSZyRlzp6TPnNG6sw5qfMXL128LCMjp6CofFVdw93Hq6SyvIeAw9PIBBqpn0mhcGmDPDqdz6DzGQw+g8Gh8YcYPB6NTe8ndDdz+nr6m2rSgzyiHEBFEb7IpND6lNB2WHRXbmxtYkCCu3mcKzDQQsfDSB2ipaR+UVLpzAmpExJyZ07Lnb0gd/ai9OkLUpIXpM9ckj59Sfr0Zfnz0goXZGTPXJQ5cUZJ8qz2pcsmMtIgBWlvPfVMd1tEpF9zTEDnzYDuxKDWxPDK2NCOgqxVLu1gcerWsmhrc10oWhjdvnvw8z/3f/199NU/KA9+IN3/nvb05+lfxFsfxJ+JxTXUcefQNDffKEuQi7W5ozXQHmTybxchxsbw9PSSjJTizISirNT07ELbkt5r+FvKI7+eHf1TYuadhOhPyfFPZ0bFZ8Y/SU58PDH14cTUO8npdydHP54UiE8JP50Z+lO2/9eL2fsSniSt4O7ojNZjF+FpaRUZyZVZqT52dlryyuZaeu6Wdi5W9tZgO7Cde3ETmrvxsFe017Nwr2n8VgVjoWVkB7fwsHPmLmJ4C7f+nLb/NXr5SSlzuW5kt23mCLP6vGPhQdfy497Nz1Frn2Fvfdmy8BC99gS9cr9+ZA27fNg9s8u887xrcr2KMV5KGy2mjhG2nhWyFmsm9xnP/mhZeVE6cqd8dK9R9Lh24ihvcKWUtwMjz5Xztss465m4sXzyTAFlNgs7UjgwU0ieKiBN5BPHcoljMPxIFnYkrVcQ28JKx08W0NdzmevptNXy6YcVoucFEw+gwwfhfXNQwX7XwS+5o4dJrI2ee7/Ur30e0SPMY29EtfHc8ntySQu5pMWA6oEbDcwY9HAmfS6VPB3ROZRGnE/CieKxM66V/XZl2GjSROXSfdLnv6Hvv2neeDry7acs3Ii6dZiVR7yTb5K2oYOeAeTYRYNrGmpSV+wBxhWwTGRRbmVOZkV2Vm5+blJdQ/vCTs/Wc/6Xn0R/iMd/FScPTnnUY/lvfjwQi6vm7kGqBorXPqf+Uwy/88KxY8imjnOTdQs2cQ86up83cdD32a+8H8Udd7/lf/f7+K8fmd+Iu+99nz12BB0+cK5lA3N7u3ded916Vibabbv3auSDeFUsFnz7azZnMntoGbH1Knf+OfMXcdXmZzXbX7Y/+BX19Gfad2K3Ln7ayF7L0c/Iva9Ibz823/+R8EaMff2h58Uf/d+IUS/+0fb0O8o/PsIOv7Ub/Qwy85Pj+Nu8xae7//zzW7H48/fvj8TibbF46YN4RyzeFot3xeJbYvEdsfi2WHxbLN4Xi4/E4nti8SOx+KFY/EAsvi8W3xeLj8Tig0/i22Lx7Dtx5e7XvsQ5m2YhqIzujxhOahqFNbADE8st3EPNnX3M7Ty09UHqykZ2lr7e/onXY/NuJJe6xuTloTnDD34Y3Puacfut8O73XYzl7NIOeCESUVhRn53TBE1vTE9qSDt2MTjG0drbVN8TYGCnddXdWA96w78qJa4w8vqxi666VwPMDfLC/NJ93VK9XRLd7cMgQFiAd3aQr7ex/g1LiyRPNw9jfRPZK8YyV7yBpok+HtetwUAlWYMr54MtTdO8XRLd7ELAxkGmuhH/mi9GWAFCwSbBZvqhQB0ULGYWg5zFIKfQ1bPYWhGu5m8U/4+LE11lwqZ8EapyvreaXw9l16YLGmGLuKrx9kJ+PXSstXCstWi0pXiivWyivXy6q3K6q2K6q3Kmu3oWVTOLqpntqZ3tqT3WcRaNnEUjp1C1451Vs5i6sa76bH8/oLSMlbKSpZKSuYK8uaIC8K8C8a/85aK8nKmC3H+2T/+ni/954C8xBZFedlHd8dc5CDW+F2vxNNXu8xy313Cfr6qCvkaGfdca91N32q9Y2D+J+X8MwH+nlv0+WPYno+oDu/Y9F/EnF/HHUMM/hW0/CzveDnc9Zbfu05p2KK0blPZ5Uts4GcUnYfhktJCGG2cSJ1j9YyzCGIsgpOMFg/ihQQKfRhga7ONTCdwBAhXfTSN08xn9Ai51iEPjsalcFoVDJ/PppGEqgdrZVA9LRCZHIhNCGxNDG+NDGhLCm1Jiom3NwYpXQIoy1mrKTtpaLlr6Dho6jpqGroZm1toGtsambXXIFdHU1DhnaoI9McYSDg9yuWQms49OxzMYBCazj0nH0yi9lH4UjYRmUwlCOoHSUl4c4RkD0Y8wVEk0UStxMW254VAbYFXiYVbsYVroCshzMCqwNcqzMkwz1Q7RU3NSljW6cFb15Em5E6eunDhz4cSZS6fOXjp1+vIpSekzZ6TPnLl0UvLCqdOXz184f/bChQuXFBSUjE0AIeFhZVUVKDyWQCP3MyhkNpXKpdF5dAaPweQzOUMsNo82Ms4bGeEIeDR6H4qGbsMgysqTImKcwLHOIERSSF3K9co47+aM0KaMkJJI92Qvi3AbfU8TNU9TTWcTTU2pc5clJKROnpA/e07h7AVpyQsypy/Knr0iJXlJSvKy3DlphfPScqcvyJw8rSh5RvPCRcMrly2V5AJNdLO9HRHRAe0JN9puBsB9bfICXaszEmmotvVJwaZofGVxZm51eWR5jbawMf3szdTL7ylHX+HuvOo7fEu4+4b5/Jfhl7+vvP1Q1MPyiYb5Bt40N7UHm9hYA+3AAEtTw7/u+iHGxiWZGSWZKUWZCYXQ1IzsIls4+ipuV2nk13Ojf0pM/ykx+5eLZ8fFkhMfT0x9lJh8d2ry/amxj5LDYsmRT2eG/pQ7dtGLrB2Cislsg8NKSzOzSzLSqrJSamDpfg4O2goqZhq6ThYQe3NrEBBibu1a0oabOHo9sPGkf/tF19xR48gOauYQt/iQsP6sc/6od+URafcLwuZnnXNHFZxlpHALvfyodfqgd/0Z6eCrjuXH6K3PiftvMOtP64QbtbwFJH+hZ3Z39NFXLcLF0oHhQtJQEWWUuPuikLlYObaHvvW2fvFZ5eRh5dhBxfCdEv5uEWsjf3A1izhbQFsqYa4mowUFlFn44DwUN1rOWKqgzxcPTBWRJ2E4YSZGAMWNpfcORzUx0nETJZzt0uG9ouG9ovFD5OqXZQuflS29iOhfiKWsttz+AXX/t5uDK8iNL9BHP0Zjx7JoS/n0Ve9SfHyHIJ+6EtXGj+0SJmDHMmmiQt56MmEqg7QQ3jYU0z3mUkE0y2kNwfBL5w4G3/yWxhZVzx8SH/yQjhZo2oZbecQ7eidqGTjoG9qYGIJN9UwNrqpfk5ZyNjerzoXVwfOq86FVubC8gtzM9k7crfvY21+Mfy9eF4vn34kz6NOZ9OE7n8TrH8Sl43s54wfY1+86vvwjdnrHto3r2DyUyL0dQVny7hKgH/4w/17MfvtL0/bL0V/EzC9/6Tp4237n6+KpB6G4GadadipjR/jd73mCOcT6/Y5HX5G//3Pigxh18CyHP1u/8aR0+bPa/e87n/6SP3sP9eyXpsMfaN/92Xb/u4yxgwTeOvbz38hvP/Z/9aHr6c+Mn8Wo5/9APf+B9sOHhrvfol7/A/uzOHb9paXgifPKHw7jb/NXnu398e6t+P1L8ftb78SbH8S7YvGOWHxHLN4Ti++KxQ/E4odi8UOx+LH402di8Uux+It/5YVY/JlY/Fwsfi4WPxSLJ396VzT3IHhg0bpRYJRPCm6eTm6dSkMyPaOLzN1DrTwDrZy9DA3BGkr6Dpbe/oHJITcLQ1LK3OIK4HiB8NFP9DtfM2+/Hd7/ro02D4W3FRcgagvK67NzmqEZjRlJDWk3a5Oj4VHB0Q4QL4Ceh4n+sYuwEP/K5NiCyKA0P9dEDwcnLZUAc/3cUJ80X6dUb8dEd7tQiFl2oE92kK+PiUG4jVWCu4uboS5ATspEVtoXZJ7g7eEPBgLkrhhKXQiDWKT7uCa62YVZmfxfF0HGQaZ6Yea6vbk3ZzHI2V7EdG+NCFc7h6+dw/+XjjOYmmMaJ7vKRpsL5nurFzC1/DooB5EhbM5ZwlePtRUMNcDG24vHWotHW4qnOssnO45FrJzprppF1Yh6akU9tXNoxBwaMYuunUHXzqKRot66mR7EVHeNCFs/1tUI8/W1kJW1VVODqKiAFBXMFRRM5eVMFeT+rhSPdTRXVAAqKQBVlI7Xbf6LRmUFk/9n78ZIUVZi3PL8vKPshrfqboDG3XC9Rwlmz1LBn8Nsvix0+arU85vqgO/qQn5qjvqtI+GfqJR/dCf/jk55j80SE3PF/bnv+nP/IBf8Plj2Bxf5x2jHr2M9Xwu7P+Oj7jE61vubZwZQwgHsEAk9PIAZpmKHBnq5/V2svg46vn0Q1zaI7RjEdw32oeiEnkE8eqC3fQDbQe/vpQ/gBgfw9AECjYSjEDGDfWg2oYfcVlcHTUQmRdTGBdfHBTfcvNGQGNaUEhVtZ26lJG2tqmB7TdVZR9tNx9BJS89R08BZH2ClpQcxNKkrq5we4Y8KBkeG6UIBjcsh0RkEKhVHoWCpVByVgqUMYMjkXiq5l07Bc+gkIZPIxTW15MSlulpEAFRTQZpwV5MKL7MST0CBm1G+q2GOswHMTifHVjfXSjfVVCNcX839qrzZlXNXT56QkzgpdeL05VPnrkieu3Tq9KVTklJnzl6WPHNO4tTF0+fkpeQUpOXPn7sgL6dob+8IzYbVNzdh+/FEGpnCGqSyaYMcGoNLZ3EZ3CHm0DBnfEowNjk0OsYRDtE5VByTiOquhlelx8S6WnmbqEc7AMpivBGJAcXhLvVpgXWp/tAg63g3U2+AihdAPdwZ5GikpSF1Qe70KTnJ03Knz8meuSh7+rL0qUvHkT0jpXxBRun8FYXT51TOnNU4f0734llLJblAgB7Mx7Em0q/lZlBzjF+BJyT3hjexo3l+QrC2MLW6JFpZX5peXZ7c2WVv7+OXb7fM7DTNHTQuHtbNH9TNHbQtP26YvotbehxZ1OYUlOQdEAc0tQcDbK2BdmATSzMjoIGWnrKUrJWhUUlmZllWGjwrsTg7PTOn2LakVw27oyj85ezIHxLT7yRm3/9VL459kpz4eHLiw79dFIpPj346J3gv3//rxew9CQ+S1g1UbFZbaU5ZWVZ2WXpaVVZKTXa6v4OzjsJVoKaeEwhiZw6xAFoBbdyKWnDc3SeE5ft9m5+hV540jt3qmr7bM3tI2/uSfPtl39Zz2v6XxK3PWEfftE7dQQxvEDafN4ztkPe+ZD35Ebvzonv9CePR99yHPyD5K80j603CFfTMjujlT63DixW0kRLqSDVXNLD3RaVws4i3WTKy3775Zcfmaxh9JYUwXTmyj5w4yiLNZRCmcgfmyzkbOcSpfNJ0EWW2kDRVxVqqYCzAqdMVnEUYQZiFHc7CjeSSpqJbmMnokbzBlQLOduPy5/nC/eLpx3mTD4rnnsYNrsUMrECHD3oe/l61/gV87lHZ3MMY/ESp8HYpfzcYSQuoIpVyduJRo5Ft/AL2enQPr5C7loSfyCQtpOJFcT0TrpV91iUo13piweT2+G9/BvfQHCt7kkgTzrAmXccoiGeCnWe8poG9obGdmQnE3NDcUF1DXUbaFWxem59dX5JfUwCryYfmFuXFIuugg7xE4nDB0Fq16G759K3QTmoCjtm1dpjNmA3rHr7JWIlgL5cevsnafHh9cAmCYIYPrPj2jAbjxsoW7rfefloysxNPmSibvZM7vBFDnCocP8hgb7rVMdzqeZH4hZb1J2G99FAiL3dht/zWo6ypFcTKnTzhUgZvNWviKGvuWdzQbpJgs/X+900H39bfeZMxeqtw/mEsa7l6+/Oep7817H/deu9bwqs/6/e+rN97jXr6U9PRN+iv/+j4+VPYxkub6dcum59Awy+TZ+6u//77a/EfD9/9uPnn+4U/Pqy9f7/yx587H97vfPiw/eHjrY8fb3/8uPf+4+GHjw8+fbz//tP9958efvj05NOnx58+Pf706dGnTw8/fTr69En08x9lC/cCCJM2DTzLCk5Q03R861RaA9c1ugjsHWHrH2rt4mlsDNJW0nO28gq4nhISX3QjudQ9rqCif3T04U/0W1+xbn8jPPi+lTqXVdxalF9bk1+GhMIas9Ia0hKOH0ctjrweaW/pYazjZqRrq6nmYaKfHRpYmRKXHxGU6usS72Zne00uEKSfH+Gb6uuQ4m2f6GETCgHAAj2zg7x9AfqRdtbxbs7OutomMjLGMtJ+YItEH08/kJmJ7GVj6YvhNqB0H9cEV9tQS5PrZnoRVoBYG2C0tdmxi4EA3TALXUxevAhbJ8Iip3trRDjEHB4xT0CIcDV/AzmLrT2mcbK7fKylaBFXs4iv4dVlsWvThc05y4Sasbb8oQbYRAd8vA0+1gqf7qo4dnEWVXWcOXTtHBox34uc70WKMMgZdO1MD0LUWzeLRs70IOaxjaMd9RmenubScnZXrx67CFJSBCrImyn8N4rKihbK8hbKChaqykDVf9P4V1QUAf+zXpywujRrL7vgLLfkprjld/UgTO8wyuBhPOB5uuULmM2rAqev4O5vK3y+rw76GRnyW0PY782R79tjxd0JH1EJv3fd/A2V8As69Wc87B+00l8ZNT8w638Yav9ZiH47QngwQtoaGljmkpa4JBGLPE7F84jd7L4uLqmH09/NJHYxid3MfjSjH83o7x0kdA8Suul9aGofmtrXQyOiKQQ0GdNJwXYwcB3kNkQjLLk+NbouPqwhPqQpMbQ5JaI5NSbaDgRRkrVWVbS5quaoqe2sqeesqeeoqe+sD4DoGNoBLBrLa6aFw0I+nc+lMJn9xyIODhIYDCKd3kehYAcGMFQqjskk89jUIQ5tiEkcoqJYPciG9PAMF2C2o0m5l0WFp1mhi36Ok3a2kw7MUQdqq5Vto5NrpZ0KUI/Qu+Z1VRF45dy1kxKyEhKyJ0/JnTkvffr85ROnr5w4LSV57srJc+dPnrl88cpVNQ0LMysVZY1r13T8A4Kra+u6MZh+KpVIGxhg0AYYVAqDQmEODDIpLM4gb4glGGEPj7KFQgafQ5mb5B9uLfL6UMjs5Iwgd1d9VXsNWX+gZn6Ia2V8QFaATV6wfaafZbS9friNvo+Zho+FToSbjRfYVFdOSv70KekTJ+XPnJc9ffHKiXOypy/Jnr4kf+ayygUZtYsy6helNC9c0jp3TuesJFDqko++ZqanY2mIT2WEX0N8SFNyZHtJ/tzk2PrqwuiYYGpmfHF1eXJ1ZXxrl72xh1+507V61Lb+qG7pCLl4hJy727T4oFl0n7T5Iqyw1corxt0nCgR0sjK1hZjagAFW5kbmxy5aGhmVZGaWw9JLYcmlOZnQPLhdCeYa9raS4JczI3+emHonMfNecvzT2ZH/5eKI+MzYp3PD7+VJv13MviPhQdQM7o7JbC2BlZZmwuDpqZWZyVWwdB8HJ23Fa0BtI1ewrRPYzsrCztLeu6QNT1u+2zG+3TJxq23moIK93Dp2GzN/v3vuqGlit21mH7P6uG36DnHrGWb5QTlrvnvuqH5kG7/1vHfjCfnum96dFx2rD7mPf2qZuN08sknaeNQ+tjJ0+Hk9Z7KUzC8mCTpndzHrj/MGRcX8raqp+107b5GiJ1nU5QzyfJngdsfSZ/n05cQeYSFjqYq/WcJYzCaMw/Cj8IFp+MB0IWmqlD5XzV8tps1k4QT5pMkiiii5mx/Tys4izeax1ptXP0cuv0xibGaPHeZPP0rh7Gbx92PJywWTD0rmn1UtP8/gboX0CJBzj9qWPkvFT9nA2oqZG1DSfAJ6rFx4O6iRmj4gCm5m3cRMFHB3Y1GjTvBeUG6zZ1N/Im189IdfYfx5i/ym0HaGeVypvnOclWeinUeslr6tiYk9yMwWZGJpcE3rmpSUB9i8Lh/aBM9F5ENr8rLzigpCSyu9Kpoci5pcSlCeNUSH4k6HgiaHvAarrBqHgg6ncgKgEKWQjowc24ZuPglnrRkX4aOoqyF9syVzD307WDaVPZbFrZDiVuviNsuCNq/6gYAW5vU2nncd3bWa7lo16FVLcqlAuTUQHBtwwPIOM3hrGnMqsIPijCBalOKMinE2SJprw6BdNdGxjupSP2hRhLKv6YeU4xxq+4PRw15tTD8Uz6mB4tpM80PxvTrYvmiBE5pZ/Phl9MFXNktvrZZ/06HsVd79av/Tp70/f8rE9/g2tLrWdfq1YoI78cFdmOAuQlAbMbR9IBY9mEkaLmHP1Arma/lz1ZyZWp6oUbjUMrbSPLbWMLpaN7ZaLljMYsxkCjaj6Ks2SLYFfNC/fjypYzatie8UVQjyCrfxvm7p4G5iZGFwzdDdwT8oND0iuSwsrcI7oRhBnRp/8itz/xv2/nfCwx9aqXPQwpai3KrqnGJEVlZDZmpdWkJdakJtUmxRZHCEnaW7oa6LgbaNhqonwCAn7HpVanxBRFCKj3Osi7WVqnQgWL8g0ifVzyHZ2z7B3TrEygQa6AkN9PI21omws4x1cXDQ1jSWkTKSkfK1ACb5egZYAgFyV0xkLobbgVO9neOcIDdAhv/TxXALXUzeTRG2ToRFTPdWi3CIeQJinoCYw9f+/SHC1cxgq2cw1dPdZeNtxUv42iV89b9czF0m1I625g/Vw6Y6SybaS45dnOo8rhSrZlFVop7qOXTtMYpzGOQctm62FzHTgzguGWfRyAVc43ArMtHZCXDpio2KipWyEkhRHqysZKEkb66kYK6sYK7871YqUFEWqCQHUlMxV/svGs2UFcxUlUzVlAAq/7WkaqIoJzFicWXUUnoCIjtlpzDnpLLmrbl7XW8/zPBulMlRrNnDJNCzdMhLmP3rXKevCt2+LfX6ocL35yr/X2sCfkUG/lIf9Etj8A/1N76pC/m2Nfq7rqTvezJ/wOT90l/6D1bjN4LupwLMfQFxn09eZZDG+jBDBDSfhOGS0NyBHg4FxaWiuYMYNg3LouDYA1hmfw+9DzXYh6IRuim4Tgqmi9rbTu9t52A7B5pr6jPi61KiG5MjGxNDGxNCGhNDW9Ji452sIUrylooKNqpX7dQ0HdV13HWN3PSMHLQNIFoGtobmjSW164vLkxNCwTCLwSQzWGQ2h8piU1hsCpM1wGSR2dwBLp/KF9CHhxnDwwwBb4DH7pvgERldNSWh7gXuFnXBdhUeplDIVZiteq6jTq6DTo69bp6NLgyklWyoHq6lHqB1DSR1Qf2EhOJJCZmTEvKSp1TOnFc5eV5R4oLciYtSJy5ckLxw4eJlBdVrdo7eZhaO7t4hOQWV7SgChkQjM9kDLBaVy6JwmHQei8ln07l0Fp8hGOGxuNThURaL1b+3u/rPn7959WB/gjnQXJiT4OXmCTCwvqZkLH3WSUcVFuxdEO4H9bdP8TCPdTAMg+j6AzV8zDSv25qGuUC8wABtmUuyJyXkz55ROH9O/vx5hQsXZE6dVjxzXvncRdVzl4zklUxkFfTPXTC9eAEsfdFJVT7J0SYvyLcgIgSZmcZEdU9weZMTUyPj4+zhIcH46NjMtHB6lj+7PDi/TVw5QO08rl66W7V8hFx7jJi717D0pGn5GXb7i6DCVgvvWE//WBDQycrM1tLYEmRoYaZvqqehoyIjZ2MKKMnMgGekwLNSiqEZsNwy57I+Ley+8tBvZ4UfJCbeS0y9lxwVnxWITws/SI69Pznx7sTUu9PTH0+Ofjrxr/miHPGXC7DbEl4k3dCeuKy2kpyyUlhOSWZGRWZaOTTDx9FVU1EdqGXsDLR1srCzMrW2tvEua8BQZ2+hJ7brh1Y6ZvarecstYzv968/61j9rGrvTPHmne+F++8w+av4Iv/ygQbDWPbPXMrrdLTrEbzyjHL4lHr7t3HzWu/1F/fgeauHe8MNv2keW+5dudQrnKgYEOb1M9OJhy8w+nLdWOX6AED1uWPq8bu6zPNZ2EXenavxu09yTXMbyzR5uCXe5lLOcT53OJU1koIcK+6cKidNFfdONgu1y5kI+aTwHN1xMmiqjzJcPLkY10nKoCzWTR/Dxg5adt9nCu4mMrYqlL6CCg5Kpx5mcWwmUVfjUw+btN1Detl8Ls2vnq/b1L5AzD2xzOyPbOMXs9egOfpVwLwYljEQJrrdyEmlLWfydsPYhbzgWmFIViWEX8BdJD95WzNyGFLaFNNAsYyr0XBKtvFLs3CONTOwBhlbmxhCgsZWRptHVK3L+ttbNhdktxTkNRbDqgtyi0sqY0sbrlV1exS3eJVheW9QAACAASURBVJ0hdX3+lWiP4g7n3BbrzHrfGpJ7zYBZEVoxBRnKXS+9880NyrJFWb9TAyuWutJ+51tXJNmvedCmqBMEbbTIrLPLaw9CDoQ1MYORNL9Kklsx3quM6F/RH1RDDm9helQTzKHN1oVd3khyDH7crZZslN7sXDZgX4SHQLusYCjXSqpXzaBGVIVBAtKzesC1ggDJ63StINjCe82yWm2Kca41VMcqKrgY79BErXn8KvbwK+PpF+aL3xnTb9XcenFXLN54/867qVs2KlPhZolCfK1qcoMmtE3xZs3lG4XSwYXaiQiXyj6v6v5ABPkGkhxUTQisxgfX9F2v6QusIfpWE7yr++xK0JZlmGTeTjxrF1RGtSqh3mgdS+yaSGpgeN4stfaOcvAMtnfy1dMFGGoDXJwD/CMyItMrQ1MqfOJLWlhLI49/oe2/ZRx9zz/8vpE4mV3QVJFfg8wpaoBBkemJdelJVQmx1YlxeaHXQyAgD0M9D0M9O42rPuYmhdHh1anx+VFBaYHuofYWNpoKN2wAsDCvJD+HVH+neHebcDtzWLB3mp+br5lBhJ1llJOtnfY1E9krAHnpAEvzm14ufiCAkfQ5U/mLYbbmKT7OsU6QIHNDPxPdMCvTGFvzSCtAOMgo1MIw0EQ71EKLUBwvwtbOYGpEOMQstuaYwwU8YqmvbrGvdh5fPYermsNWi3orp7tLJjuLlwm1sz1lvLosDiJjvL1whVAnaMgday2c7ICPtRZNtJdOdZZPd1WIemrm0AgRuna2t0aEqRVhauewiDksYh5XN4tBzvQiZzF1s5iGmd76BUKrsK0u3sHe9PJlGxUViIoSUE4arCwPUpE3U5AxVZQBKsmZK8tbKMtbKMubKyqYKylaqCr9dZuhrGCionD8PyngVWUzNSUzVUWgsuJfU0kFeaCCvIQQJCsEyY6A5UYt5cchirOOqouu6qteGmt+mpsB2rvBevsRxg/izJ4mg1+kW3+WafcSZv9lnvNXBc5fFbl8Vez0Bu76qtjlRYHzF6VeX9Vc/xoZ/ro28jUi+nVz8sPWjHuYkmfMrsfcvg0ybqSni4/uHurDcIloLgnFo6B4gz08OobHwPPpfTwankvGsMm9LFIvg9hDw3cNYjsZ2E5mbzsX0zHQVN2QGV+fGtOQHNmUHN6YGNKQcKMpJeqmI8RSQQ4kLwdRUrNV1bC/quWqbeCiY2CvpQ/R0LfWA9bkl6/OL0xOjQwJOXQWhcmhcPl0Nod6rCObQ+Xyqbwh2l/hUbhcMptLGuaT+f2dzdC48htu1cGOhc6ADEv1NCv1DGvNDBvtLIhOOkgrxUQ9QV89Skc7WFvLTl7K4PyJa2clFE5KKJ8+pXHuot5FBe2zCooSF+VOS10+e+WU5Jnzl6VNzO1CIpIra9uxfYy+ARaOzMAP0Mks9gCbSeEw6HwORzjEFfLZQywGlz7IIg+Psvb2Nj57cvdod21rdmKIhG/Iz4l2d7G6pgpSUTCVl9I+J2l1Vem6lVmyOyTDyyrZzSLK3jjESi/YysAfbOADNvSwMASoyl29eF7+9CnpUyfkz59VvnxRRlJS5cJFHTkFLSkZA1kFcyVVSwVlGwV5Gzkpb51rsbZW0EC/nPBwfGPT7tLqkmhpfnF1dnllfGF+enFxdnF5YnZxZGaVt7w3dO8V/vDzssW9irUH1atP2nde4e/93Lz1JWH/mxtlPZb+CZ6BcUBTe5CJlaUJ2NIYBDQ01dfQVpWRszEzK4FmlWSmwrNS4NAMWG6ZS1mfFnZfZeif54c/nhh/LzH1/vTIf7s4+U5y6sN/uPiHHPHnC9DbEp5E3VDUf7pYlpVWBs3wsnfVVtIE6Zm5mts5mdmAjaxsbbwrGzEDk5t9ojvtE1tNY1u1/JWm0S3s8gPixufNE3frRm6jlh73LD/sWbjXM3e3lr2Ant5rHt5sFG6Rdl8N3vu+e/vznjtfEg6+rRze7V58QNl5XkUdIc5vt/GmGljjmd3UOuFalWCjmLtRNXW/fPJ+2fh9+PDdspGjmsmHZcN7xdztTPJMJmmimL1Qwlksos/C+kYzewV5fRMZKEF272iDYLuKuwzDCbJ6eHDiZBFhvHRAlNYznEaYRMw+rJp7ksHdyRs9ql37Cjp8BOMflM8+g088DMfMlE49Kp99HEOYDceMVc89blp50bj4zKeWHFhHy+yfCamnFbE381mbYV1DieSF0vkniK3XIa1cF2iHHawpsInYvf6Y8+LXRJIwsJkcUI6HRFUauKdY+6Tau0cCALZmRmALE2tzExtDLRO1K/IBtjZtBbCO4uzmouzqwoLiMkREQYN/cXtELS4Cifcv63bNbfKBd7sXdNpD23yrSc4VfbZVJNMyfNr0g6r9H/2wMw5IlgOSkTV8B3P/O9tyrCdiwKUca5PbZgNtcS3oDqoihtfRQmupgWXEgHKifxkhsIwYUk2JqGP4lRMdcrpsc7uCm7ktq688aylmaS2+lbTASppteqdtFsqznAqBogxia2xgXYE1VKf8HvOUevdSvGsJzqEQZ5Xd4wgn+TUO2ZaQnRsGm55/G3XwRnfyqfnKd5ZDdxv3Xu59Eq+8f+/eQZaJK5JPQiimdKtlETVzybI3Wy/cqLhyo8wgo8OrgRPQxL3RzA1v5US2cCKaWGGNzJBGRmgjK7iRGdTIdqmh2iFpaSOHNxm3QHCybSk1tG0koXM0HknxjIXbekU7eYQ6Ofnpapsa6Jo5u133j8yKzKgOS672jy/r4K6NPvmVdvjN4NH3vMPvG4mTeQUt1Xk1ddlFDbBMZGZSXXpyVWJcVeLN3JDrN6xAHoZ67gb69prqfhamhdHhVSnxeRHBqQFuN2yBEHW5G7am0FDPBF+7ZD/Hm27WEfbm2Td80v3d/YCGYXaW4Q7W9trqAHlpgKKMHwQY7+UaAAYYy54zV7oS6QBO83O96WJzHWTsB9ALh5jF2llEQkwjLE3CQEZBAO1wC60+eMIcHjGD+Wug+LeLiwTkPL5ahK0UYSvnsJXzvRUzqNJjF2dQpfx6KBeZOd5WvIKvEzblT7TDp7tKJ9rhU53lM92Vs6iq+d7a+V7kXC9ChP1bROQ8DjmHq//bRRG2Yaa3fpHQPtSMiLaGmF66ZK2iBFFRNJeTslCSBSrKmCpImSnJAJVlgcqyf7sIVFIAKiv+fdd//N7b8cNvpqqKZiqK5sqK5ooK5ooKIEUFkKKChMBCVmB+HGmBubQQLDthrTBppzjpoDjloDDjpDjvprLqo74ZqL17Q/dWmOF+lOn9ePCjZMsHyeb3k8wepIIepIEPky0O063uQx0e5Ljdy/G4l+N1VBC4VXh9pTTqTlvhY0rXHgU73dM+3NM51o/jE9G8/m4+uXuIih6iYviDeAGdOETF88gY7gCWRcbQ+1Dk3raBntbB3g4OvpuP76K1IVtzkhvSYpEJYfUJIY2JoY2JIc2p0TedrMAKMiA5OWvlv+pFZ009e3VtG3VtSw09S13Tqvyy5dm50TE+lz9IoxHpDBKHS2OyBhhMMos7wOYOcLkUHp/G49N4PCqPN8DikAZoOCaDyCH3thRl5Qa5Z7hZpjmaJUD0E6z1ku30EyC6CRbaiUDtOINrkZqqEXpaofraftpXndXlQcqX9K+c0bty0VROCaSspX9ZVf7EJelTl86fOHvqxCl5eUUAwNLLKxiBaCWRGa0dqP6BQQaXT2EwKEwGg8dh8NhMPovJZzP5bAafSWNT2PzBu3dv3dpamR7mTvNY2Ma6qsz0gtioWDfnADDQXvua3qWz1yQltM+fcNZWCocYxDmYhlgZ+AG0fM10fcwNXE10QBpKJioKevJyKufPyUiekj19+srJk7Jnz6pevnRNSkpXQcFUVc3yqrqlsipITsZSVtpdRz3UyjzOzbksNXmWP3RrfXNuen5j69ba7q3FnY3l7Y3Vra3ljd2FzQP+2j7jzlPC0UvE1sPytQfVa0/rV583rb9ErLzovfV1UAnKMiDROzjBwtzJ0swaYmplZQI2NzLV09BSlZGzBZqVwWBl0HQ4NAUOyzyuFzWxeypD/zwn+CAx/kFi8r2k8NOxi6dG350Y//PE5HvJqU8nRj4eu3iW/4f8/7+L5dAMdxsHbSUNKwNzN5Cdo6k12Ajs4OBT00agzGzTVh/0rz1uHt9tGN3qFO3j15+Qbr3BbL7sWHxCPng7sP+mb+cz+t03dcNr9UMr3dN77VN77Pvfj73+iD/4mnDvO87L9/UzR8iR7bbJneI+bt/8dh1jpHxgKKWNVDgwVkCfz6YvV03fLxTu5/Jvpw1ulI49qJl+lM/eSu8XJWFG8qizcMY8nDlfRJ3NxAjyiBMlgwupKH42fgI5vF3NX83GC/P7xpGc1dKBmQLiVDF1IRU/UTS0A584yuTtpnF2S+df5I49iiIs5A4fIldeJ1BWb5KXE2mrcf3z8eT5/OHbefydIsGt0DZuSAsbOrAQ0sjIJM/nczb9m1lBHUMp7K3KtRcxPaMOac0uBe0hrQPU+98s/iaOxXO8arDBVX1mwQVGHqk2vimO7hEAgC3Q2BIMsAEB7Aw1TVSvyAXa2bYXZXfCc1uK82qLiovLkIGZVd55rdFIYmQd0bOgxQfe6Q3vds5pdc7t8qsh2xahHWupNvV06NyT3OWX3j2TTg3sG7iZ5lvfou5+Y5HfAchshOS12+V3mCcjrNMbfEuxkXWDEbU0j9yeoAqibynWpxgbVNbvV0LwKsY65/XYF/RAGcvdu1+CsjvcK0ghTXyfErJNWod1epdjPh4QX++Qi75eS/ct73fK73YpQgchad6VJO9qGiQXDcnFeiM5DuVUhzpq7aNvgm+9vjrywFD0lQXvbuvdN7c+iKf++c6uES8VWySbiFBK69HKo6jDiNIxjReCyy/fKDWBovya+MHN/NBmbngLJ65LENfBi2xmhTezIlt5Ee380DaeZz3duYmdMXIUObBhVtBnUzIQ0iJM6BDGVRPdogrsvGNcvMOdnPx1tU0N9MxcPW4ERsOis2rDU2uCkipRw9tjT38bPPqWfu8vF/MLW6rzaupghQ3ZWfXQlPqMlOrEuKrEmzk3goItLY5ddNDS8AeZFUSFVSbfzIu4nuLnft3azPKqdIidWVaIR7yXXaKPQ5wrJNLBIi/ML93fLcDCONzeKsTWyk77mqmCjKmSnL+1RYK3awAYYCxzAaQiG+Nsk+bnftPFLhhs6m+mF2ENjLUDR0HMI8CmYRYmQQDdCJBOf2nyHB75ny7O4WsX8IgFPGIOVzWLqZjFVMzhqkS4qume0qku+EofYranbKgBxqvLmmiHL+ORI80Fkx0lM91lkx0l010Vf/VOMQgRBinCIP6uFI9pPHZxFlMnwtaLsI2zmIZFQjuvqTbCEgy8csVWTcX2qoqlkhxIWQ6oJGumKP1/XLRQUjRXVjRTUgAoyZupKJpfVTZTU/rP2wxTZQUzJQULJUULJUWwkiJYSVGCC5Dimf4VLkCKbyYlBMkIwTICkJQAfGUYLDVseWUEIj1mIz1hKzPtrDzvqb7ip7UWoLUSoLkapLkVprsbZbATabgeob8eabwZa7GdALmd6ngA87wLD17O9p/LDT3oqLhH6l7saR7paBrFo4QktICMEpBRggG0YAAjoBCGqf0CCmFoAMen4rkUHL0PRUa3UtBtg70dTEwHp7ed1opoy01pTI9DxIc2JIY2J4e3pIS3ZsTFO0OsFGXB8vI2quqOGjouWvrOmnq2apqQq5pgDV1LXdPKvNKl2bnR8SH+EJ3BJLE5FP4QnculcbgUNucvF/l8mmBocFhAFw4Pcni0PjKGNtjPY5D7OhsbcjOyb/hG24NCLA1vgPWDLXQCjK4G6KqE6l2LMdSKMtAK09eINNGNARnFWBkHmWq7aKnaX1Nz0dW3VtfTvqSkcOrKZYlz509IKl+RBejo66rraKlpmhmZ+vv458Kye9E9tEHqIGOQxWXyhnncYR5nmMcfGeKPClhDHDqXwRGwp2bGJseGF6bGhqik2ryc4sT44vjY4rjoVD+vEBtLDxM9SzU5/YtnNE5KAC6fdFaX9TZS9zfV9Qbo2GupApXlzNWUzK+pmaiqakhJqZy/oHzhktSpM1KnJZUun9eUlzNQUTFWUTG/qgZSVTWWumR65aKTplqYLbilIGeEQjpYX99cXpmZmllZ31je2pxbX55bX1ncWF9a317YuSvYPBzYesB69XPfFz9VbT9r2nvTtvumZOoIPnnUtvzcO68N6H3TIzDeAuhkaWZtbQaxMgEDDU311LVUpGVtgcDy7OxyWEYJNPW/XOT94wL/w8nRDxITHySF4jNDYsnhYxffSUy8OzX58cTIp5N88SnBx7O83+X6frqQdes/XSyH5pRmZVZC08uhGW7WdpoKVy31AW5gOydzaysAxNHJr7IFRxhdxYv2iZvPmiZvVfJW2kUHvWtPejdf9h1817P9uv/wO/T2i5b5w8HDr5HDa8WUSczi/e75e9jN54xHP5Me/oje+4ry6LeWpceFg6KG0fViEr9rbAnJHM3DDsY392X3j2bTRMn9M8XC/fzh/RzBXhpjM3/4sHjkKIe9kUleSMVP5JJny1jLxbS5XOI4FCssIE/XDm2lY4RQ/GQVb72UuQDFj+TgR2tYy3DSDKx3tISxmoAeTRuYT2Ws5Y4exQysJjB2ckYfRRKXE2mbpTNPc4VH/u3Dnk3cCNxsFEEEn7iXSlvO4W7H9I76IakJmHHfKlIidiKbsR7SOexSSwvsHcscvZNOXvDKR9vDmnxrsQN3X98Ri/M4045FrXGNVEgE3Ngj2don2cE9whRga2FsBQbYgE1tjbRMVC/LBdnbdhTndJXktcDzEXB4SUX9dWitf35baCUmso7oltvkmtvsUdjuW4r2ryCGNrGsC1B2VSTbejp09knq5AOn1iHzUkIUeRH98J9looeWRd2g3HZwdgs4qwGUWueU03GjihRVTw+tJHvmdN+oJPmX4QPL+vxLCM7Zne6Fva6FvU7FmMrJfcK9t+7VA76IQbdSokVSk0V8kz2sxyEfYxxX6w7HRbfy3IsxHnCMXyXxBpLmVzVwvZHth2TaF/eBczAmmV2uLWzkZz9d3/v66thT/dk3FvzD3mc/HYnFvK9/Nyvvlootlk1CKKWjdApoVzOx0tH1UuFVcqHl5rkY3wZ2YCM7pJEV2siIbmVHNjHC6mkh9bSwZlZoC+d6E9Olmmxfz8gYOYogr5vm4W3LBkJbh5O7RuOq+lwj8x1949x9I52c/XW0AIb6QHev0MCY7GhobXhqzfWUauz4nbGnv9GOvqXf+4F797vGvomCwtbq/FoErKAeltkATalLT65JulmVEAe7HhAEArob6Lnr6zloaQSCgfkRIeWJsbnh11P83IMgpmA1qVB7YEawe5yHTYK3fYyzZZQjuCA8INXH2Q9oGOloE2wDstO6ZiInZaooG2ANjvdy9QEaGUqdA6vKx7rYpfi4RjtaX7cA+Jsa/B8XA010oyz1yOUp84S6WexfWzZ/u7hI+MtFEbZyHl89j6+eQZf9p4v8euhkR8kyHilsyv8fLvbWzqARs73/7qP+1U3F1c1i6mYxdXO4hn+52MGprwoBAs2lpG1Ula1VlayU5cEqChbKcmZKMv+vixZKisC/XVT7Hy6aKisAlRUtlBRBSoogJUUJtvEVjonUcVhGlzkml3mmUlzAZbbJJY7pJY7pRY7pJY7pJTbgAsvkAtf8Ct9KVmgtN2IjK7SWHnOUE3mpLPmrrwRpLQZqLF3XWQ0z3og234233kt1fJDvdxvmu5IZsFORetBRtdlTP9WB5LcjWd31DHQjA9vMwraxcZ1cfA8Hj2HiUAxcF72vm96HouI6SehWCrqNjukYRLWwe9uorbUt2UkN6bF1ieFNxyimRrRn3Ux0tYEoyYHl5a1V1R00dI9dtFfXttPUs9TUN9c0KkzPmxge4XDpDCaJTMFQB/F0JpFKw9NoeDqdcHyqwWIReZx+HofE55LZHAphAI8hoPv6MHRS3wiDzsL1dlSUVEPTSpJjyxKiqhKjiq773QSZhetpRxvrRZnpxlropdgAUu3M4ixNwoCGAcYGHgaGQEU1tTNXZE9elJI4ryGlBNYyAFxVVzh3XvbcWVcIpDw/p6+nc5CM53MGWXQKi0nlD7F4wxzuMHdoVDA0ImQL+GwBVzAmHBYKZqYmRFPj+I52RH5ufX4OApZek5ZUGhcJjw6DBftFOUKug02ctJTMpc8Zn5MAypx1UFe0U1cykbqoeU4SoChvce2ahaaWgaKyhpSstryyvqKq8sWLypfP66kqGaiq6MrLGykrgjWuQdRVHbSu+QINwhythP3YFwe399fX1xYWJycm1zY213e2l7fXlrbXlrY3FjY2RVt7/PUD1t0Xwh8+MH/62PrwO/Sz36hffGjYepU/tt+8+MQzpwXgGevqF2sKsAMagawAllYmYDMDgM41DWUpGVszs7Kc7FJYegk0+d8uYvaU/3LxvcT4h9OCT2f54jOCD6eE706Mvjsx/v7U+IcTwk8n+GJJwaezvN/lCD9dyNiVcO/TD0HFQVtLckvKoTllWVlVsLTK7HRve0dtJVWQnqEb2NoFZAsxhdjYeZY2YggTm91Tt3DrT1vnDgsZcy2zB91rTzs3Pscd/di6+ar79puWtceloxsdyw9KWfM5xLGm8VvtM3crhtZrJ/e7d181rj7t3H6FnLlXQJ/rEO2V00ebh0U1DGEenhHTRMilTMBo87G4iSz2VsHYUeHEw0z+nRzhIXzyAZS9lctYL2KsFVEXSgcXSwZEsF5hAXEqr3+6mr+VjhtPxo6VcFZLmEt5pCkodgROmi0hi3Jxk+XsjbS+mSj0WBZvJ6p/IYm5Hd6/HEPZTOXsp7PvJA1up7NuhWJn3Ro4jjW0YPR4JmfnZv9c2uBKFHrUEY650cIOa+XG9Y7BGBvJA0vXu0c9O4fiGCup/XM++WjH7Cavym7m/beHYnE+Z8qjrDOwuMsqtMDINdHaK9HeJQxgYmNhbGVpagMG2BhqGl2Vkr/haNdVmt9dVtAKz0fA4WVVTfGlnUFFnddLUeEIgldhu1l0cWAl5mYHOxgxEN7CgeR2WxZhbWoo8LVXuQvP7RqZru28UKIIdf9XmOCWRV6HcyUBBG02S6l1LUKF1NFutnDCagZ883oC4bioenpIzUAEkuZfgrVJa3LNQznn93hU9HVsvm5ee+ldN+hRRYbAOlUD8nVDypzzMM6FGJO4GntYZ0Qj0zUf5VtGcC9AeRT2+lX2ByAHbzTznEpJRiltatEIX/RY85s/fXa+VBp+pD/7xnLoiPDyHwefxJTPf9QraJFJqFDOaFXNwugV0dWzcPKxTQpRtarRNdZwgg+SEdjADGthR7awIhvp4fXU0DpqWCM9ooUd2sIObKA7lPfZIQezJx7GUDaBBQT7ckposyClczS+ut8zOt/F76aXX7Szs7+2pomhAdDTNzwoNicGhghPqbmRVkOcuTv29Dfa4TeM+z/wDr9r6BvPL2ytKUAgYAV10Iz6rOS6tOSapJuV8THQQN9AENDdQNdNX8dRS/062Dw//EZ5Ymx+ZHCKn3uQFQB8VSbC0SL9umucGyTJyz7KyTLa0aooIijJw9EHYBDtZBdkCbTRUDOUvmSiIHPdFhLv5eplaqh/+ZzVVaWbro7JXm6R9pAgcxM/E/1wK/MYW8tIK4twkFmouUmAsXa0lT6lMu3Yxb/WbfqQ83jEUl/dUl/dAqFGhK2aw1UtEGoWCTWzveXT3SWrROQMqpTfABU0Zk91lS7hEMKmgumuMlFPxVRn2Ux3painer63dh6DnO1FzPYi/nO4OIdFzOPrRdh6EbZ+Dtcwh2s6dpGJLA80NjKXkoIoK4IV5cCKsiBlOZCK/LGI/+kiSFkJpKxkoaJkpvR/+6hmakrH80Uzlf+eL7KNrrCNpY7DNLjENLjEMrrCNLzMMLzEMLrENL7ENL7MNL7MML5EN7pIB1ximl1mmV1hmV1iAy8OWV4Zc5CdcVUWearO+6ivBetvhptsRAA2o4DbsZa78dZ7qW53oIFbueFbVZm3ums2CS3TvY2sTgQD3cjGt/OIKAEJIyQTRshEfj+W3dfD6kdzBrBsMobZj+aSMENknICEmaTheb0t7XmpDelx9UkRDcdN1OSw9sy4JFdbS0U5czk5K5Wrdte0HdV1nDR0nTR1nfWMrbQMjFV1MmJTuHQGlUakUHHEfhSxv4dI6sETuojE7r6+TgKho4/QQSB0EAkdRHx7H74D34fC4jFoXC+OgKPTqHNT06uiufmJiVnB8ByfvzM5cU80O9/X1xSXkGxlFWcBSLAFJNgYptqapFgZJVgYxoNMQwBGdmpX9S7KKEpevCJxWvnsZbCmvp2OgfrZc/qyUvkJ0dszY18+2H91f+/54e5n92/f3V3d213b399aW1sUDPPINDKFMcgdFvBHheyhIb5AsCCaHeawMK0tmPq6XkQltqYcXVrUkQdtzc1oyU6tTYkpiwspDPVNcoH4GWrYX5OzVpEBKUiZSF/Su3Tu6plT2pcvA9XULK6pGyoqm6hetdQ3gBjo6SnJKZ47rSkrDbiqZqgkb6am5GlqdB1icR0CDLa1aCiAPdjZuH/r1sbyytTk1Pzi0uLa8vz64sLWytL2+tz6xuTa7uDiNuf+K/rr3wZ/FNN/EdN/FHO+F7cf/AgT3qlffOKW3WTiEePiH2tm5mBhArE0sQQbg0z1TXSuaShJydgAzUqzYaXZ6SWwZDgsA5ZX/reL5/nvT4y8kxh/f1ogPsMTnx76cGr4/YnRdxJj70+MvTs5/PHk3y7if7yQvnPs4k1oa2lOSQU0pzwrswqWVpWd4e/srKusCtY1cANDXME2lgArsJULvLGXOL3bMXmre/lhy/z9fOZiw+xhx+qztq0vug++Q6w8SzWtSQAAIABJREFUa9p62b33Ze383fr5w2L2QhZuuIy1gFp6VD+xXybYblp5Vr/ytPfg28bFJ0XsJdzmo7bJ1e7ptcpBQQ6OHtPcl0ubyRpcSCLPZ7C3iqcelYiepfFv54zfr1x4nkZfzWNuVPJ3EfzdUsoCnDSbjRkpoy7kk2aK6EtZ5Nks2kIRZy2bNJNHnskhThaRRZWMFRhuqoCyWDV6N7xnNIW5kcrdjaWsRZJXg3pFcbTtvNGHiYM7kX1L4fiFm9Q1JyTDv1MYS1qM658P7R71b2TZF2FC23kZ5IXARmYabaV49F7cwDKokhhEmMwYWPTOR9tkIH2qUbTDV4efxDDacBASEwzvBvpn6TvdtHS/aed0w9QYAgJYWgFtwQAbI03ja9IKIc4OPWUFqPLCtpICBBxeXt2SXNlzvbg7AN7lD+8KqcG75bUkdnHi2lm+5QTfKpJFVgsA2mFZTixff501/cC8khjNWAkjifDP3pXNPQLld7tWE61y261grR4lvYFV/TdbOWE1A07pTUEluIRWbjiSFo6g+hT1QlIbHbM77WDtbmX4xqXn8JF9y7xu86xWi4xW3YgKYHy9LbTTFtZhldHskt8TUkv1LO4NQ1B9SzCeRb0+ZQSnArR9IQaSi7aAoU0yu0MGFpGvPzmvvlISPgEsfW8z8rDvi3/c+igmPf9RI7tBOqlaLbtbDYrTL6JpZPbKRyOlb5SqxdTYlBBcK0i+tdTwZk5EEyO8jhpeRwmrp4b/f3zd5XebZ7Y//DRppykkJpkTM0gWWLIl2ZJtmZmZmZlBtmWQLMvMYmYyM0nmxGFsoElKM4XpTGFmejoQ8PPCbc+c+Z3zrLXXve7/4LO++9r7unolyX2K+F5ZJEnsiWd6dokqV56kco8g1VTPZl4sSZk9oM4iMIPSanzDs4LCUry9I+xsoGAnl+CIlJjM6owKYmJ+R0Jxt0Dz+NRF2eO/qO5/102br6qhdNZ2dVXUdZcWdRXldBVkE3LSWzNTi8OCI+CwQKCDv6MdzsYy2hVemxTXlptRnRSTE+wT7gpGXtJP9kEWRvlk+KJzAz1SvJCpOFR9UlSWn2coFJSGw4bDIW6W5k76OhBDgxiMW1agXyDE0eHCeXdLs2x/n9xA3yQMKgoOCXVySEDCU92RSUh4AgIa5+wUDrJJRTkI2ou2GcT1qV8GULUsoobRvcsi7bJIp3M323SCltmpYXRsTrZujLccsIlro01qUtlsb+X6GH6PTlzoq1sfxW9NtK2N4DfG2rcmOjRTXRoacYtK3KIST48VNXTiaW3TezapxE0qaZtO3qZTTvuo4s7mUEcHFz09N1NjpDEAZWqINDN0NTOEmxr8ry6etlKhJoawXx+Tgpga/p8uyoA6cpCuwklPAdKVAXVkQB05UEcG0pOCdCVAHbHjRZHDRbHDRSFQRwzSEYF1RE4XhE4XhOAPxOD35c4fql0vzrrpLmANNvzM98LtjmKA+1EOu1EOB7Gga0nw66moq5meB/lBu1WJB13l1xk9V4Rj83TKLGd0XkRblvPWFcJNhXhTLtlQiFcVgkUFf0klXFIKFuS8RSl3WcpbEjI1Sv4cY3igKr+nML23IJWcE0/KiiHnxQ+WZub6YVDGAGcDfaSJOeaSlddlW08LWw9LG087oMtlWwcjy+L0fJVEKpZwpDK2UEjn86lc7iSLNcrnT4jFNJGIJhFSRYIpIX9SwJsQ8MZ5PCqbw+AL+XKFfHp6enl5ZXlpbXt9+/r+0ce373987dYyWzBYVtUWl1wTEFzo4ZaDg+XhwMVesEK0U6GrUyEKHgd0cDM0hhmaW+sAAG+/BzQ0Q1vawXQB4Asf1iTH3FhR/fnxzc9u7n15/8qfn935+uPbf/7i0bdfPPnk43sP7l6/cmVvcWVRqlRIFUr1/KJ6fnFufnFpbl7O4/MmxwVjI9y+HjaRwOpsZRFa6K311JZaGr5mvL6svzSbXJjWmhZTHuGX64/N8sWkeKIjXKCul4wtzr9te+F9qKkJxNQEfvkyFggMdnP1gYNs9C+Yf/AuxNzE2cIcYmqIsb4cCHGMQsFiMK5F8ZH88eGN2VnN6trm+vr61ubK5ur0yuz06vz8xurcxub01p5g+yr/9nPWi++5f3rF/v6l6C8nsu9OyDf+XDZ7q3vrqXcZGeif6h2WDoV6wiFoF4grwgkBdQDbXbb6xcXy8qbyoqaK/KaK4vLqlv90cfHl29Nv3j11ceZfZ+Zfnll8dXbh5dmZ12dVJ+/MvDmv+rsB7Yf3C4/P+DMc4kazSvtaKptbyyvwZcWEiqKOyuJQL09bY1OEnZ2vK8rX1R0JRSPd/BpIk+Oze/1Lx8SVW/j56zXK/a61e2TNY8rV3/fd/LZl+3Gr9sngra+6dx51bd5tnj4oZy80y7Sjux8Pah+3L9wk7z7vPfyMdv+HiRtfVQjXOLc+oe7d7l/a6ZneKJsSZw7zygWrRYLNmtlbVfN3m7c+adZ8kiG9WrX6iLD3eb5wt05x3CI7nNh8RpJfaeVtt/K2OmQH9YKtvKn5QvZa/cxxvfKwiLZYSl+pYKxUMVZbRLvFE4vlzHXi2uOk8YV88WHd6uM82bUM0dUU7mEa/0qR6l7lwpNc6Y3I8bUCxc2wkQVcl7hIfr1EcS15ajWoW4SpmwwnirOpa35tnDz+Xt3iw1S2xp0o8hlUZTPWQ+qnkPkETFU37cqT269PaqWLqf280mG5e3yNHTbVxTcVi4txBrujoW7ucKwrFAOydrLQM4r38ZpsrZ9orR9oqu1qbMIT+pJrekOrByKbxhK7mNHt1OgOWnqfKKaD5V8/4Vs3iS4fhJQOQmomShbv+43MwtuYSfztTPEe9enPdcv33RupXi00bN2YR80ormbEs7QvroMXg2eiMghxrazSqeVEojCyhRFcN+FdPuRTPYarHg3t5I5e+5Jy+Ildbrd9dieiuN+tbMinehJZ2IcsoqCLKEEN1PguQXyXIJkoDKofC2+huxdR4HkkSF4PtLDfrZbu2SYMZ29V3P8LdvdLy40vXa/8hJ5+yPz8b3dPTsR/+OlSWc+HmW0m5SPm5XTHBpFVySQguVMnusE6m+hD4PvgmaEdvOR+RTxJmNDNTyTyE0j8BLI4gSyN7RFHk6W+7VwcSVK1/CSZuQerpPrghUm903n96px2RlBqtW9oelBoko9PhIOdMxSCDI9Oj8uuzarqSSzoTCwlivc+Xnr+X6IHf5I/+Zv6wfedU7MVVeRTFzuLCwgFmR35GYScVHxGSlFoUCQMGgR0CAQ54GwsY5CIuqR4Qm5mdWJMhr9niDPQxUw3xRddGOmb7ovKC/ZM9USmeaHrEqMzfTyi4NBUL2yQk6O75SVnYyO4iVG0GyojwCcA7Gj/4Xk3C7PcQL/cQL8EN9cIZ3AoGJiARKS6oZKQiAQENM4ZHA6yTUM7CtqLf3WxW8Ps3mGTtCziDpO4x+7ZYXVpGIRTGjepbRuT+M3J1gM2cXWkUdldMttbsTHWus8kLfTVrY20bI63rY3gf8uLGipxi0baphE19G4NnahlkE5rm96zRSNt0Xr+3UURoSnQxsZFT8/dzARtauRubow0NXQxBSBMAb/R+N8umprAjAAwQwNnU+PTbQ3Ir88uQkwNYSa/uAg3NkQYGSKMDM9IHC9KHS/KgLpykJ4MqCsD6ipA+nKQgQSoJ3bUFTvoiO11xQ66IqCeCKgnctITAC8KHC8KQB+KQR9IIB9IIe8rYB+oXC7OovWXPY3W/czX/S02gyy3gq2uxDgdxUG0MbDtVMxGXsByRfxOf/2xcHSBQZnljs1JGLMS9pJMsCIXrUgFG0rJhlq8ohQsq4TLKuGigr8g5cwJGdPsyTUxc4Y2OFCVTypI6ytK7ytI7smJ68mNGyjNyAvwcAHowQEGSBNz7GVrnJW9l5Wdh5Wtu5Wds5kV0MS6KC1/Vq6SyngyBVckZvD4VA5ngsMZFwioIhFNLKaLRTSxiCYV0yUimkg4KRbS5TKhXCaWSEVqtXpzc+v69VtPHz377g9/+vbFl8t8eWVsahTUNRXh1hwZ1xgZnuPtku/nXO6PKnaHFiOhxW7IMEsLjJGpu4WtvS7ARg/gbGYB1TOEfnCxMiz0WCn4/Gjti2sbX1xb//zG5lf3d7+4u/Pk2sb+qnJnVX1ld+3Kwc6tW9dv3Lyxur65sLy+uqFZXl5VyeQyDk/GYognRkVDfZJBsnywR97fLSK3czqbGPgaWksVrbmC2lg6UpXXX5LZV5rdX5nbV5FHLM4uiQrxcrC0On/O5sPfQYz1XS3NfWGgSHeXGA/XUFeYnc6HDnq6aGtrpIU5xEAHY2WOs7OIdIEVRIcVxMc2FBf3dxE3VlavXj/e2FmfXp2dWZ1f2lpf0mhnNIfsjaPx/buUG8/Jj75tf/At8eEPAw9/rNd8UrZwt1vzzKucYu+b4hGSBoZ4ODuhXCFIF7AL9LSPqquPRcDxFRWnLjaUF5VWteBamFZTt42Vfzuv/NeZ+ZdnFl6+Pf3mPeXJ79Svz828fGv+5ZmFl2fnXp5TvzynePO2+vV5xd8B1B/fL7hyxpfmEDuaVdrXXNGMLytvKS1qLy9srygMwrpbAYxcHez9kEgfF3dXCBLp7l9Hmhie3umZOyTMX2uYvlKrvtI8d71H+3To1p9J179p2n6C33naf/OrDu1D/OL11rmrtaLNFvnu0PZH5LV7hMVbrct3iDsfMx7+MHL8eSl3UfzwK+rurS7lMlG1gpcsZo0KSrhLpWJN08qDpo2P23a/qN96Xrxwv3brWfXSg2LpYev83Wbp4cT6xxMrjyjK4x7ZUe/M9Tr+ZsqQLIe5VKU4wM/daJTulTFWiybmq5nrzaK9SsZ6OXOrfeFejfpmFm+3bPp26czd6uWPUzgHmcLjLNG16qWPi6cfRE6s58luJDI1KDwnQ7CfKz4qkl6JGphGVI4EEfhJQ7ORFEU6c6tUfSuZo41krmPJ4hCiyKt0wL2EiCxrnzx6dO/NSTlvOmNYWDmuRsVU2nukofwzsN7RCIi7O8wd44xxhbg5WYOs9E2SA/wmWuvH8fWDTXWklpbmdkpkMSGkaiCNxEvoYgXUDYY2j0e00qI7WIENk15Vo24Vwy7V4+CqsSj6uguB6zMgS+SsZYi0U4/+VqY+RtSMuNePu9eMeNaO+dSO+VaNRLWygmvH0Vkd6T3iMupyXAcnrJEa3kgLb2aE4RmeVcPRZAnt3ncNi9etMtsc84ioihG38hGvqgmXfDI4s8OtiBKBZ8d2cOM6uEG1Iz4V/d4Vg7CMdkhWJzSf7FIx6t0u9GgTYQbU2Ve+dt/5ymrza/jBX6DC6xOPv7v95kT21d8tynt1crsta2mXKhj2dYJL+SOA5A5AIh5SOhTQKQho58T0iFMHlUk9oiSSIIkkSOwRxveI4nskcWRJdI/Et43jS5bXrj6Pm9p2KhkL7pCl9c8WDqrz2ughyZX+4RnBYcm+vpEOds4uCExETEZsVk1mJSmlqDutkqK48unyi5/FD79TPP2r6v53py4Sqju6K+q6SgoJBZmdBZnt2akt6UkFwX4RMEgQyCEQaO9taxWHdq1PTiTkZlbFR2f6eQVDHVzN9NJ83QrDfTJ8UblBHikermle6NqEqGw/rxgX52QPt2Aw0P2yOQxg4GJmEuOOTvfz9gPZ233wroetZaYvLssPl4RBRcGhoRDQqYvJyNM+KjTCyS7dDSjqKNEwSetTHduMbi2LuMvp0TC7d5jEXRZph9WlYXRs0wmn341J/OYE/pBDWh6qV3QVz1GqtqcI+wzSXG/N+ih+fRS/Otxymhe3Jzu3Jru26T3bNOJpWDxNjdu0bg29Z5ves0Xr0TIpGkbfFq13lzXMaa7xs7RAAgBupsYoE0M3MyOEsQHcWB9uYvCbi3Bjg9PzxdO8eLrm72xm7GxmDP23h4h/XWc0Oj1iRBgbnZE46IjtL0ocdGRAPamjrsRBRw40kAH1RfY6Ygc9iaO+FAiQAgFiEEAMAkjAAJGTvgioK3bSlUJ0ZVAdmdOHMvAHcsiHEvB7Eth7KqTuPNZo0ct0zsNoxdtUG2q7FQFciYLOJ6LlaT7zTdn7DPI6d2heNLmg4KjEzHmFYEEuXJTyVpXCNZVwVS1aUYtWp8VrM5JlBX9OwFCzJpb41BnqwFBNITE/lZyf0pubcOpif0l6fqCns95FBMAAZXLJ47I1ztre28bBxx6IsbZHXLIBm9tlx2dMyxUSCU8s5QhEdBZnjM4aYbPHebwpHm9KwJ8UCqkCwZSIPynkTQh4EwLepETAVMtFC3PqPa328cOHf/rqm7/+8fsfP/92QzpXEpUcAUFHg5E+prb5Hv5NcfElobhcP0R5IKYQAy9CI7LhMH8TU5/LVihTC4vzFxx0De0/uGj3zu8S4YgjHuvro/Vvb21+e3vjm5vr397d+v2NlTsb0uNl0eGS+Hhr9vbh5s764p2bVz/79MW9u/d2dvbX1jbn1HMqkUTJ509z2Cr6hHx0QD3WPzPWL+vrEJLwvK4mRlstn9jM76rntFex2yqF3fWS3lZme/VAVV5/ZR6pJKsowg9nf8nuwttgwIc+YBs/iG0UCpriiUrxcvd3AjpcvICysPB1dEBfMnO7bIqztvB3tE3CYeN9fILRmOL0rPXFpZs3r2/ubi5uL6/ubmivHmqOry8e3OBprw9qb1evXq3cf1J7/EWZ5lnF5rPipYel83dJO5/iKvvt/VI9wtIhzl5wqJsrFHXqorX5ZZOLuliEM76yoqm8qLmyoL6ssKSy2RvPtKbe+dXFV2cWXv9u5s17qpN3p0/enn11du7VW3Mv35r511n1q7PyN+cUr9+V/WxA/eH9/KMzPjRg3Fh22UBzZRO+rBxfVkyoKGwvL/B3R1voA9xBoECUmx8Sg4Si0Nig8vYhinS9Z/awY+F6pXSnVKSplO52bT+hXPumZedFzdqDFs2TgVtfdu181DB71Dp7tUGsaZbuDKzf71t/QNl+3L3+oHX5Nu3Ot4OHL6rF64rHf2Ts32mXzNYwRJSFnYJJSRF7vly6U6G+Vrf6mHDwZcvO5y0Hv6/TPM8U7VVN32xU3+iYudklv9o/fWNw+kaP9LBHdbWcvpg6JM9lLddPXyUs322fuV7N2c4bnq1hbjQJdqtZ24WTy8O7n49e+yZxarlIca1+9Wn92rNk5m4K5yCRuZvMOciT3y2avl+/+aJ29SmOKA0dnMng7DSvPs5gbCIqRoI7RUlDs1F9ytiJ5RLVrXThQYr0yG902rOJ5lc16lFOdiltH9t7cOfVSQFTkTokLBqUomIqHXHp2JAcT1wMEobBwjEYOAbt7A62drIBmGWGBU/g68Zaagea6ynthJbO/qQaSkzzVOGoOqB2MKB+KLyNFtfNTemThrWxcbUTLsX9iKoxl0ZajvJ6HGfbg8hPZC2HjylFf3jZsfOxc+UAsnoYUzPiUT3iUzse0syIIXBxpf2+ZX1ZFEkKSRiJp8a0sSKa6GHN1JBmKrKIjK0ZLZMd5vK37fI6rTPbEKWDLsX9HpVjzjlE+5TmwEZqep8qooUeVDuOK+n1rRxwze50zSW65PeiyoY9GpnhfTPIRo5b/0z1xz97X/3WcuNLmPZPEMHx1OPv7r85Ef/+75fL+wyKKA6tgstVXJtqrlF2n35Sm3FKG6xiBFM/5dPCiCVLkijSJLIwkXiaF4XxPaJ4sjSuVxrWLfRoZgSQlQ2rL0IHFq0yesI75Wm90wUUeV4rNSSxLCgyMywixd8vyt4W5ob2Co/JiM+uzawkpZUQs2oHZ278YfnFz9JH3yue/k1590/dtPnqWkpbZTuxsp5YVtxZlN1VmEXISWtMicsN8I5wBgcB7QMc7LxtLBMx6Ka05PaczMrYyGx/7xCoo9slwwxf9/wQrww/VHYAJgkDT8e51cRH5gX6RLvAEt2R4TAwyszE8cKHLqbGUW6oDH8fX6Cd7fu/83dySMN5pOGwyVh0JBwSBgEmoFxS3dApKJdkpHOiCywKbJ+JAUu7ynfY5A1q5xa96zQvbjO6/iMvapmdWmbnxiR+a7L1Co986uJ8X7WW1nk6d7Mx1ro+il8bwZ82UbXU7q3JLi2DrKGTfmmf/reLZC2TvEUjaRgUDaNPw+jbY49Qa0r9LC3cjI3RJkZIYwDKBIAwNkCYGCDMfkXR1ABhAoAbG8CNDF2MjV1NTRAmxs7GhlAjwGk39XR5EWpmBP23vX64iRHcxOiMxEFH4qAjddSVAfVOaZQDDeROACnIQArUlzj+WkCAGASQOgHETvpikJ4YpCcF68rAujKni1LQhxLgB2LQ+xLIhwqEnhoJUCEBcoSOCq237HtpJch6LshWFgLiRsAlhRFbQy174sllGWNJLZyfFi/PyZenJSsq0caMeHNGsjkn25iTbc7LtxeVW7OyNblwlktdETJm6UPDtUXE/NSevOSenHhSdmxPbjylOC0/0NMFoOtiZOhqYuZmbulpaYuztve2B3raAZFWDk7mdmkxKVKRSChkC0QsLp/GYI3R6CNM5jiXNyUU0UViukjMEAipfN4kjzsh4E2J+TQxlzqnFF2/svPF86d/+eM3P3zxhz89/eRoZrUuISfQFhHmgAyzd8EArKIh6Pq4xJLwgExfVGkIrsgbU4hxC7e2xuoDvC9ZO+uZ2Jy/YPn2e5ZvnYN88N5gfu4fNCtfHS5/vj/zp1vrf3248831lWe7qntrgueHcz88vfrN4+PPHxw/v3/t44e3Pn5478HtO/s7+wszC0qRTC2SzAh4KiZVTZ+YpY4oh3rE5HZBd7Ogu1nQ3cTrbBR0Nwm66mWUJtUAXthdM1Kb25IekRuAzvBxKQ73zgpwS8EhAsHWSHM9DzuTQKh1tCso0wuZjHXN9Me5mhqD9fUCwU7RKFe0qVEI2DHSxTkr0L84NjbRL5CCJ+xvbR8e7q1r15e2l1f3NreODjYPj+f2rgsP75E3rhfNHZTuPCo9+CRr9aPS9edlq08LZ253aV7gKvsdAjM9w7OcYF4QJxQc7AJ3goMdnKzMLxtf1MXAYS2VZU3lBU2V+fVlhSVVpy7eNlH+9J7q5Vvzr84svv7d9Mn7qpPzqpN3Zl6fm3t9du7V2ZmX59Rv3pafvC1//a7sZwDtx/fzjt7ypYMTJ/MqBvHVTe2Vle2VpZ3VxR2VRb5o5GU9A7QjKBDl7o/EusPdPXzCS1sHOrnzfYvH5I37FRJtAXe9SrbXtnIPv/GkaevjyoW7FfM3SIcvSNrH+IVrHQvXGkVbzWJNh/qIsnq/b/vR1PUvKyW7rYs32Q/+2KLekTz4vfDG43qmuIYuJM1uFNNkRey5KsV+1fT1qoX7hIMvOw6/rt9+UbZ4L0dy0LR0v0Z2RF6816242sbbJor2usS7LbyNglFlcp8oeVjeuX6vfelWk2y/lr9dNLFQMrFQz9mq42qrONsD289Hrn6ZJ9Dmiva79n7fqvmsVHknR3wtenIzdHileeuTvlvfdxx807z9acjQnG+PLJO726H9tEh8iG2gBhL4Bazt+KHZqNGF0unbCcztLNX1FNmRbzvXv3bCt34UWthKPX527dVJEW8mlszOJgvd4+scvFI9grNw3tEoZ3dPF6yXiwcWgXWyAlkDTLMjQqfaGkaba/saaykEQjtpOKm2P6GdmT0gD6gbCWoeD8ZPhrXRorp5MSRRWAcfWTaErpvyJUoJB3/IVRxjO9lhQ7Jc8ebST2/aNz+yz+1wqxnxbaJ6VI/61E0EN9FjCFz3wp6QuvHMPml8JyemnRnZQvOrGvIs7fOsGHAr7UNXDtZOX2vb/OhSegu4mOxSMYSuGnGvGLVJaHItJCeRZWkURWQLI6h2PKB6JKR+wqd8CFPc51Y6hKmeQlVT/bvlzvVMf/pm15/f+N342mLtC9jW13DhVcHnPz47ORF//rNJUY9uYa9Dq8iuUWpfJzDLGwAkt5uktoNLBtE147hGajRJmEiRJJJFCURBIkmYSBInkCWJFHlsryy0W+TRwgrpm6ldeOLbqbic3BHeIc2gTBeQZbnNE8EJZcGRWeHhyf6+kXY2MBQSFxmblZzfmF1NTinqzq4bmr355fKLn+VPflQ9+0l590/dtIWaur62yvau8tru0qKOouyuggxCTkpjclyuv3ckHBIEcghwsPO2tkxyRzelJbXnZFbFRWX54YLADhgL4yx/bH4ILsMHnRPgkYx1zfTB1sRFZvt5RSGgcSiXYCdHpKmx44ULCJPfXLS1ff8df5B9ho9Xho9nEgYVCgWFONknIhHpGHQyCpHoAk2AQ6LAdllYsLSrXMvq2aB2btF/yYtaFvG380UNo0PL7DwNjpuTrVoa4dRFZXfJfF+1ltqppXbOU2q3Jtq3Jto3xtpOXdylk7apRA29R0MnaRnE/+ijapm923SyhkHZovWe5sWpmlLvS+ZoQ0O0iRHKGIAyNXQ1BbiYAhBmgP/XRYSx0en3t0VGyG/DqGZG/z6V+ouLMqCexEFHCtRTOBnIgPpSRz05yEABNpQ5AaRAfYmj3mnJgAZSEEDipC920hUBdUUgHQnwogR4UQy8IAFekDvpSsF6Moi+HG6ocDGSww3FMD2Ji94Mzmzez0rtayXxt2UFgvipvosd5Rr20Bx3XC1hK+XcaQVfLWVPS1izIuaciDkv5czLuPMy7pJSsCznL0m483z6qpA5Sx8erSvuKcroLUjtzUsk58afulgYjEMaG7gaGyGMTZFml7GXrT0sbDxt7D1sHZA2jiBzm8TweB6Ly+LQmJwpOmt8kjY0PjEwOTXM4kxw+VSegMoTULn8KR5visud5HEnhVyqSsTSrsx8dOvo908ffvvsyZ8ePf7y+h16Y0eUIzLMCh5ljw61QUY6YYMc3YvDE0qjovJD/fIDffP9cAlwZy9jU5zpZcRFI7tzH9qcfc/+7fPA373KEOPUAAAgAElEQVQbaG2xMEB6sT7zZFX6yY7yn0+P/vnx0cfb0nvL3C+P57+7t/nDo4M/Pzr68sHR10/vvHhw89Gt67cOD9fmFhUCiYzDnxWJ5vgc+cSwdJgiHyTxuprYhDpeZwOXUMfvbBB2NTOaK0XEBnFP7XhdbktKcIY3LAJuGQg09bI28LDU93Uw9bE3DYFZB0OtPawNgyBW0QiHOBfHZAw8zds9xdvT/sP3nY0MU7y9whFQVxNANMolMzCgPCERX1zKHZ28ot09ONjd2t1c3VldP9jaunKwcXRtbv8Gd/dO68JhtmqvSPuk8ODTpPn7mbMP8+Y+ypJfb1l7hCkl2/qnYUIzHcAeQAcXGAgOAzk72YOszC8b6ehgEfCWqrKm8oLGirz6ssKyqmafFqb11B1jxU/nVf96a/7VmYVX76rfvK84Oa86eWf69dmZN+dmX789/fId1et3ZCfvyF+/J/3ZkPrDB3lHb/nQnBIm8sr78dWNbRUV7ZUlv7qIstAHoB1A/i5uvi5YNMwN4xlaSRjp5i20Sjd7N+7hF24U87fKRdqG6Wv18/c69z9vWH1YqrrSpX1K3nncNn+te+Fag2C9gbdGkO91zxyTlm5Tth6V8TfrlPusu1+2qTX0wwesg1tlY8wmjpSoXskfF5ay59pX7rRvPmpY+aht9/Om7U8qlx7kyY9KlMeNc7dbZq73Lt0bWLjTq77aytnoFGmbuauFo8q0fnE0kdM2f4O4eq9FcVDBWq1mrVXRV2roqw08LUF1vZKn6d541HvwWRJ1hbD96eDNH9u3P6+ceZDGO4yZ2q5ceEC+9i3lxo/VS4+T2Rr3Vk7UyHyl6maJ5AqumRHUwa8UH9Wpb0WNzNetPY2lbxUuPui++2PcyAI8q9unfsylnDh5/PzoHyfF/PnoHk5qFw+dUGfvleIRnOntE4WEuXvA3T0QGDQEBbRwsDYwzY0MnyI0jTbX9jfVUggEfGd/RElX7oAiiSTElpBjevjhHczwDmZivyyOLAnr4LtVjXnh2QFkRSJbk8jVeHQw/Um8oZtfKr7+R1S/3KmQ5NNC92mm+TRQAxrpiWRZZBvbr3oktoOTPaRM6RFGtdJx5X2eJWTP0j6Psj6PquHgTh7/2d8Gjp/b5HVCyiio6qHAdo5zAcU0qsq/iZY9thDbJQhpnPIpH/Qp7Y/v4AVUT6ALelGlQ9g6Brx8yrdLiSaII0VHhG9OvK9+Zb74zFX7jZvk6uwff3xxcsJ99heDvG5A6RCwU+HUrravE5jnDwCSWk3TCLDyEc9mRnAnP7FfmTygTCCJksjipF5JIlma0CtP7FfF9SnDiBJPPDd8cK5u4YknXmSe2B7ZJc/pnymhyHOaxoLji0OjMsPCkn29w+xsIGikT1Rcdmphc25tb3JhV0Hz+MLtbxaf/SR/8qP6+U+KO992UeeraymtFW2EkuqOovyOwqyu/PT2rKSGxJgcP68IOPjURR8bq2R3dGNKEj4rrSouKtPXy9/RFmtpkheMyw/xSsehcwM8k7HIbD+vuvjoLG+PMKhTJBzq72jnamIEvHjRxcw0Fuue7ofD2VtZnz/nD3bICfDJ9vdJ8XALgzgGA20TUfB0LCoZhYiHQ+JgTlFguxxPqJRYrmX1rE91api/uLjDJu1zyHvsX1zcZXfvcYgaRsfGBH6X3nnE7VkeqleTyub7qndoXZqpjrneGs1Uh2aqY2uCcOriHqNHSydp6D1aBknLIO4we34rLbN3l92/w+rbYfVt0ymneXGqusTT1NTNyND917mb/38XT7upLqbGpxelQkwBYBPAb63U/3RRDtKXAfXkIH0lGHD6r3AyUIABMrCBFKQnBepJgHoykL4cDFBCDOVQAzlMTw7Rl4H1ZE66UpCOBKgrAelKQHoiRz0hUFcI0hOA9YUQAB+iz3fWl2JM5BgzKcZcgrPi+jpyorGqmuxtat88c0TOoYq4ND57gssc5tEHeZMDwqlBEX1EQBvmTQ0KaMOn990oGWNzrAnFeN9gTWFPUQa5IKU3L7E3L6EnL76vOK0oxBtlauhibAQ3NkWaXfawsMFetsZa2bpZ27la25+6yGVyaIypKcbEFGN8gjYyNjU0SRthcqZYXBqDPcFgjTM5E1wulcujMpnjdOqgSsy+dbD96ObBiztXP71+9eubN4+lyrqgmFhr53hrZJg5IhboXRKSibPDZIck16ZmFUZE5AWHFoZF+ANBKGNTHysH0Lu6Dmc/gJ7Xc9Mxcnn/w3yc+x0l7/c7878/mP/q2vI/nhx8d3vjzjzj7gLjqyuzXx7Pf35l4bOry59c3/z09v7TGwdPblzdXV5UcHkyNlfN5c3xuGrGlGS4l0vEszsbGPgqWlMpn1DHxFeOVBfQGyuF3c3UxhJ8amieHzLDE5buCcvwgqd7IeJRoCAnCy9rI4yFvvtlPS8bI39Hcy9rI3870ziEQwIKkuKFroyP9gbZm79z1sPeJsPfOwIJ97S3DnSGpgcHV2XlDhGI63MLezva1a3VufXFuc3lRe3WvGZPsXWFtnGjefYgd+aoaOfjoqMvk5ceJyjvpirvpUuv1S3eRxZ2W/ulYsIyHSAeICASCkRAgTCQPcjK/LKhro6HCwJfXdFcUdhYkddQXvTLPXCTd4zkfzuvfPnW3KszCy/fVb95T37yruLkHdWbc9Ovz868fmf65e+Ub96RnvxO9vo96c9GU7+4CIofzynvw1c2tJaXtZYXESoK2ssL/N3crADGbo4QX2c0Du6Ggri5uQeV4fvbWdP17MU29WGj6qhcpK2R7ZXytyrlx5Sjr9o2nlYor3ZtPaLsPCEsHHdOH9awl5q4awSJtkt9RFq42aI6bFIdtM0f92setMg3BpYP+uc3S0foBIGyQzpXNC4o5863Ld1qW7lft3CnTfNJ4/rHRcprRYorrRuPysV7bTM3umdvDCzeHl64WT0528xexfPWy6dm88dUyRRBi+pwWPu0XX1cwVrFi3ebeZoq6koNY61NfiVrdKZWdjRw+EXVzI0S+THlyrdtm5/ULz5JZe+lsHZjJzcKFbcJO1/ULj8qmb7l3SUK7VMmT64kTiz6trJDuoSJQ9OtSw9D+pWFqpvRtK0a7VPedyeptC1weqdP0wSmfrBp5mDxm5clovXgDqZ/5bBrXJ2jVwouNNvHNwbljPGEu3siMCgIyvGyvQ3ALDcqnNrRNN5aP9jS0NvWXttMjCrvyRuejifyfOuGk4ZkAW3UoHZG8og6AM/wqp8KaOdhmpmoJkbw8FzwyByug+3TyejZfz5689sIitStdhTXOIVrnApqZQW2MNKHp4OaacFNU8lkYdagIqqVHtY0GVw7ElQ76l0xiCnpxVQOxA1It/9xMnT9uXVeB6ScEkIS4Jqm7NPb3SuHo3skkV38aALPvZDsVdLvXz7sXTroWTzgmkf2qJkK6pS6N3BxnXLnZn4Id7f+k9fu2s8uLTxBa7/2U99e+/6vz09OqA/+qJ9LvFRLh5HnQYRpq2quWW6ffiLeOKXNuWLUl8CL6lWkDM8l9SliugSJZElirzSOJIkhimN65VEUZVC3BNvMjhiar1/6GNPEt0gkxHTLc/uny/sVuY2jIXFFYdGZYWHJ3l4h9jZQd7RvdHxOSkFTTm1vcmFnGYG++vC7+ad/lT76bvrFz6r7f+6mL9bW9ROqOzrLajqLC7qKczrz0toyE+vio3J8PSNh4GCQQ6CjvY+NdQoW05SS3JKeUhUbneHj5WNn5WlllhfsnR2ATfF0zfH3SHBDZPl41MZFpXtiw6HgCBjE194WaWoM0rnoam4W54FJ8/Xysrts9e7ZQIhDfrBvfrBvqpdbONQxGGibiHZOxyKTUfB4ODgWBooE2+XhnOWkytO8qGURd9jEPS55l9Pzm4s7rK59LunUxfWJll1G5yGHtDRYN0OuWByoPWCRtNTOud6a0+C4Pfmbi6QdOklDJ2sZ5FMOd1nk09IyyLvsPi2TomVStmi9GkafljE0Wp6PNTZ2NzbGmJuijAGne/2Ifz9c/J99VKSZqaupiYuJCdzUGHZ6S+qv9938jy1GUyNnU6MzCieD01JBDBVOBnKQvsLJQAkByJz0ZU76Mic9mZO+HKKvhAJUMIDC2UAJN1DBDJRQffkvNOqJHfV49hc5NhdYNh8ybC4w7C4yHXRZIAMGRJeLAHCdAVxnA7G7hcDLnhnoIslP3J8a3OYzF0RctZgnFzFUEoZaRFNwJlTcKbWALuVMCmjDfOqQcGrodK9fSR2SDJEGqvJJhem9BamU/CRKfgIpN66vJL041AdlCoAbGcKNTNwuWeGs7T2tbLHWdmhrO1dre/Blu9ToZIlQIhDz2EI2X8ITSPl8CVcg4UoVQrlKLJELxDKuVMFXKIUKpVAkZvN51LUF1cNbRw+Od1/cPPrm7s0/X78hw3dmAJGpVvBYM+coc1QWOibbNwNx2a08rQqfX1mTml2RnJ4aFOoNhXs5QkAXjRzf0XX50Bh9wdjH0NxDV68vO/WTDfXnuzPPd9TPdtXPdpT3Ftk31FPPt0VfH09/caD8ZFf5WKt8tDN7Z3vmtmbp/t7mkkQopdFnePx5Pl8+OSEapAgoXYy2utHawrGagom6wsnawpHK3LGaQmpD+WhVQXGwZzjYMtrZNtvbNRvnmoZ1zsAhc/0xOX7u4TC7MJhdKNTWy9oIa2HgaWnoZ2sc6mge5Wyf5uOeFx5UEBOGsDAzP/+2HwxYHBcZ7AKFXzaLwnnmJSSOknrXF5dWV5dmF+fksyrJrEq2OC9dWOcuaMdXjxtmDrLUR2nL97O1nyevPI9T3k+U300RX62ave2cR7D0ScGEZTpAPcBOaAjQBeIIBdk5WV+yMNbT83RFtNZU/ruLuGaGxcQtQ+lf31X868zsqzPzL99RvXlXdvI72Zu3Fa/Pql+dm371tvpf7yhevyM5eUf66j3JfxlOfv9+7uFb3jSn+PHc8v7WqsbW8vLWiuKOynxCRaE/2t3KwMzN0dnH2c0bjkFD3THYkPKW/nbGdANzoUW+26g8LONt1Mv3G1RXykX7XVvP8UsPqhVX2pfv9WkeERdutMv3aujzPfL9RtYKUXXUs3CzSbbToNjtWLjWtXClQ7k9vLJPUizW03gkyUwzV140yqvkztUp9mpUV6qmr7dvv6hffpTO2W5Yutd7+FkRf7tett+7fJs8d42kOqiaVDUyl/D89Ur6XCl1NndU0SDWkJfv1PK3K1lreNFeM3e7nrFez9qoZq3njs3mMVZKRbuEjceJU0uV6ttNS4+z+QfJ9O0i+a0c4dWo0eWo0aXq+fslypvRowsxo3OJE4t+HbxoijKGosDWjKVNrfiRJKn8vUTOXsHivfHP/pXK0CByKYGtTFzrRA5jQfbip1TabMr4bP7IAiyqxtotziso4zQverlgvZGebs7uQAtHW0PzvOgIWmfzZHvjSFszuY1Q2dAZXNwV2cqMIjBD2mnRvfxwEiesmxtEYPm0UAPaOYEdfE88G9PKad5+nsTeihxW+nex8nkri1/+pUK679Ew4VY17I9nhncJAvHM+F5JMJ7u3zCR3CdOH5CFNU/FdbCTOjiBNSMexb3eVUMe1UMJw6IrJyd9x58CS3vdmiZCSEJfPB1TNRJLkcdSZN51k2GtbHhWJ65syL9y1D2f7F8z6V0zGdQmjOid8WyVuDbyLIpG/eibjZ+9cV17arPyMXz1edTyo82//uOTk5OxG18YFvTa4fnwvmWbJoV5Ocs4i2yQ2GaW3gWvnvDrFEb0yhMH1Qm98liiKLFXltQriyGKo4iSKLIiolfp3ylxa2CFDy3ULT5F1rIuJ7THdMtz+6bL+xQ5dSNh8cWRMdnhYck+XiH2NlCsu39MQm5yYVNOTW9SQUcNibv55K8zj36QfPTdzCf/UN//ros6X1vX31HT2VVe21VSeOpia0ZCbVxkto9HJAwc4uQY6Gjva2uT6uHRmJzUnJJcHRed7u3pZX3Zy+ZSYZhflr9HqhcyN8Az3g2e6eNRGxedifOIdUVEOsP87OyQpiYgnYsIM5MYjHuarxfO3sL2/XPBMMf8EN/cIO8UD1QYxCEEZJOIhqVjXZNRsAQEOM7ZKRJsW+CDUPXW/Ooi6TQv7nHJe+yefU7PLrt7l929zyXtc0laZufGBH6P0XXAJi4O1M5RqpYG6444vZqpzoW+uh1a16mL25OdWmr3Lp20Q+/ZYVJ2mL2/ifiLi8zePU7/DouiYfRqGH07zIFt2sBAUZa7oSHGxMTzkhnKxBBpbOBiAjidu/lf8yLK1MTVxBhhbORsZAgzBkBNDSH/m4swUyOYqdEZJRigcDJQggG/uqinBOsrIfpysJ4crKeA6CogegqInhJqoITqK2G6Kmc9JUxXAdGRAC+KHS+IHHSEdjoc24tsWx2WtQ7DWpduq8uw12M4AqZAegwYgAU1YDnpC13N+G42TG9nYVrkRm/nNou+yGerBByViLU8I1qdEcyJmfMi1ryUoxLQT1f7RdRhCXVETh1WUoekwz1D1QXk4gxyQUpfQXJvfkJ3TmxfcXpJmC/SBAAD6MONTLCWtt62Dl429h62Dhgbe5StI8zKMSshQylXCaVCtpAtkAvkM3L5jEyiEsuUEuWsTDkrV0xLFTNS9YxMPStTqiULC8qbV/duXtUea9fuaja+vnH8xeZWX1Jm8mVQpiUi2cw1yca7zD8vGBrhYOxWlFLTnFtbnZKfEhzlDoYHYjxDMd5AXTPoBTPX900xHxj765uFX74k72h6tCS8pqJem2XeXRFcm6FvcXq0PMrDZdaLbcHjNc7DFc69Zd7NRf7RLP9oUbatFCrpk2omY4EnUNFpbDKJ0dnK7mqeqC8j5ScRc+MHytJ78hL6itOZrdX9pdkpbjAfSyOsqU4YyCobh0rDwGMRwBgXpzgkOMvHLQHtjLMyDXCwSMa6xLg4eVub+lob4iz1QiBWMe6wBB9MYVJ0jK/n5Q/P2xl8GOXllh8TgXGyx8FhOQmJU4NDu1sajUazodlc2lqd21yZ39qa29qXbx1Prl+vVuwkijUR8iuJq08Slj6OVT5IVN5LEB6Wq28457Zb+aZiw7PsnbCODi4gB2ewA8TRDmR16fL/62JZVQuuiW4+et1A9MM70r+fmXl5Zu7V2/I370hO3pG+Pit7+Zbq9Vn1q3Oqf74tf/W26ORtyavzop8A49+9n3Pwljf1P1zsrCogVBT6odysDMzcgM7ezu7ecCzGGYv1CGskTvVL1uuZ862KfdLKnSLmco1IM6R9Vie/hl/8qHH6do3iSvP0tZ7Ve8S5a53yvVra3ODMcR11Ac/f7FIfNct2qgUbbdMH3QtHXeqtsbXDXuVSK0tEkc40MsUFw6wawUK1eKtaeVg3f7t960Wh7DiFvtateU5Y/6hctFMj0gxvfUSavdoq2mrmLhNEm62CtTrmQumEOm9IVjw5XcNbz5+YKabO1bHX6ugrDcxVvEBbxVrLGZ1JGpCljM4UCnZiRmbS6Gs107eTptazeAfFilv50msJtI2IkYU2zaeFkqtRw3PhA+pU+mpojzh5bD5hQOleORzcJfTuEqby97PlNwImV6q0n6azNO4lI57140EkbvywjH7365gROX75juT+956Z3ZcQ0Rj/FC9cuAsE5eWC9UHh3GHuIEugvfHlwthoelfLRFvDSFtTbxuhvrW3uE+YQBL6NYz5tUwFEhjeLRMB7fQAAiOyV+TdTAPl94BLB1FNzMG736dwt7zaGWE9vK71u9q//iOPueJRO4atHvWsm4jplQW0MCI7eaHtrMDmqeQBWfqIPK6bE9POjGia8igkYgp6AhsmcXVjaROK3VcnBO0T99YpLJ7qVjeWNDoTR5EFE7jhXcIwAs+vfgpbOhBYN+lbMRLZwgqqp/nXM/yaeQGdUt9uFRovBtdzoqXXGj556bry2H7lmdPsg/j1x5qf/vXZycnw8SdmxQP2bQJo76JpleBSGcsos8copcMqt9e1nubfLQ7vkcX1KeJ7ZYm9ipR+ZRJFHtcjjelVxA3MRPWr/bsk6EZW9MhK9dxjcMm4aQw+lqjI658pp8iz6wbD4ouj43IjwlO8PYMdbKAemIC45IKUoubcWkpCXnsDRaB59l+zj3+UP/lx9rN/yu/8sXVUVVFFJlQTOstqCIV5hILMjrw0fHp8dWxYJg7zP130bExOakxOrImLSffy8LA097G3LI4IzA7wzPBxKwzxTkDDc3w9GxLjsn284pEuETCor60N0tTUSVfXxdQ01t091ccTZ29h9+G5YGeHvGBclj820R0RBrEPhdgmoKBpGEQyGprkCk5AgCLA1sX+rjP99Vp2zyata4fdo2URd9ikXU7PLou0zyEf8Hr2OMTT2mF1bU627jO7T11c6K9ZHqq/wu3dnuw4vQ1OS+3UTHXs0Ig7dNIeo2eX0bPH7t9jU/bY/4PGHTZlnzu4w+rbZffvcYb2ucPbtAFKXjpKX9/d2NjT4hLaxBBpbOBqCvi/8iLC2MjVyNDl9KDR2Mj59IWpfxtJ/U8XVRBDJVhfCQaooYZKMEAO0lWC9ZUQAwVEXwnVOy0FRFcB0ZWDdVTOumq4ntpZXwHRlYJ0xI4XxA46Qnsdjq0Ox1aXa6fPsjNg2OnT7fRp9vpj9jo0iAETYsAA6XKdjTkuFkwPqCAhdKW9ZZsxNcdmiFlTYs7UgpK/rOQruZMqPm1axJRzp4S0YcHkoJg6IqOPKRmjKtqwZIg0WFVAKkwj5ib15MSTcuO6c2L7S9JLw/2QJgCogQHcyNTTxh5nbe9hbedp64CxdUDZOsKsHHKSstRyFV8sZPJZAilfMadQzCslKolEKZYoRTK1RD4tU6glcqVEPS2bX5ze3dm4e+NQuzKzuzi9q5I9Wl0+pLMqULi0y5BsK1S8KTLM3K06osIXEm6l7+pq5+0N9EKYg+0AVliYW2pUoqsd1Pp9I/B7JtC39Px0LcKMLONt7RYHiXdnuUfKyStq2u0l3q5kdHaidZXeeVU2fCwf2RP17YuHjlW0QxXj6pzwcF6ipI3IJkdmmAw1nSkc6qd2tE61NlCbqymlWW3p0YTM6PaMKGJewnhdUV9Zdpa3m6eFkbPueay5QZYXujTMLxrm6G1lEgyyjnFxysChY1zBPjbmSCNdd1NAMMg2BgGJhNmHQayDwVahLo4xOGRigFdCgKerzSWz988irM0yI0IyoiM84LCMxPjJ0dHtre29/T3twe7moXb9YHdt/2Bl73hm7zZ9+3aVTBvP34iUHySuPkpcfJSgup8+/TBZdFQ1fdO1oNMxKNMrKtcB7OFgBwfaQEB2YEcboKX5JSNdXQ8X59bqcnxFYXN5flNZSWl1i2cTzWzkmr7g+9+J//6W+l9npl+ek715W3xyTvLmrOzlWcWrc8rXZxUvz8levS06OSd6/a7wZ8D49+9l7b+FmwTGjeaUUVoqG/Flpa3lhR0VBe1lRb4oN0sDM7QjzAuG8oK5ucHc3dxDmnpoU3OHzdzlOv56++y1QvpCtWBjcOtx+9xtwtKDRvX1euWVBvl+x9y1TtUBSXVQMaokSjR49krFhLpTud8q32lV7bcqd7pnd1qEi/0z2yTJbOMUt0ekbmZKKiaFbcrNasFqtUTTPH+ja/NJDnuzRKjt33teKdTUiDQNEg1l+SZBsVvPXmzhrXQrtHj+ahN3pXxyOqdPmE7mlUzOFFPnC0ZV1bSlmqnFitGZFt5Wk0BTNLkQ0y3InFpMnZyPH5lOGJ3NYKzlCnZrFh9Uz9/Pl13J5O8Wyo/bNZ+Uqa6HUeS4Zkby6HwObTW6VxLSwfGqm4jslQZ0iyJH5gsVN3AUZbr0KJW26VE9ia4eSaLOY5vGSsSaiAFpDnOte+YWOqnVEhXrGZLh4xuFhLnhkJ5+aG8szN3JwsHR9FJxYiyjGz+OrxvGN1IIne2k0dH5a2Ws9bgeEUX7iH7vs4RRVT5vnbzzrFigCe4W5nC2kqgrSfRN+vOfQ0fUTuV9IRQh/9nPqq9eZrHWXMoH0NXDcQPKSLLUp5ke0S3wbaZGkPhxA7K0MVVoG9Ult8OzhIyr6POsGHCvHHAp602amqE9+b5IeeDSOAoqp2BaaEkTC6E9IlwT1a+VGdcn92um+zdORbRzQvHM6E5+YCMtqJUT0C4I6JaFDiy6EaSQFn6s+mbZRz+i15/azD0GTz+MXX249bd/PDs5Gbr67HJZnx2eBySqdUsZZlVsg5w+g7Qui1yKayPTnyQLJSuiKYoYsjSeIk+gyOJ6pbG9ith+VdzwXOTgrHeHCFnPip/Yqpp5ZJ87YBzemEBUFg7OVvbJcuoGwuOLYuJyIiJScJ7B9rZQT8+g+JTCtJK2vLr+uLy2+n7xzou/zz7+Uf3sp8XPX8pv/RE/rCivJLVVd3RV1HUUFXQUZHbkpuPTEquiwzJxmAgYOPjfXGxISmxITqyOi0nz8sBamPnaWxeGBWT6YNJxbgVB3rEusEwcti4+JgPnEYNwDnUC4aytXE1NnPT0UeaXErHYZBzWw8bc9oNzQTC77ACPTF9MEgYRDnMIh9onoqGp7s4paGgyCpLo6hThZFUcgJwdbNz531w84PYe8smnTdRTF7ep7Ycc0mkfdWmwbnmo/ojbszXZtjrcuM8knkbGPUbPPpO8zyTvMnr2uQP7nFMaKbus33Ts3eP0aRjkHVbfPnfogDeyOdVHzEpy0dVBGxt7WVxCmRgiTQCne/0I0/9j7sYQADcydDU1QZqZuJiZOpsaQ00NIWb/PXfzyy6jqTHUzOiMwklPAdZVgvVVUH0VxEAJ1leA9JQQA7WzoRJqoIDo/1ZKqL4aYahCGCqdATKI3mkfVexwgW93ge9wkWt/kW2ry7HXY9vrM+30p2x0xu0/HAd+QAVdYID1mBBDNvwyBwvhRwct42s3aaNy5gSLOizkTiuvoIkAACAASURBVE0LWPN89jSfqRAw1EKWmseQ0EZFk8Ny2picNqqkj04zxySjvZSqvO6CVGJuEiknvicnjpQb11ecXhEZ6GZuAtU3QJiYoS9bY61ssZa/zN24WtuCL1lmJ6TMqablcglPyBaKeXK1TDEjl6olshmZbFqqnlcppxXTM0q5XKJWSDdXlx/fvnFrd2tnTnF3e+3O4uwduUJY1VgARKdbuiRbYnyN4AnImMaMFsRlrIMeDKQHsz5vZ3TG2AHgkBqWGoT2t/zA2PodA8ez+oi3DQIBVqFGVpkwxC5r4u6i5Poc+9os89ocY5VF5BHLDqTDdxYYh7LRK8qpA8Xk1RnW7VX58aJ0WUCTjA9IxgfnOHTxyBC9s41GaGF34weqCtuyEpqSw9uyYjpy4vsrckfrSwvD/DxtLrkaG4Avvh8OA9bGR6Z5obwsjdFmumFQ2yQsPNsfk+GDCoHYIAAXwTrvoUwMvK0vBwLtIuHQaJRzBAoajYXH4hChaFCyn7vdxfM2F9/DOjoUpiTnpacR2vDTc7Nbmu3dg/2dKwdrV7TrVw82rlxd2j+e27/D3r5dyl5I4a7ESDWJ8zdiVVdTpm8VLH5UNHOrbeWBe2G3U1Cmb2Suo5OHva2zkx0MbAdxsnOyNL1srKPj5YrAVxS3lOS3lRbgy0vLavCezQzT4ev6vO/O839+S/qPM/J/nhW/OSs8OSN+9Zb01VnJy7fEL8/JT85K37wtOjknPHmX91J/+If/j7G77G7D3NZG3aTcJLZlEJhjEpqZKWZmZmZmttgySbKYZVmWLFlmZgozNNgU05QpxZDPB7dda7/7PeOcMZ7/cI17PhNO5Owf9x+BJw5klOMbK+uaywtaK3K7K4o6S0u8bR30AUAHc6SnlaO7tbMdysnK1reZwGYvXGrizZcyplrl+3XijRr+En7hCn7lVv34bsf05Tr5dpNit3f2PGb6AD2xXT4k7RYvNzGnSofG0BPbzZKVDuVGt3IdM7neLpoentnt4iobKWKCZL6TqywZ5HfLlzvkq7XCWfTMQff0fq14cWD9Rv/qtSreTNPYSv/y5YHFi82ixVbhQjVd0SvbaOTOVNIUpdSJgoGxUqoyhyAuIElLBicqhlUl/cqK4alO8W4DZ62as1ZIW0ghKWLx0mz6fChaeKaLU606Xzd/uXRyv2zmXKpouUC+17h0q2RsL2VQFdHBD2/mJGEk2UPK1P5x99q+0F5eypDKsWwgsV+Vx9lMpy3nMNd9m7mIYnwqb9Wzk+3SSI7AS0La2GF1NEOPdHOPZO+IXFePUBc7T19HHz9Hb3cbV5iBqQUYUpocQ+uqo7bVDrU14dq76zv76hiq0HZmAWdp/vvXU9/+ksKYLR7baZi5mstbJ+59vP7bi56tu7QPn1Lv/mTfwkbWkxP5a/03fxq49XO2dD+KMpMr2a1QXY4aUpEufdW2dt+/V1QycbZ9416xdDd1RFU1uhFHEHs0DPh3sQJxwuC+0RTh8sDdn5NEq9CafneM0K1HaNMw4osWu7fQXeqHvVsZfl1sz2aqfwfTt53hUE5wquy3ryR5tDJjKDOBJKUbWoJo50TPXGz48qX31hdGktv204+jFu8t/vzHzcND/PnbJjVoVI9Av4mtUc3UrGadyh16N6HbrGLEn6hy7xT7dIvCifII/FgUXhKBFUfiJZFEeQRJGU5SBRMnPbvHHZuF8YzNqqkPT2dg9KMbkzEThYSJStxobl1fSFxeeFRGRFSKt3eIubm1r39kTHJRWlFHTi0puqCjgSzf+PjPqbs/K+79MvfRn4rLX7WTlRV1xOaqrs7S2q6Coo6cjLbM1Nb05Jr46FR3lzArZBAKdrQKLtnDtSE5sT41sSw6IsHN2UEPdAZmVhB8Jt3bNd3LLdvPK9rOOsPbsyo2Kt3HM8zK0s/c3MfU3EFPD66h4WhgEOPqkuLj6XZa3/yDt4OtoNn+ntn+HgnO1sFwk1CESZKTVaqrTYIDMt4OHm+PCEcZlwY7q/rqt9iYNUbPFge9w8Pu8LC7fNweD7fPxx2huMvH7PHQW4zOTVr7eR5ul9U9R6yewVeuDDVeFOI3qK0rQ43bjM5teucWrWOX2bvDQG/T0Tss7DYHv80h7HAIu2ziLou4y8bvsnF7HOweD7fJwmxxCNsc4ha7f5M92JocYwdQ9zDQc9ODOIB0HMA69mAde12gnS7QFqJ9JKIdUMsepG0P1rED69gAdWzAIDtdsJ0u2BYCsgYDLcEgFBiEAoMsIWBLCBgFBiHAQCQQBAdpvzFhCVBYaSqttCZttJTWWgpLTTlSc8LyPy6OIwH/0dFKZ9xSR4rSHkNqyS21FNY64wjAKFRNBFUXQtUFFhoCqCYXqsU212KYASjmJ8nQE1TEKSpMjQYDMK30uS4IXoj3dG3pIrVPyhlmMQeEfLqMy1KyGBN81piQOS5kynkMCW14jDo0PjIkpQ4oWWQVjyqlEAg1+b35qb05ib1ZseisGHR2DKEorTwi0EUfYqWlbQfRdzI47XbazM3Y1MPE3MPMwtHEDKlnkBEVNymVyqRioZAzKhHIFVL55Pj45LhsSiZVjssn5QqlfHpqclY1Oa9Snd/cun3+7MGsapo9sjkmvL+y+HB6lhSXmapnmaBrF67n5KnvUhBdnhNdZqaJgqkhkQBrczVLwxMW7gifCI9IFASq9ybA4h0dhxN6/tqmcUaW8aeRuY7Oy5SBdT51hoFdFRKXuBhZfz2zPX+R2b3Gw02PdM4zMYtc4qqQvDPBXRLRpWSihEyaYJAnmTQerpfSUk9trSc3VnblpVTHB9clhrSkR/UWpJCq8hpSY0Ks4UjNUzD1E7Y6gJwzPsVhAf4WRvZANQ9jnTAr0wg78wQ3yxQvuygHhLeZvh1IA6Vxwh6k5Wqg721mEe3smOLnnuhtH+2GCrYzK4ry94WdPv3+O1BtrRAPD9rg8MHZg9WdrcXV5c3t7a1ze8vnt1fO762cP7u4f2H+4IZw41rj6HKueCVn6lzh+u2cpeulax9WrdxtXrs/dO4zz6IeqG+yV2gGAuWOgjsgzWzgJkiEKcIQrA9WU/e2t20pK2otyusozmstLS2tbnVvYkEGLmnxfviA98ebo38eG/vr+OjrY/+4+Oboi+Oil8fHDo+Nvn5T9PpNwet3Oa8ApJ9O5Owd86dYJPalleHqK2oby3JbyrN7Sos6ikq8beyNtMGOUKSnjaOnrautpZOTe0j3sHhYuUucOd+l2MPOX+lbvtk8tsHYfzhy8Khv/Vbn9Lnu+Qv41Suim5+jp3Zxqu16lrJPsd2n2G5kq4aXLrLP3aPu3GDv3RxZPTcwtT0ydyBYvdLDUWEEs0TpcsWQsFkw3Te/j5nellz7uG/hgLZ17dKvL3jnbmNUW9LrH0uvfzyycU108dHg0gX81B5r+zZ19Vq7ZDkDx63jzhGmLhAmzzWw5qrIqmy0IBstrKHPlQ6q8JNXCDM3MNPX68Q7CThJcr8shzEb0yepUe52bVzt2b1Fe/AN/vJj4uVPqDe/LeCvZA2pMFPXigZV0U20zomDatGybyPJv2UIt3Q7gzThWUqq5W/3rz7KGVl0riYjSwjZ4u2q6SuerfQEkjy6gxdc0W/skQr1SvaJzHdxD3Nz8PVz8vV38vOwcYcZmFpAIJWpMfTuWnJ7TX97I66rt7oVF1ja7VlNDOliVYxt5goWvNvpTnVDqBJcYI+gcvxs69zVVPpCFn8tmb3qR5B74KXRgo3ixdttZ5/ECzajmMstWx8l8zar5s9P/3rYd/Wnqvmb7TsfS755Sb79bcvSrdVvnuVxVKmcuYqpcw3r19lPfhv+6MexZ68a9z7OUpyvWb9fvXq3dO5GEnc9njKVzpqNGZT5o7kBeF7siCKYIPLpZFhX4D1a6WcwQn+c2Lmb64wRoHrYyevXGp++cFt6DJM9dJp+HKS6rvzx95uHh/WLK3qltYg2skU7y7iTB6yn65SQ9UuoLr0TAf2zTm0Cj05hEHYssm88Aj8agRdHkaRR/fLIgcmIgekg0pRnr8y+WZDA2a6YuqOX1G6a2J6JnyzESSsxgpwaXFBMTkh0Wlh0irtXkKmFtX9AbFxqaUZxV3ZNX1RRZxNNtfbJX9P3f1He/Xnh4R+Tl592DCtKa/ENFZ1txbXd+UWdWRktaSlNqUlVMVGJLk4hlohgFDwAbnEGZp7i6daQmlSfnlQSHR7r6mivCwxEwgpDAtI8XFM9XDJ9PeMc7XP8faviolK9PIKtLL3Nzb1Mze11dWEaGo4GhjGuzik+Hi5GumbvvRWCgmX7e+ac8Uxwtg6Gnw6BnU5wQCU7W8XZwWNsoDG2sBCEQUmQo5JQt8lGr9K7N1g921zMNhezy8ft8/H7fPx/u7jN7Nqid57n43aZXXPE6mlcxepw0yURbp3atDRYv0Vr/9fFXSZ6h4HZZeO2ubhtDn6HTdxlEffYhD02YY+N3WX27nHQm8yebS5ui03YYPVvsIbrY8JtNdQ8DPRc/3HRDqxtB9Gx0wX+e3nRHvT3swXrWOloWYOAthCQLeRoilEHBQKi/qERBQYhIRAEGAwHgeAg0BsKpIYSBVCiAJOWmkoUYAKpIUMA5EhNhaW2HKkpQwD++WjUlKE0j1CUIDUkSI0JK22lDVCO0jxyUQzXEME1hTBtHlSLY6HFhGpSLU5R4eojKMCwxYlh05N0FITjBGP4uY4WZMwMYuU8Cp9HEYtZUh5TzqTJ+axRPk3Mpo4yKSLqoIQyKKUOSsgkKW1ggjkkGcYRqvN6j+4v5sRjs2IxWTHEorTyyCBXA10rLW17XQNnQ1P302auRiZup83czKFOpuYIXf3E4HAJlyMScLhcukDIHhsXjo4LjxpwRBIBl8/i8VkiIVcxNro6O3Pv2tWbB3sbE2NjQ31TdPI6hzWLJzV6hydBLKOBdgEgB29jr+r0Fj/7aL0TMATAFg6w0X/XwsbQPTEwyx3mofeOjtGbWlYf6PoCoWFgeJi2aaCmQQIUMYnvXeeT59n4JS5eQW5ldxYz2wsnyW2T5DYJoU6IrR7ra54awS8KKEp6P4/QwydhpdQBUT+R0tbUX1dFrC7pzEurT4ooDvVuTo3qzU8eqMpvz04Is4HagjTMTrxrfvK9ALh5XWJsjKO1HVDdFnjK3VjH10LP10IvCHU62gmZ6OUQ7WLtbqIHVXsPpaVuDwHbgXW9LczCHa0iXSwTfeyjXZEZAa6JXo4mJ96BagFsTU1bamq3NjcWVpZn5uY2NjY29rYWd9cXdjfmd7fntvZmdy5P7N9h7H6I2bnbf/8HypMXhIfPiHd+6Dr/GeXOjzPfvIpuI8PPJHuGpsORbii4I8LUGnYaATOBG4D0QGpq3va2reUlbcV5HcV5LSUl/28uviE8fEP86k3J6zdHXxwTvTwmOTwmPjwuen2M//od9it14o8fZO8c8ydbJJLSyrD15XWNZfnNZdndJYUdRSW+do6mID0HC6S7lb2HjQsKZuvuE4WmSQcnt/BTB9Sd+5S9B7iFKx0Tu4y9B8zzH4/f/4lx4WPc6lXmpY8UD78jLV1EKzbrWUrW+rWpm0/Q8rW+uT3Vo+8UD7+Ze/yd9NpD1ualTr5Kef4BQbyI5s8NTe02MCfaxAuEubN9S5cU974jLlyS3fz84evDmQdP5h7/ePWv1/Lbn0pvfME5e39o7YrizrdzHz1T3P569PJnNezpSpqyW7pRz5qpZU7VM2fyCKIcnKhNuIZXnCcv36Gs3RNc+op74csW2X5EB7NmdKNr7hph/eL+81eKL/+SfP6b6LPfV/54Lf3051z2Qhl3afzG92NXnmQTROM3vmZdeFTImvCrJ/Sv3h5YvuVdhG2TbG19dVgn2vWoGXaoIsWSJ2l3fkihqWKwgsReXkw9xdwnA+ad7BeV7+4R7uHo5+/sd8bZ39PWA25oBtPTq8mIZ/bUkztq+tsbCT2YunZCcGlPPFYQ0cOOwgl82qj2VQTbCnxANy9+QBGJG/dp5iDycR7NnKrJG5GUOU/8eCR3NUN2rmb9of/ABKJm+Eyf3LNHmMxZTOMtJzKXkjjLkeSpprU7FarzlfL9rsUrbvWkXMFSsXynbftD+uPfBd++pn/xQ9HcNerjv7hPX03/caj86UXRxGXC2Y9Ej37N5i3Fkida12+NPvmL8/DX+vkrecK1wctfCD7+c+DaN+hLn5cu3vCkqMou3Wt5+ovdxBWH2U885h4FTZyTfvns5uEhYW87ks6MYcnDmSrPYYllO9WybtilQ+iDVXj0SL3RY6FEeThBmjCoiMAJYvtGEwfH4wdkMYMTkQPKYOKER5fIpoEZz94qm7ypm9BqltiRiZ8swo9XYviZlejAmOyQmLSw6GRXjwBTC+vAgLjktIqc0t7smr6ooq529uzGp89nHjxT3Xu2+OjPyUtP24bkRdWYurLW1qLKrryCruzM1vTUppSksqjwWCf7ICQsCAk7cjHVy/1fF2NcHOx1gcGW8ILggGR35yQ3pwwfz3gnh7wA/6q46BQv92ArSy8zU0+T03YQMFRd3cnQMNbNNcnLzckA/K+L2f6eCc7WIQiTMIRpkpNViot1vD0i1hYWawcPRRoWBzkqCbWbbMwao2ed2b3F6d3ioPcE+H0+fp+P2+NjdnnofQF2j4/ZZnVvM7ou8PE7jM6jvLhGbr4kxq2SG5YG6rdpHdv0zm165x4LvcfC7DGxe1z8Dg+/wyXscvr22H37HOI+h7jPwe2y0PtczA4Hvccn7nD7trlDG6zhmshQG/VTHgZ6rroQR5COIwRo9+8h4qP1bxAdO4jOkY62IG1rHe2jfTc2YKA1UPu/XUSCgEgQEAE+emAkBPKGHK42AVebQKhPINQVCPUJhLocofE/XIRrjCP+plFuDRy31JEgNUYR6kd5cQyhzjc/wTc/JYSpi+AAPlSTZQ5gmgMYFpo0KIBlDWTaAIegav0mJ2lICMsBOuLtKCnMXKaRlhSCKdXozJx8XiVfVshm5aMSAZ3PGhbSh0dHhsbpZDmLMk4fktIGFGzyGJVArC3oLUjF5iXjcxOwWbGYzJi+ovT/ctHQxcjMzdjUxfC0q7Gpm5mFk6k5DKIf5RfIHaHyOAwWk8rl0vkCFofHoLMoVPrQCH2YTOkfGiRSh0ks8tCicuLu5UtnlxZULNrYIHFtlH92TCJu6iiw8YoFWUWAHPx0HJ31PTMiymEGnsD34HBtJ5imvf4JZIRXWl5cORJsqXtMC/G+noeW2RltC/8Thh7HNV2Pn4zQN1bhei9N8PdktBU+cWqkm9yQTWvJXxeSNkQD8wzcApuwIaasiUbmuGRRH5rW3crG94iGiCPtrcTqckJlSUtGUk18ZGVMcFmEX2t6DLE0a7CmMNvfzUb7FFztPeipD1AAtewzPqVRYV6mhrZAdSc9bXuIhj1E3c1Yx80YFGhlFudml+jlHGgJswYCYOofWGppWgFBdrogWwOgvZFOjJdNoq99krd9TUqUs5Gu8Yn34BDQGTc3OoW8urqiVCjnZmYnZ1RipVQ0KROrlEKFiq9ckKxfHr34EeXKJ5SHP9Kf/EX99I/Bez92n/uY8uF3G78fpuLY8DOJXmGpMLgzzNwWYWaFMEHCTRH/uGjfVl7aVpzfVpTfXFpSWtXq1sgCD1zS4v1wgv/nW//l4rEjF8Uv3hC+OCY5PCY6PCZ4fZz76m3WS3XiDx9k7Rw/Q4ElD2RU4Bsq6pvKC9rKcnrLijuLS7ys7U7r6NqYQF1Rth52rgiYtYd/DIY+jpcuVzCUfas3SGs3y7lzdaJl7OwF0soN8c2vBdeeNE1sDO7cYJ6/R92+3iKerWcrOVs31z/5hTi90yCc4py/p3r8/fKXz9a/fCa79qiGImIunseJ5nt4s4TxdeLkNmX1atfEdsfE9uDazYHVW8uf/8E7f0985ePLfx4uff6T8Oqn4htfNEtXWmTr5M1bygc/LH/xG337bqdss5Q8XtgvqmVOVtFlab30evYUVrlbRlHUc+dJ81cKhuW0nQdjN78jLF3LHZYPb99rlG51Kg8Wv/xt+bvnw+c+Il/+VPT4F8qVz7oWLpfzFptGV7e//rmGPbn06a/r3z7v37gc00OpYKlaxGsRdQPl5Imz3/7VOrrtUU7wbhiM7BON3HiaQVcmE4WFw/KIKpKRawLcM8kvKs/DI9zbyf+Ms98ZF38PW3eYgQnCQL8hJ5mNbhxur+5vbyT2Ypt6BpKaByPaaN5VxOCOkUgs36EC51xNisSK04anA9s4HtWUoC5RwtBMCH4idmQxeHg6lLGQq7w0cPdZ6PAUrGLAo1twBidxa2W5NjPDSfIAzKh7Cz2EIAnBjfq10p0riJ4NgyFojlP9QBR5InRY3rp7H3Ptc4cOVixrKVd2tnnjfs7YfjJzFbf7ScPMFZ82ejZviXnvx/lffmc/+DG8b4xz98fl314pvz2UfXs4//yQ/fTP6r3PCF/+VPnwM3PuutPsR37LH8ct3pj+8fcPDw8vvX699PzF5I/PVT+/mvn9pfKHPyWPf2Le+Kpl7nrHwnXW1Sfsq18wzj6g7d4izu/1Lez1Le6jp7ZaZWt1ktVS3nzasDyybzx79Gze2EXjlC7juJZ0zEQFSVmB5qeVdQfF5oTHZYbHpDi7+ZtZ2AQGxqWkV+aVY7KqiTFFXWjR8ubnL2cf/TZ1/9fFj/5SXX7aNigrrsY2VLS3Fld15uZ3ZmW0Z6Y3pyaXR0fEOTsEo+CBCKivuYk/1OwfF5OLo8KinOzsIDrB1siC4DPJ7s7J7k6ZPp7xTg45Z/wqYiKTPdwCUUgPk9Nuxka2YBBUQ+PIxURPNycDsPn7b4dawrP8PDJ93eOdrIIRJuFIs2Rn61RXm39dDEMZlwY7TxLrtjjYdWbv0bKbbS5mX0j4P1zcF2C32N3bzK4Lgr9dnCVUrZGbL4qwK8P1K0ONO4zOHUbXkYv7LMweC7fHwe/w8Du8/9PFfQ72gIfZ42H3+MRtDnGXP7zJGq4IDbBWO+mur+uiC3YE/+2iDUjLGqRl8w+KR88e9M8vIwR0VES1AelYgYBWELAlBPw3ikAdOEgHAQYiIRCUru4bSoSGEqExiQRMIgEqlOakpabKSmvSUkuB1FIgADK4xjhcYxyuIUNojiO15NY6MmvtMRRAgtSQWmrIrDUlSA2++ckjFwVwAAcKYJpp0EzVR0w16DAtrp0u10GPitAcNFOjISEMOzOKh62kIH2TNbQ9O764MLG4MrU8P705N708MzE+yhawyaMsipRFVXAZU0LWJJ+hEjLmJexJ9tBAYwm6IA2dk4jJikNnRGOyYvqKMyqigl30da20tB10DV2MzNyNzV0NTd1Om7maWTiZWsAghqHeZ5hkspDH4HFpAj5dIGRyuCM0+uAwmTgwSKBSSSPDJCZ1gD3cvzAxfrC4sCAWivrw5OZ62RDp2tS0tAMbZ2QbBbSJNvDwAbvZ6Xp52ycYQ9xBp2yM1R1M1O0sDb0zYypD3OLAb0FM3tZ1VDf1Bph5vqN35l29KE2TBF3zVChK1tmywRtWkXvG+1tn6GhiZXpHbvR4f8tYXxO7s0qAbpQN9EyQ8ePDBC6ui4nu5BIxHDymr7YSX16MLsrLC/QtjwqpiA5qSIroyIzvr8xvTov1NzdAqr9r/v5bCLUTAXDz8piIUFtLJwOIva6Ogx7IGqhuqX3KTlfDBgLwMDM4gzIPc7AKd7D2ND9tqQOAqqshtLXtDCBWejpGp95yMYfEuFulnXEpjw9N9nY2PfneafWTcH3dquLCna3NC2fPHeztLawsj88o5AvT06vLk4ursvkN0dKB+Pw98sWHXQd3eq8+7r/7DfX+d7hLH/eefzDz3atkNP20V6RHaCIc6YyA2qGgtkhzS4QFyhCsDzql8R8Xi/ObS0pKqlrcGlngwcva/B9P8P98U/zHG5I/j4n/4+Jb4lfHhS/elBweEx4e578+zn31NvMlAP/Diayd4/4UeNJAegW+oaK+uaygrSynp7Soo6jUw9LGAAC0MjJztbTzcvBAIe09AmLbyMIe0VyDcKFButGi2M2jKQtoit7pcwNrNzkXP6EdPOyY3O6a3qHt3+ZdfNAmmW8VTg8vHExc/6R/fq+cLe+a2pA/+Ep4/SPF/S95B7crqeJe0VwPfxovXsCKF4kTm/y9u+SlqwOLl4mzl2ib9+W3fmgdW2Xu3Vn/+gX3wiPhtc/xS5faFFvVosWm8Y3h7Q/JWx8S5i91ybcysdwsLLtdstggmiocEpaNSGs5k1WsyQqmqld1UExXdin3cPOXq3jz6X0i0sr1ZulmZNtIzoCUde5x5/TZjvkL6I0bpP17hK2btdK1ZDybffZeEXmUtX9H9egbzNxOEoaSTWS1i+ZLBoSlfaI+xV4hSRLVRnGvQGfS5BOfPUsdFGcNSPL7JcFFaLhfBswzwS8yz9MzwtvJL8DF74yLr7u1K8zABGWo35SXysE0kdurB9ob+9C4pp6B5Kb+qLaRkKaheAw3Hi90KsF41g8HtjACG+lORQSPiqFYnCyepPRq4SQzV/z7Jjzw0vypi7wvfwsgyiyrBkP7ZN4dnNhBZdLIjEcTLahHkExWxfXLw9Aiv0ZqWDszpJ3p30KL6hsLwAr9MPy88Z2KuSs2jRTtlEbd9DZEab9LEyuBMpc4POXbwgjo5iVQVLEURdSgNIIkta/ujx+aLJPt54t36hZv167ezVJczFu41ff1r8UfPoaP7jktfuK++DB29fb0sz/Ov3i5+OzZ3O9/zP/2fO2vV1t/vdz58+W5Pw/P//padvOz5U+++uLw8NPDw68PD789PPzu8PD7w8OvDw+fvDz8+PnLj/58ef+PFzd/+Wv56W/ovc/iaGuGyR3mSZ0ZWEUpceLIxZD4/MiE7MjYNEdnXyjUNigwPiW9Mr8Cm1lFiC/t7Z/Y2f7i9dyj36YfU1/y7QAAIABJREFU/Lb00V+Tl562DspKa/HN1V1tJdWdufntGWktaSmNKUkVMZEJrk6hVsggJMzX3MTX3CTVy70+JbE+LakwIiTMzsoGpBVig8oL8k9xd07zcsvy84pxsMn09SyPjkj2cDuDgLsaGboaGdiAQDANDWcjoxhXlwQPFycDsMUH74RawTN83NK8XGLsrYJgJqFwk0RHy2Rnq1hbWJSVeZQNNBhhWBrsrOpr2Ob+f7u4zenZZnVfEOC36R2zhKpZQtUGtfWiCLs8VLtGbt5n9+yxerbpXf/mxX0uYZdP2OUT93h9+1zSAafvgNt3wMXvc7B7nN5tNnqLg12jY7a5Q2uMoZIAP2u1k256EGcIyAGk4wQB2oG0rYGa/28u2v5TRLWFgGxAQCuQjhVExxIC+l8uglC64DcmkYBJpMYkUkOFAqhQmipLTZWVlspSS4HUmkAAJuAa4zB1KVzjaK5xHAkYt9KUWmqOoQDjVgC5jda4lZYYoSGAqgkQGjyEJgeuybAAUM3UySZqZDMNOgrEttWjoYBDFhpUBJBmbTzsaslLj1mnEremJXOz41OzsimVbEE1MTc5Pipk8hhDYhZlnEOb5LNmxJxpEXtazFqQclSc4YGGEnRBGjo3EZ+TgM2MQWdG9xVnVEaFuOjrogDadhADFyNTj9MWbqfN3U3MXc2gTmYwuK5xmHcgk0wW8xkiPl0sYonFLIGAwWZT6PQB2kg/j03l0IZ4tEGFkL2/OL06IZ3ls3mY7u6iPE535xKdRcgqiTd1ijf0iDT0PWMU4GIWag2LMDsdoA9011dz1Dtpa6HvFeCaYqZtDTwGtgVA3TUsXN/W9ToOTgIhS5HuJVauyeYwWmnBBKGd0Vo6WJsrIbbgyzJLI33wZRm40vSWzLjOvGRsee5IWx0P08nGdnHxaC4BM9TWjC0vJlaU1CbGxjjYlEeFlEcFtWcmkiryhmqLUjztUWrvQU+8Y/rumy76kKKw4Ax/H2ugloMe2BqkaQ3UtIPoWIM0rUAAW11tVxN959N6nhanQ+2tg20tXU2NkCBtqJY6AqxtYwQ+rf6emeZ7HjDDWA/bzAD3sqggt9N65honTXU0nS2RnBHqhzdvnj97fnF1dXxGqVyand/amF3bUi5vj62fm7335eijb4ZufT5470v2k2eSr//kf/YL5e7TxV8Ocwf50DMxbmGJUJQLAmpvBbdHQa2QRy6q/eNiSUFrcV5jSXHx3y5e0RL8dELw55viP/918Q3Ry+Ojr94UvTwufPHm6OEx4etjvFfHOS/epr/QwH9/ImvvuD8VmkhKL8PVl9c2lea3lmR1FRe2FRT72DgYa4GtTaDOSDsXK2co1NbWM6Ssd5ixdom8dat2bK1t+mwxdzaXKu9bvca//Ln4+hPelU/Iu7daFauE5bOj1z/uki23Cqf7Z3aEZ+8Mr5yv4ilrJDNjD55yrn8kuvXZyPb1WpYcI1nAi+cpE6u8xfOjG9dUFx9NX/1MeemTsbOPxs4+ll/4fOzcY+G5+9Lrn009/J5z6fHwzh3q2YeYlat5zEn04iXswuWhzduE+YtZBF5aL71zbIm0sF8wxK9iyWs4yiquqmdqr3/9GufSp51TB03jG3VjqxW8uWb5JuviJ2XMaZ8yXPfUOdzy9TLxEnHvQ+atJ5wPn9IuP66RLORSxPG9lKbROfbB7YGVs23SuTwSe2B2p42nKsKymhnKKvJ4fBvZtagtkyyZ++pZ+qAgFc8tGpCktVLhfmkwz3j/yFxPzzAfF/9AV78AF193axe4/mkrI4Pm/DQOtpncXt3f0UjsxTZ2krLbKTkEcRZRVM1bjO5iORd2B7fSz9SSg+tG4nrEwc3s4BbOmRZ2JmOlZPyce7fwzKCSeOsHwZM/Q/sVqAqSayPdqWbQt5UViZX4NNKC2jnRWHFQGyu4jeVfOxjSRPWvI4e0sUK6eZYlGI+WET8Mv3r2aiJzXjOu2rGeGoKWhuPl0URFPEkR0sWLwI4G9fJDCeJgnMCxZsCnjenROGJXTjLN6XZpZds0MUwqBqy7BSUXHmXf/MRSedl+6QvExM3QlXuKX19s/vmyfnU7hiuLZU1nj20WTWzVTm4TVi8RVy6VMJSEhQvLn/2w8eSHS9/9fOnbZ9d++v3DX36/9+uf939/fv+v149eHX58ePj48PDa4SHz7q/h/XPA6AarLFw2QVWEk5b38tLKusMTC/920dEbgXAICU5MzajKK8dkVRJSqvD0uYs7T17PPvpt5uFvy4+fT176snVgvKyO0FLT3V5S3ZGT25ae2picWJcQVxoZFu/qFG5jGWqFPAMz94eapXi61aUk1KUmFoQHh9igrICaobaWuYF+ye5O6d5u2f7eMQ426d4epZFhie7OvjALZwN9F0N9W/DfLka7OMe5OTvqg6An3g21QqR7u6Z4OEXbWgZBTcKRZklO1snO1rG28H9dLA9zmyI1bnGwq/TudWb3Fgd91H2zx8Pt8f7uu/kfLvJxW7T2GXzlHLF6c6Ttkhi3PFS3QW094PTus3t3GN3/00X8/3bxLA+/z0HvcDBbHOwKDbPLJ6/Rh/L9vGzUT7nqgh1BOnZAbUcI0A6kbQXUtAFp/V/qqGBtG6CONUjHBqxjDdK2AmpbArVRYG1LMPB/1VGBSAjoDRVSXYVUn0SoTSLUFHCNo/ioRACUCM0JuIYMpi6DasigADlMcxyuOQpVkyDVpZYaEqSaBKkmtQSMWWpKUBpCuDoPrs5FANgIbQZUi2yqPmB0kmBwYsAEQEECKSjgEFRzyEKLamk45ARnxQWvDWO3VaNzs9LJaalCOTYzKZucGBVwR3iMISmPPiFkq0ScGQl3epQzPcpeGOdOcoZJDUW9BamY3KS+3CR8Vhw6M5pUklERFeysB0Goa9qA9JwNzdxMzN1Om7uaWBzN9UMhRqE+gcxhspjHGBXSJCKmWMwUCulcLoXFHOSxhgUcipAxxCETD5amb+5tTHLoMnI/s7O1MzdbjMUuUJkt0enx5h4JJv7Buv6+xmGeVqkoeJyhYaCerq++poc+wMUY6IYw8tZ7F2rxAdRZE+HyrqH3O/px2ogiM5cCc8dokLHHiZOE9KSpvi5eR+VAVc5IcxmpMq8yNhBbmkluLEMXZ2HLciktNVx0Bw/bRe1oHulqp3V34qsr0UX5xLKSVE/XQLh5ZUxYWWRgZ04Ko7W2tyDDy0TX/P23TN99y0kXlOrlmR8c7GVmitDUQOloWeoALHUAthAdK5Cmgz7I5bSBi5mhrT7IVh/kATXzQcI84RYOxvpwsLYJ4CRCT9tMW80E8IGVLsAPZZIZ4F6dEJ7oZW+jp43UA5qDgVmJiasLixfPX1xYXZHNqhTL87Nb69PrG/LlTfHq3vrn38s++1705U+Mz77nf/Wr7Ps/xV/+ynj09cwPfxWM8FGhCR4RiQhrVzjUDmVhgzS3RJgjDcB6IDUNbweH9oqytpKC1qK/XXT9x8UPhM/fHH3+huT5MfHrNwT/00Xx4THBq+OcF8eYz9+mP9fAfXcic/eYL9kioS+tFFtbWtNQnNtcnNlZVNCaX+Rj7WispWtvYemEtLWF2cFgdraeIRU4GmPjCmntavvs+Z6VqyWixSyqjLh6dez2U/GNL2hn73IuP+qe2W6dWOZcuNsmnW/kKfpmtrkHt2g711snVurG50n71/j3vpx68tv4va+ahTPi3Rui5XP86U3V1hX5ylnhzMbI+DxtfEk8v8+b2pGvXZ299Fh6/t745Y+WPv2Ftndn7O43lPOP+nbv5rCnOhYuMi9/OnLwgLR8tWREloam98pWBQd3i8niYqqkSbJUxprsmT1L2ryJWb7SMXsuiyZvVO2wr31RI11tUGyQ9x+UcxYzyBNFvIXGqYPxz58JHn3HffgN9erjKtlyePdgLkVcJ5xm7d1W3P5CcOFucs8QVrnSOzZfMySq6OPVUKQZvfSQOnzmgGD0w6c5lNHEXno9eya3h2XoEgPziAuIyvH2jvR3DQh2PxPo6udh44I0OG1tbNCUn3rk4kBnE74HU9OMy24ZTu9iJ7SOVDFnguoHPEswoY3UqBZGNlEe3cKOaOakEhUx2LEC7kbcoMq1nRNFX8Bc/Jr56PcggtS6ot+tnurfxvJrYvjUU8PaOanE8XzqdFgL3aucmNDDD2+mBdZSwlpZTmV4v1a6U82gbxdr9LO/MjjLthV9CcNT4WhJeK8kpFOYQJyIQov9W+kBnay4QZlfB+NMJzuGKPVtZdqX97nUjXh3ieDVw0bFfYg2Tub23eTLn5qOX4LNfa4ruhq296X8xeHqy8NE6aJWcY96di+4sM+sesiplebdTHFvZri1i30w8lCSKnpoKoO1XCTaqhjbrRrbblQctM9d6Vm5jd960H/w2dDFJ4SzX7SsfhJLWdYMr7bOwWfhJ4vxsnI0L7WkMzKxKDIuMyo2zcnJx9rKJTwsJTWjKrcMnVVJyKjt461c33tyOP/g2dyj31Y/eaG69LSZNFZcjW2q6mwrqmzPyW5LT2lMTqyNjy0KC451sg+1Qh65ePS/eJQXj1y01gGE21vnBvoluNgnuztm+XnGO9tl+XmVRYbFuzp6Q02c9HWdDfRtwSC4pvqRi9HODva6OuYfvBNqhUjzckvxcIm2swyGmf7jos2Ri9G2sGC4UWWEx9xQ69Y/c/27fNzfNHIwu1zs/3bxPB+3QW2dwVfM99Vs0zsujxKWBms3qC3/urjPxhywsWfZ+H0ufoeH3eHhd7nEPU7fPvvvOuoBF7vH7t3lYnd4+BUadl8wsjIykO3lZquh5qILttfRstXWdADr2IK0rICa/zbd2P5X940dROfISxuwtjVIywqobQnStoQALY/GM8BAFBiMhIAQYCAcpAMH6fzHRRVSXYlUV8DVJ2BqSoTGJFJrAg6QwTRkUIAMCpDDtGQILQlMbRShNoZSH0WcEsFOiuFqo0jAKEJDgNDgIQAsuCYDpjUC1SKbA0jGpzDg99GQD4imGkMI7SG4Zr8ZgIzQHXaAjYT6zKJbtuT8WaV4YnJUrpAoFONyuVjAG+GzKXIxe3pcMC0VzEr5s1L+gkywrBBOC0YGmsu685J7sxLw2fG4rFh0ZjSxKK0yKthZD4zU0LIB6TnonXY1Nnc1NnMyNnMwNLM1trAAG4d4BzKHyWMC9piIOSZmjY2yxCIGn0dlMwc5jAERe1hA65exKR9dOXt7b01IwnHRXZzO9rasTEpDo6KPUh2UFG7gEm8WHGwU6qwb7G6dCYMmACEBWkBvPS0vU4gf3OiMiY7z6VMoK3WU43um7u8YxgFRhWZu+cYOUepGTm+8g3rjje6EGBWxU9BVS6kvGawtJFUVVMYGdeQmkxsqOvPTG9ITCdWlXEwnu7djpL2F1t1BaqjtLMjrKcjryMoIhFuEWsKrYsNLI4MI5fn01tq8YB8k4APzE+/Yg3WSPd3yQ4J8LMzhAHVLHS2EpoY1SMcWArSFAK3B2g6Gug7GBo7G+pZgLbiOho0e2PG0gYOxga2hrpUhBArWhusBzUGaJoCTUO1TzqfB8e7WFXGB1UlhPghjM8AHKF2Ql50tY5h89cq15c0N+cK0cm1hbndDtbEhXVnnrWxuPv1B+vk3zE+e0j7/hvL4C8nXz7iffou9dEfw6GkqkYoKjXcLjUNYuyHhDghza4SZJdwMaQDWB55S93F0aK0oay0pbCnKaygpKaxqcWligf5x8a3RF29Inh8XvT4mODwmfnVc/OpN4cvjgufHha+P8V4eY784Rn/xFvW5Ovr7D9J3j/tSEImktBJcTUlNfVF2c1FGR2F+c26BJ8rOSBPiCLN2sbS3RzkiLR0dfCO6OXK0cq2QraxVbLUtXqyUraWSxT0L55Uf/Si69QV+9YLw1qeD29dIGxeHti6iZzYahCq0ao2xd41/+SFh/XyzarV+cmXo0oPRj36UPfgWp9pavfP5/MFNsWpFMbPC4Y+RR1hoLIk0QGVzxXQ6TySeEKlWxrevyM7eUV7/RHTxIWX3Tq1svXnuXMfy1ebZ89Xj6/ybTwlLV9LwnHQ0o128yNm+UzEii+sg1wkWWie2CtlTvStXOpcu1al2ymSrCcPioYuPiPsfRvVx2pcujlz5MnFIlkgeH7nxBf3Ol11b1yg3P6bcfFwuW0ga4JTzld2qTdLCufErnyx89H0JTZyGoWJlK9386WbqeOOIPB/Himgg5FPGJHeeVglm4jtHKkaUcfWDUP90pFdCYFSOj1eEv1tAsJt/iJu/p40rQt/Y+rRha1HGvy4SerENbcScpsFivDijh5NPHA2oxMe20bIJY+loUfHgVHwLN6yOnoqXRXQI8pgrEfjxyKGpDPEW6eqnnEe/ujbRXevJ4WhxRI8gHjca2yMIqBtOwYjyh5QxbczIFnpSFz+sZjigciC2k+dXNxzUzvKsp1bKN+d//Kt0dDcMLfJrZQa2soNbuZGdorA2bnALy7NmMKyHd6ad4VxNCurmnmlluVYNWhVg/dp4wdhxp1aeW6/Ee2Cq5sYXeXefWsivmU19ChRd8d/8nP3ra8Vvrz0pco2yfsMGEaicY9LIc8GMBxFk3j1SxzapX99c8OBCLH0tgbmeQFuOHZ6NGVQlkmcSqbPRg6pQ4sSZ3jHnJrZDIztLdC6Vva0RWm2djc/EKsr6FOW9vOTCtqikouj47Oi4dAcHLxsbt4jw1LTM6rzy3qxKQnptn3jzzt6Xr+Ye/Dz78Ne1T15MX/mqmTRWUo1tqu5qLqzoyMlpz0htTE6sT4wvDA2KsrcJREADEdAjF1M83epTE4/yYqAlwkoHEOVkmxfkF+9sl+TmkOnrHu9snxvgWxYVHufi4GFm5KAHdjE0sIOA4JrqLsZGUc5OUc72tmAt6Mn3Qq2QRy7G/MdFm2Rn6xgbeJSVRaS1RRDMoCbKe57cts3BrjN7tziYXT7u3z1wR3lxm9Ozx8fsC7Cb7K5tZtd5Pm6N3DxLqJjvq9mitf/jYtsBp2eP1bPD6Npnow84uIMjF7mYHR5ul0vY4/Ttc/r2OYR9DnaPjdll9+5ysbs8wioNt8ujzA8R0l2d7AEarrpgB6C2vY7WkYv/4vf35CJIyxas7QD+OzjaQnRsITo2YG1rkI4VWMdaF/T38CIYaAkBof4PFxWwk0r4qSlLDZWVhgKhJoeeUsA1VEhtBUJLDtOSwzTlMM0JuLYcqS2FA0YR6kd9NyLYKSHslBihKUJo8uEafEttJlyLaq5BhmoOQ7VJJoBe8Mk2zXc7Ie8TzQGDMC2SqcYgDEh1gNJCvKS1xesiulLMFItZUrlIKhWNSnh8LpXNGBRxRybE7AkRWyagTQgZSjFzWsJUcoYHW8o7cxJ7sxNwWXG47Fh0ZjQuL6kqKthZF2ylDbQB6dmCDV2NLVyMzB0NzRyMze1N4TA90zC/EAaFKhGwRoWMURFTImKOChhCHoXLGmDRiBxqH2cYf2F15tv7Ny4vTUsHCZyudl5nJ6awmFzXJOgk5LhFxpr5JcFjIiwSXIyinVGZBkZROrrBAG0fMMALqh9koetnqGZr8j4S9R7U7QPzaKBNjolrgYlLBgQV9D7Y4201++NvVwf6c5sqKbVF2MIMQlkuriy3KPxMeUwouiSvIT2xKCq0szCH0dU20FBNaW1m9XR1Fxe2ZGX0FOQWhgS4G+rGO9tXxoc3psezu5pxZQUBSHOLU++ZfvBOiI1lbkiQPxyG0gQgAOoobU0bMNBOF2yvB3HQ17U10LOCgJFAHRs9MAqkBdMG2BhCHE2NkGAtOBiA1NNB6IFRhvpIAz1jdTWjU+/a6GtFOSNyg1zrUsJyQj1RYHUkWAtpoFeSm7u0tDy7uiJQySVLUxPr8+K5ad7cAmNxbf6zp7PP/qB++gXrmx9IDx7THn8hePoj6dYj8SdfJ2AGEcGxriFxCGs3FMIRYWaDNLOBmSINIUbaJ9V9XZyay0tbigtaivLqi4vzK5tdmtigwSvagp8/ED5/W/Ly2NiLY6LXx4WHx8Wvj4teviV48Sb/xTH+q2Pcl8dZL9+gv3iT/Jd673cfpO285TdimTyUUYqvLqqqzc9sLsrsKCxozMlzg1sba+k6wqxdLB2dbF3MoNZWnkHUqXXW7o0Mymg8ebRSsdE0dxDXz6uVrqx+/5fozhPixmXWtY+Gz94iH9xsVS72r59rky30KFe45+9wLt4jbV0ibF1qW9jD7d5m3fpy9PaXE9ceL11+OLWyNzExPT85vaxUyLkMEXlAMETk9eP4JJxgiMRh8Yb5suGxadHGhfFLD3DzBzXSpd71a41z59qWL+fypltnDqpHl7IGRWk4VsmQlDx/pZY+ldTNqOLOUfYfVkhWsrnTbYsXcfv3coSzoQR2BmeyZ/N6y+K5dPYk4eyjZJoijMAZuPRw5NanhLO3BY+/UX73B+324zyOLIc2Orx1vUu2SVu9euX3w3bFakgjlrJykTSx2cWa6uLN5KIZ0Y19mUQe4+BBs3QtGc2pGFHF1g2Z+6ShfJICIjL9vMIC3AKCXXzDPM542LhAdQ3szU73VubzcC2UztrB7uZ+LKGXQCvuHCnCCZOayfFNw+E1pKJBeWG/PK2TV0iciKyhJHXwUzCSsDZO3fi5xCFV1LCqUHYw+f3zysmLTtWDob3CiB5RAk6SjBXHdLJD64cLh5Qlw5Mp3dzkDnZk7XB0PTWycSSpV5hKkIS1M30bqY2TB9LHP8WRZMFd3LAufsagKgEtiWjhBNWNnKkdjurihXWyXSv7Qro5QR0sj+pBhyK8VS7ar5nj1ym0q6O7tAtcMeNtd78offC51eQ1C9UjQ+l119k7xM/+kD177UlV6jXxTrdMgivHED1TLoRpH6zco2vUtp4d2KeKIi/EjyxlcTfT6AtZrKUc9nI+dzWft5rDXs5irySPzPl28F2aWMUTV49cdCjozyaoyogTZd2cpILW6OSSuKS86Lh0W1t3Gxu3yMj09Kzq/Ap0VhU+tRov3bu/++Tl7P2fp+8/W/34+fSVp20D42U12La63uaCiq7c3Lb0lPqEuIakhPzggAhbq6PJxQC4hT/ULNHNuS4loTo5vjAixBdmhtRUi3a2ywv0i3eyTfFwSvd2jXOyywv0K40MjXW2dzHSt4MAXY0M7SAgmIaa62mjGFfnaBcHax0NpPrJMGtUmpdbsrtztC0qCGoSgYKmutofuRhtDQ+3NA+C6dfF+MwNtW5xsFsc7BYHc7QE7mhO46yQcLTvZl+APRDiNlid28yui0LC8mDDfF/1Aql2i9Z+eRS/PFS3Te84you7zO49FvqAg9tn43fZ2B0edpeH2+MR9rnEA+7fLh5wcQdHdVo+aYtN2uNTpvtxqc72DpoANz3I0Z0pB7COLUjbXhdoA9a2BP5zefGfvPhvn+q/zxqsY/VvXoTooCA6SAjoKDIiwMA3Zqw1VUg1JfykEnFqEqmuRKgpkQAlUlOBACiRWgqEjhymOQ4DyGBaMoT2GBQwitCQIAESJECMUBfC1ARQdR5UnQ3X4KGATIQO2QIwaKHZZ6qJMVTrBJ1s0Xi3WfvtHqNTRDONPhP1QQsdsq3pyBlXSWnOEn1gnEPhsMlCMWdUwh+XiSQSDp9LFfFpYwKGhEuTcKnjfNo4nzohoEoZJFJjSWdOIiY3CZ8dj8+KQ2fG4PKSqqNCXfR1rbSBtmB9O10jF2MLZyNzR0MzOyMzG2MLCz2TiDNhHDpjTMQR8eliAUMsZIgEDJFgRMSjCliDfFr/1qz824c3v7p95cbq3Byb2l9VPlRVgy8qG6puEnUPlPinRJz2T0ElBZsmeMMy7JFZIL1wsHEkSDdIV9sfaRhyGuBq/L419F2k0ylUOMQx29wrx9glDWKVoG0RqWUSATbxVNMs8vLkNdVQqovxxTm4klx0cXZReGBxZAimrKg9P6ssLrq7uIDS1tRfV0NuaaK0NnXk57RkpzemJSW6OjqCtaMdrGsTo8lNNfT2ptKYCAc9kPmp9xEANR+oeSAKZQ3UgWuoW2pr2oB17HTBDvq6jgZ6Dvp6Nrq6VmCQFQRso6drCQYigdq2BhBHE0N7I10LHTVjwAdm2ppwXV2kvsFpAMDgxHtIoEaIrXlWgGNBmHtdaliIPRwO1IACtT0dnagjtOXtLenitGxjTro6J5idFq2sCHYOxu89kn/3I+vrb4Y/e8L6+vueS9f77zyiPPhc+c2zFALltG+YW2giysYDZmEHN7VGmttCTVCGEGOtU+q+Lk4tFWUtJQUtRfn1xcX5lS1HLmrxf35f8Pyt0RfHJS+OH7koOvzHxZfHBK+Oc18eZ7x4g/b8rX9d9B1BJQ1lluBrCqvrCrKbi7M6CvMbs/KczJBGAIitGcoBYedo42xiYeUcEifeuco5f6dpciODO5nGVvRsXU+nydLI4sXvfuXe/pSwdYW0d33owi3c+nnMyj52YbdJOt8mXxJeeUBav0C7cJd96xP05pVq5QbtymdTD39Y+vDJ0tmbG+v7V3f27u1tP9pbu704cW1afE0lOCsZmSf3SDBNDFwveZhGZon6uFLm/Pb41UeM8/cGz90nHNzr2bnTvX6jUDifTZdnU8dS8NxcorieMVdOnszEiwooir71O327D+LJ443zF3q376SxlTmCKeq1j1rmDwi7N2IH+ElUaZ1qOwJHz+XIuXc+nXz68/jn3wkefqH88qfW2c2O2e0OxebA8tVu6frWt3+2K9eSCfShpfPEic12mrKbPV3Yy0zvosa0DAwsX8bNnssmiqpGVLF1QyaeyZbeSUERWf7eYSEeAaHu/uEeAZ5WzuZgPQfT0+jKAj6hjd7TONzbTsLgu3GUki5qdicjqWkopX0kvplcOijLwYjSOrjZvaLgsv48gjy5dzSmR9Q+fT2FPBU7rCoc26udvu5UO+RRR47BSlL7ZEnY0TTcaHQLLbGDVcOYKx2mgcY/AAAgAElEQVSayOzlpXYwk1oYya3MlE5uDlGW2Tce38sPaKEU85Y65677NVLCOlnJRGk+ZTYJMxreSA+rH/GrIKXix+IxgmTiWHArI7yL499A8SwfcC/rD2kXeDaynBtZ1jU0h3Zhz70nNfc/sZefQylvIxTXQlfvkj76RfHjqzDOvH49y7heZtm7ZI2e9eib8+wdt6qiODdzzmBlfr2SMMJEKm0xiTyVSZ/P467mspezmAs5rMVszmoydca3nePazCpRXEthb2lF1DoXD+XgVeWEifJubkJec0RCYUxCTlRsmq2tu52tR3R0ZmZObWElJruakF5LlB883Hvycu7BL3MPfl39+Pnkxc+bSaOl1ejWmq7m/LLOnJy2tOSm5MSGpIS8oDPhNpZHExpH/4vJ7q51KQk1yfEF4cG+MDOUlnqMi322v3esg3Wqp1OGj1u8s11eoG9xeHCMk527qZGjPsTV2NAOAoID1N1MjGPdXKKdHay0NRDqJ8OtUene7sluTtG2loFQkzCEeZKTbYKDZZQVNMoKGm5pHgjVr4vxmR9u+98u7vFwBwLCf9dRN1ldO6zuy+K+1eGmOWL1Yn/dLrPryihheahuh9F5los5y8Xss3v32ZhzXPxZLnGPg9vh/l9cPOq72eHg9nikLXb/voA+049LdrI7youOIB174NEwhpYdRMcG/Pcv4/8PF3X+20UE+D/vjVlbTZWlmgJxQoE4qUCqTSDUJi01FUiADKauQGopkToyhNYYFDAGA0jhmqNQjVE4YBSuOQoHiOAagv+Hs/uMavPM+kbvGleaBGo0gSTUQALRezG9CgkECETvvfeOCggQvak3VBAdG2xjG9Pde4nj9DrJZDKZlEmxE58PJHnmmXXOu9511vqv+9P9/bf2dV17b7S+EKU3hdQbR+pP4ozHMMYDKEAvCthtDeyyMGgEnq7SO15leLQRerLL8kw3XK8fAeThzQc9SbKs5PWx/gsKoVop0s2q5hdmlldml1e0czr5nFY6r5HOqcQLGvGKTragFi5MT80IBngNRe1ZicwMGisllsUgM9PI7KyEithwD3NTO6CJPdjMAWbpYolysUS5wFEkSxQBboMytY4KiZbwhVqVdFouUMmFKqVwWiVUTwu10yK1dOLGxuo3H7/49oPnb29fvbWsuyiZGK6pZOfm9RaVd2WX8EqbK6OzGaR4KiY+wDIu0C7HHpcBsSCj7FKg5uHWZuEEeKTlaUezQyi7E/hwU88UlH8m0jvV3CnN0jEOgoswQVCs8EEQ8xRHp7Hy0q6MlEpqTE0StTmDnhcVmhrk35iZ2pCRWhxP7Swp7K+r7q2sGG6s7a0qrUul16cll8RGheLRDiBANIlQk5wwWF9Vm5ocRiJgjfUtz7yFAxq6I6xcLCxs9PWxRoYkGNjJDOJsbupsbupsbk4yNXWAQIgQMBEGJcKgdhCIHQRMhIEcLaBuSEsc2MjS4ATcUB9pDEJDzKwBxuZnTiMNTgXgzJP8iAleuPq06JyoAJK5CcYEiLe06mrvuPng3tU7e1fu763fv7F6a//83TsLj54uffyZ6m9fi7/5dvTzL6Xffj/4zocte3c7bz1e+MePeeMSZBDZMzIJS/BEIR3QCAcc0gFlbWcOhRvrGQS4uf7fuHj0Dxd/OyZ5fVT06rDotyOC345OvDo89uvxoV8MO74+nbx5zHfENr4/tYBTkVtRnZtZn5/ekp1Ty8hyRxEQQHMHpJ0TjuTs4GaBtPUhJ8u27zdoV2vmr1ad3yEPK7i33mFu3I/lTo3efXf4zjtDd16wNu9MPHm//fLuyK1n7cvXC6bU9ZpVwe0Xo3tPNO//nXfjWfPaXv3itvTRF2svv9l+58u9208f37z7xf27X9/e/mb/4tebc9/uzP94c/GbDfVzFe/KQNPCIGt6dFQwPtUzMCqcW730zqfaZ590b9xn7zydevlV+/WnnRuPa+Y3ozpHGTxFtXgtg62gNEwUjCzWTl9vXbrD2/2AylNlis4XqNbJveLUcfX8J/9Sv/x7mXSRwhwtlS+LH35QpVjMGpaIbj+9+vcflz76UvPio9Wvvues7w3vPMoeVXXO7zQpro1cey59/Em9dq18cmZkeb+8R9o+MV/MFqQ2D1KqOQOrNwcu3M5giavHF5MbxjD+yUSf+NDotCD/yHCfkCjvc9E+wV4EVxTY1BmFYJblCtkNYx11A+0t7Lauli5eOZNfzFXQm4aTW0fpreNZbCm9eSK9Q5LYOBlbM1o0uEhtFWWNLPdcfZfcPR3Tq6GPrySNLMVwpgPrJmic6RSuOpOnS+uZDinlJrZM1UydL+hXp3cJKdW82CoerX40rVOcxZ2msyRxXcKo1vE8/krj3M1ErpLOVeaNLsa1CeOa+ZHVIyFlfWHl/dQWfkqPMq5LHNE4Flg9GFI7GlY7TmOqyJ3TXpVj51rl7g0iH6aG8/aX1U/eIwjX7LW3PVYeJG0+m/7mpyv//j1qRAPK4YCzRglN8/gGtX/PUkDntEPpgHu9wKNR5NkoiOXNxw0uhXRI6SPLuZKrqZOrCUOL9NGVlImLFN6CTyPfo1FYOPeAPrUBjqnxKhrJ6l4o7p4pbhNQM2oj43JiqGlRMUkO9p7OJB9qbFp6RnV+GSujrDutpm/25vtbn70+/+73Ky9/vPzhK83uB7U9ssLyrvqy5trM/Oa09IbkxAZ6Yk0iLTP4XJQDIdQW+1f/4sG7m8qk+KzwYF8baztjQ6qHM8PfK9aJkOzjlurvGedqnxXslxcRQnZ28EFZuVmaeliZO0BMsEYGXkhrqqdHjIujnbEh3lAvyt7uTxcJQTaISLzNXy6SCZhoIjoEA6+mBFwYat4QsK7xmf/p4paQtSPm/Fefxpag87as59JA7QKr+Dy3Ymuy7aaEudpfsTnRuifs2hV0bU917PCZe0LOnoCzLWBtiZhbYs5fLu4K/7hf3BF2bQrYW6LeDX7/tmR8ltNJtSc4Av5yEegINrYHAR3+uD78v3HRmAA1toOa4CHGB8FBgAfBgoGHFh2M5uz0ZnBndPizOlv9GazeDN5QgzVQofW1OODMny4qbYyUaKAcC5ShDaU2hhKUngipL0To8RF6Ewj9MWuDMTRwEAXgWhn1IEy6ESadloDKs2+VnDpaBXirAXqyzewk0+xUr6VBHxLCdcAIE8kXBzhX1NI5lWxGOz2jndbplLo5uW5GqtNIZtQirVIwqxIuzEjm1IJ55aT2wMXsJFZmAjuZzEqJ6WJEsbNolZQwDwsY3siYYAK1h1o6mlm7WCBdrTFO1hgCHIM0RUSFxEgEIo1KppQL1dPiGa1MOyOb0UrmNJJZpfCdh/vff/7eB/f2bl1YmBsdUHI6p9lMbmFJe0ZeS2o+r7iliVaW75NFs00JQtDPEXMxiGSIRaw1ng6ziMCjKDhosNVb9uhj+HNgLzo6hG7hkQgl5aC8yp1C6AjHQKBVEAThagjygcKqyTE5gX40N8fMEL8aelwRNZrm7V5Iia5hJJcm0ZjlJZzK0u7y4oG6qo6C7LIESmUSNSskwNfKzBEEiCYRGzJSSmmUUBLREW6KAwPMTr9lY2TgaGlOhELQRoYEkImrpakb3MzVwtTJDOoIg5GgEHsIxAEGJZmaOsBgDjCovSmEADUhmUM8baxcEeZ2psbWAENzPUMrAARuCDI/fQZ+5i13K+N4TyzVHVEc51eVEh1IQBFNoXhzy/TklI2tzVtPH24+vLn99N7Os8eX799fePBk+ZMvNH//Zu71b8offpz44quFX34bevlJ2cVNxUdfFU0p8RGJ3jGpKJw7GumIRjpiECQk3M4cYmmibxjg5tpQUlifn91YkFNVUJBT1uhSOwXm3QOKvzsl+fWY4vUR5esjsjdHxW+OSN8ckb4+Jn51VPjqiPD3w1O/HZt4dWT01+MDPxu0//00ffOY7wg+vp9RwKnM+8vF3FpGlocNEQE0J1rjHLEOTg6uUCuMW0S8ZOtuz/p+qfZi8dxV8qhi4u1Ppe9/RenjF6rOc2885d17p33z9uD9Fy2XdzrW9yvV5xk8Ye30+dHdxyP7Txc+/1704vOKuat91x7NPPr8/P2Pth+89+zhiw9u3/5yf/MfWxf+eXXm2yvKX3a0bx4sv3l4/qct5cdzI89mBHtq2QW5ZHJwaFyq0G7dmr77NuvSjc5r9/jvftV49cHE219XzW/GckVpw+oy4YX4NmFw+UCV9JrsyTetK3d6t1+Waa8yxnU5wgUKayJrSNGuWVfceMHWXCwZlLTIF3hLVzpluk6xtl+7LLu6e/H5+zf/+cO9X970X9kb3LjLXNmplV/M6lM1qK7uvXozceNZYvtww8Rs46C6c1RX2jWVWtPLaOD1z2+yNFcyu6ZqRmYTK/pxvokkv/hwcnrIuZjogPBY/xCKX5iPvQcGZu6JxXAqC4TshvHOusGOFk47q7N7rJorqhzSZHbxM5iCtE5+HlfBaOMX9mpS28W5PZqS4WVah7RJd7N/68PQLklYlyyWq00cnKcPzifz5hj9urQ+bcHoUiZ3OqSUk9IhqBhbyOJI0zr5UWXdYYWsuJqhTLY0gyONbRyJbR2PZ4rYa3dm3/s6laeKbZ+qU1xNZknimqdi68ciK/rJ1UMJzVMMjiy2ZTymaSy4aiCyfjyifoLB1QVUDLsW8fwbRe71Ap9OFffFl1X338aMLDnr7rrP3UjffrL+6vXez7+FdwsQ+d24UiGpXuvUrAnrW/Jr5HvWjvq1SDzr+X4t4pTJy9SBBZ/GKfr4hUzResLwCqV/njq4RB1cCWVpXKrH3RqExfOP6RNXTakNfmUTmd0Lxd0zRa1T1PTaqAMXoxMdiB4uTr5xsWmp6ZX5ZeyMEnZmHW/+9kfXP/71/Mvvz7/zw/qHvyo2X1axxUUVzNqSxtrM/KZURkNSQn1SQnVCXHqgf5QDIdLeLoJoG4LHBOPQSd4eVYnxlXRaRmigNxJOBAHivVwZ/p6xznYHLlKcidkhAQWRYbEuDt5I+IGLRBAQY6jnhbSienpEOTngAfp4I70YEoHh65Xg7hJNtA2ysY62wyS6kmjORDIRS7HHkR2w4Xjr2rjA1eHma3zmlcnO/1mmIWJti1g7Ys6ulH1wiLorZW8KO3dEzIN6ca6rcKWnfE/YtS/uXONVbk+13xCz9kWsXUHXroC1L+q+IerZEbG3RMwtMXtb3LMr4u4Je3eFPbtC9r6YsytibQk5W0LuBr9/Wzym6miNwmEcAUbuMIgrFHzQv+gANv4/ugi0hwL/y0VbCBD/R4yxYOBfOTRPNJi109PZnp2105+1NdBi9TQ4fRVWX4U2UGONNDigGmc8jQEobIAKG6ACayxDA8RIfYHV2Sn4Gb613hRCfwJpNGFjPIo26UMAu+GAbisTJtykGWZY9NaR4hPHakzONMLOtMBOdMJOcM31+61BPAfMFCVihd12bVo0rxBrlDKNWqFSSdQasUYjnlGLtdNCtYKvVkxqlFNq2ahWOjo92dtbV9iWmcjKTGCnxLIZ5M6USGZGfCUl3MPCFGsIsAWC7WGWJFO4kwXSDYFzQuCI1jiUKTIymCyYEirkEpmUr1KLZ2eVOp1iRi3RaSQXl9Rv39/9+v1nH97fv3NxaWaob6S2crS6upWRURodX5eYxc6pL4vIS3NhUHHJ0XbZ4S5lcBjFFB5vYROPtU0ioKlwPTfsKUcPQ7dYeFAKMigN7p2P8a91jc618wswtCC9BSSeBNgcPYU+eiLV06s4LDQjyK+EEtGSldaSnZ4S6JcVGdqYnVGXmcauKGWVF7PKCvuqy+rT6AXk8GJKRIKnswvM2AliHOVIrE2lB9vbYkEAghkEBzGG652xARrZQsEoI0OssbGjhaknwtITYe5qAXMyBZMgYBIETILBSDAYCQolQaGOphAHGNgOAiTCTNyQ5r62SC+sNR4GsdA3tNA3sdQHmZ48a37yGAFyOtbNJskXmxbsUJdOTvB3cbQyx8HM3AgkqVjy8PnjrXs3Nu7f2H38aP3+w/OPns+8/EDw7kcTn34h/+4HyTffzf34Sv3PX5t2Hg4/eI/OGUeHxPvEpKFwHhgbFwzSCY1wQMDxZhBLE33DQA/3htKC+vysxoKcqsKC7LJGl9opUP89gOhfJ0W/HlP8dkTx22Hp70fEbw5Lfz8ieX1M9OqY4NVRwe9Hpl4fHX91ZPTXY3+4uPWHi/mcityKqpyMury0P10kWAHMCNY4R5yDM8kdhsA7hMYKNm/Pffh1kXYtX7dOE2gGHr6n/dsP8cPSqH5B372XI88+Hnj0XvO1ffaNh62X9xqWrsWyRvKm1B0r14d2n67989XiN7+UzayPbT3R3ni5tPV4c+f+O3cevXvt6kdr819fVP99Wfj14vi/1iZ/3pS+uqH+dUf+7SXBp0uipzPSLblAyusdHx+Xn7+ouvW4bela59W7lef3u/ZfTL38pmJ+q2J2I7FfnsRVxHWJg6oG04dnJ+582nbhTtvqHebl+6nDqrxxTXa/hKla61ZcGFCuMkemWweERS2c9PKG3Mrm2hZ2K6uvkcUdkatW7z18+N2/ZTcftulWJ3eetM5cJzePlgiXlj//Tvvyb6Wj07RKdmO/nDmibe1XVLImS1kTbYK5VuFCzZCqZXyOnNOK8aA4+dPCY9KD/CMifUPIvsFk3xAfB1cMzNwLj+2uKhQw68Y76oY7W/uY3P4RWR1Pmt01WdyvLOhXprRPVIzOpbYLCnpVpUNzZUML+by5VK6288Kj9otPwtjSuP6ZiC45Y2Q5a2K1XHY9mavJGZovHF1kMCWU+uECnjqvV5HQPJLSNkap6Yst56a0TBbxtJlsWWz9MKVtPLVPqXzy6eWv/knt5FPbJ4smFhPb+eEVffRWPq1+lFw1kNElZXSKEtv51NaJiNqh6Lqx5C4Fg6Pxzu8NqRcGNcvcqqfOsWaGP/pn3v4DO8EV35UXeNHlkrsfbP/+5vbPryJYoy61I35t807VKs82TQhH614x4NcwEdwhD2yX+7dIEkYuUAYWgzsVSeNr8UPL0X3zsQNLlOELMQMr/h0qXOGAfcV46cLTxPErFrTmc1WCrO6FQo62oHkyLqMuhpYXG5cRFZXgQPRwdfaLp2YcuJhewsquH1i++8nGhz+vvvP9+Rffr3/wi+Tq8wqmsKiCWV1UX5OR18hIrk+Mr6HFlVHIKX7eEUTbgxyMgqN5uJbTqFV0WlpwgKe1hQPEmObtxvD3pDoTUnzdU3zdY50I2SEBRdERsS4OntbmLuZQN0tTgokR1uisN8qK4uEeQSLijPTsjPTJjvYMX2+am0sUAR+ItIqyRdOc7eMcCTEEDMUBR3bAheOt6+KD1kZaD+bd/G8X2QcuHmRHwtoUdt6Qch6qeFdHmhbZJRd5NfeUvbflnKuj9TuCjhti1g0xe0/I3BOyb4h7boq5u2LOloi1LWbtiLt3xdw90YGLnD0Re0fA3BSwNwU9mwLermRC2dYcZoN0Ahp5mMFcoWBnCOj/n4t2UGM8BHDgIu7PYMHAQ/MOBjqC3oyd3izBQGdnqMHrq3H6aryhGmeowhqqcAD1HzQaK2wACgxQagMQIfQFVnp8Kz0+wmDK2nACBRi3MRlGmfRaAzhWxhxrcLu5cTXgdP6xwyWn36oB6dXBzjRB3+oyPdlnbtBnZdJrhxwI8lHXll0UjenEUzMK6axWpVJLVWqRWi3STAs1SoFawVcpJqcV42r5uE4xrhXy+uuLWjMSutLjWclkFiOmMyWSlRFfRY3wtDTDGQJsgWCSKdzJHOkEt3GxxjohcEQEHmmKjAwhC6aESoVEKhOo1bK5ebVuVqnVSGa10ksrM/f3rn729oNnu9e25tQXhBO8ytLquLgGWkolhV5OSa2JL8j2YyQ5JMVikloZ42VJo2agaLA5BUtKxxPo1mbB1vruXuCAcNNAmnVoJjqswiG6wZVcZOcfBkAQDumhD51FHj5jeei4+aHDkTi7+oTEckpMeXx0TUpCe15WRlhQSpB/TTqjITuDU13OKi/uKi3oriiuTKDmRgTlhAVEOuAcIUZOEONwB9usyFACzMTa4AweCrIBASwNziKARhiQCcLIyMHczB2F8ERYesJN3cxhLqYQRyjEEQpxMjV1hMKIIBAJCiXBIESwsR0IQIQASOYgDxtzX1uUKwqBAZtaGcIs9ExgJ86avnUUbXQswtkyJRCf6I+tSgnPjgl0RcIdLOFEK5vWhsYHD+/fffZw6/6tvUePtp++uPT83Stf/nPlX98PvPNB38uPld/+PPvtT+uv34y/97fBe+9Ft/bD/ciekSk2eG8bpDMa4YxGkBCWtmZgCxMDo0BP94bSgvqCrMaCnOqiwuyyBtf/cPGo/PVhxev/cvG44NUxwe9HJ18fG/v16Mgvx3m/GLZ9fSZp65jviG08j5HPKc8pr8xOr81NbcnOrWNkuyEJcCMzEorgbOvoTHK3RDs4RcbzLlxXv/xb6dzllp1HeXOXKy5szX/zC0OoiRmW9Nx7Kf7kG/4HXxbMX+TcetKxcatu6Wp4Oy91WFYiWxy+8eLy928UH37beH5n5Mpd9bV7q9fv7W3dfnpt+8nC7Puz8k9nJj9S9H4oZ78vZ36oYn+q6/1kru+Dmd4Xst57/L4LfZ3Cjmbh2Mj0yurCg7crpDPF6lXOzZec2+9z73xYf/EO//lXeZLz5+oHMsfmI9smySxRhfZa0/J+nmiRc/lOjfJC2YS2cWpGsrrXOShvbB8qKWkvKKxNzyxMiGfQ4xiZCanspo6upvaGxtbmbu7EwrLg2nbRqKiErxndflIqXErpl47feufyVz8vPP60sl+S29DX3i/nTsx0DMkaeKKaPlHzmLpzco45OZdY0IH3jHUPpkfGZgb6hYd5BUZ5BkR7B3oRnZAgiAcO3VNTNNVVO9ZeO9TR0s/qHZlU1fNkmR1jLaLlwn45o3OyaECd3DKZ260oG54vGZrP7tNk8HQNczcqdbshXaIotiJt7Hyt7lbr0oPssZW88ZWyqVUGW57QOpnaKayeXEppn6Q1DqV2TiY1D6e2jud1y8uHZ7O6pUmdU4ksQVq/cvbdry797euMIXVavzyJJUjsmKR3TGWyZdTqQUolL61dlNYlprfzE9unwsp6o2uG8/pmkzrk4TUTcV3qqE6Nb70wom+x573vE689dVTf91n7GMlfr37+9fabN7d/eRXJGnOtH/dqnMUVSZwblN6tMs/qkYAm/rk2aWC73KdRGNM7Fze4HNO/EDu4HN49G86dJw+uxA5fjBm84Nuptc7pwxQOlS0+Sxhbt0psDakRZ3HmC9mavKaJuPQ6ckI+5U8X3Vz8aXGZaRlVBeWc9BJWbuPQhQdfbHz409q7319454erH74SXXpS2skvqmRVFdbVZuY3piTXJVKr4mJLyNF0H88wO9xBgnHoc2gk1dWpNC62OjkhLTjAw8qcBDWhebvRfdxinWwZfm4pfm4UZ0J2SEBhdHiME9ENbupiDnGzNCWAADiAno8NguLpHu5AOHAx1skh1c/nwMVzSHgEDhXnSIi1t43Eo8hETIw9NhQLr4sPujjaenWqa32i42A+6l8uHuzT+AvFDX77LXnPk5nh6+OtB0PgnswM3Zvmbk42b/Pb94RdB/eLB/XivrB7R8jeFrO2JewdcfeuiLsn6t0TcXeF3btC9jafuTHFvC7o3hTwdqWT8pbGIISVE8DQwwz6H/Ui8GDezf/JRegfOv7pItAWCrCFGttCTXD/QeOhJUfALFFfZ6enIxjoCAYavL4ar6+1BWjwACXWUIkxVOOMNbYgNc5EYQOQowFSG0MxUk+ENBAhDYUoo0kEYAxhNGQF4FkBuHAA1xrERZm2mRuX6h3PP3GkTP9UjcnZWtDJJvAJjvlZHtyIawlk25h3e5LkRVkXx4d0gnGNTKzVKOVKkUw5JVdMKmWTKvmURilQK6emFRPT8rHZ6SmteKi/saQlI7GDEcdMobJSKZ2MaFYWrZoW7QU3xxsCbIFgRzMrVzjGxQrjbI1xsEYTrLEoM2RkaIxQIFQoJRIpf1olnZ2bntHJNVrJnE6+oJNfv7j4YPvqtTnVecnUwsTwQGVpR1o6N7e0hsLIOkepis3L9E2NQEVT7FJHaudTI5inj3nAEbTiUpG3R66VsZ8T9BwFE5thF1/pltrgmVJBimJYOPueAtkdPok5dMr60AmLQ8ctD79lduiIB8yyhpaYEeRP93VLDvBuzEjJJ0emhpyry0hpyE7vKivqKMpry8/qKMzOjwlLDfSm+7qG2tm4wIwdocbBdtgIJ3s0wMDK8AzC2BBpAoCcOWmmfxoNMiGYmvrZ2frjcW5wMzczsLs5zNUc6mJm6mQGc4KZkqBQBzDY2czUxdz04HUyCWZCMjVxMAW4oyz8bPFO1mi0iYX5WRPIiTOwt44iDY4E25vH+6DjvWxK4gOLEyJ88Uh3JJJoCo8Pj1hdXr5999bVnesXt7Yu3763fP/JxU//vvP7m5Wffh55/4vR976a/devG2/eSL/8lv/OP2jdfMQ5mksoHYH1srYi2SAd0QgSwhJnBrYAGRgFenk0lhYdnKNWFxVmlzW61PLBffcAou9Oi14dk78+rHh1RPJfLr4+yv/t2MSrY2Ovjg7/epz3s2Hb12cSt477jdrSeCl5nLLssoqstL9cdLbCWeiDnW0Ijlh7ApZkaUN0DKeyZ1cVb3/SsXm3dfdR886DbO0F1RffZsh06crFgqUrvU/e7338bvnFrZFnH/XfeVakWqL0jBdLF2tnLree35G+85X8g38O3XrBXbquvXL7ysadB9t3HyxfeKJWvpzmP55gPRlvezrW+Gi07t5I7f3xhvuTTfenWu4MNe1yGzV1xcOVRf0dLb2jo0v3HjfPrOTLF8UffTfy4uvCxZ3ihS3Je/+qXtg61zQU2y2J7ZZQ+2R1iz/IhtAAACAASURBVDvVc9fDW4catJc7ZtbrxtVVnInyBk5FeUdDaXtFZmU+PTsnKZUeHpUeSS5PSG5Mz2opKKrOLygtLk0vKilhdmd19dI7+hdefCncf0ntGKnXrAn2nt7/7o1kbT+/vqetR8jsE3OGpMPSuV6Bhied6xXMTKpWO/qkIeTMoOhUWmJueGB0hF9ItG9QbECoj4Mr0gTsY4cbaKwUdzePdzYMdrT0MruHJ6fLu4U147P9i7tZHGHp8ExalyivR1k9vpLFVpSPrRSMLGYM6CqmNytn9v2bJrxrRyq1++XTO5zLLwr4l/JGV4rGV7L61Ent/CyOrE5wgd48ltsjKx3SpHdM5bDFRX3TRTxVGluU3itL4YoTu0XKZ59d/vsPFbILqX2yNK40oW2saEhbNjybUDecUDOU0SlO6xJlsqXJ7fzIyr64hvF01jSlSUhna8MbJVFdmtAudfTASuWNL6lXP3Sdf9dx7kOMdK/kwd+u/f5m41+/RHIErnV8z8ZZ94ZZf+acX7ssqE0Y0Djl1yzyaRD4NQmTRldTJi7FD52P6p2L5M5F85aj+5cj+5Yj+1cCmDpEbh8in1ey9Cx+bB2e3B7SIM7snitgq3Oaxinp1eSEPEpcelRUAsne08MtMCkhJyOzprCyO62Uld88vPboy42Pfr743r9XX/648eEr0dqjsvbJkipWVWFtbWZeIyO5Pim+Op5SGhuT7OMVZocLwWMOisVzaGSsE6mYEn3gojvc7MBFmpdzDAnH8HNL9XenONtnh5zLjwyNtLd1sYA5m0Pc4GYEEAAH0Pe1QcZ5uIfZ2+GM9AgAA4ozKdXPJ97VOdIOdw5pFYFFxTkSyERcJB4Va48l22PDMPA6WtClsbarU/8zN/ygVWNLyDrYv3iA4rWptquTrTeknEeawY2xlgVW8eXBuqe64bvKns2p5h1Bx76I+dc56g1R976oZ0fE3pYwdyTsHTFnV9SzJ+LuiXp2hZx9MWdHwL4+xTpwcUcyKWmo87c0dwAYusEgLhDQwdxwexDg/81FIOkARYjxX/XiAYoEmLEtzPgARfyfwUFMcBDjQ/MEwzk7w3mC4TwRME8EztkBZu2As7ZALc5IgwMcrCzW4I1VWKASbSRFGYiQZwXWp/nWZ4QIfQHScAJhNIIwGkEaD9lAeuDGLEvjHpRZBxxSon8858ThYr1jdcanW8FnWTA9roUh18KQZW7AtoH0u9lJU6irnPbZ4X7J5NikhD8umZySjPGFw4KpIdHUoFQ4IhMNS0RDYuGAWDAgnejraShvyKC3MehdyYmdjPhmRmxbVkJFfKQH3BRjYEAEwRxgcHck3tkaQ4Sj7BEYOyTGytQyNCh4YmJEKuNLpJNyhVCrlc3plEo5XyGdkgjHZlSiJZV0hj8i7WPxWxsnait5eQXNlNS6qNSKsNSCgNQEx7ggVFR6UAWrQuqCo6MsohgJrM5ahQeGijvrFmkdnkOMa/LJaPfPLLINiwHiPY8a2x16C33oKOrQEetDxywOHbU5cRZ18izRCJwfRU7ydic7E+I9XMoTKOUJlIzQc01ZjPpMRkNWamtuRmNGSmN6SlqQbxQJH+fqEEHEuZpCHCHGfmiULwaFNQZY6J22MDprCTQwM9IzN9TDQkHeOHSks1M40c7L2sLdEuYBN3WFw5zNoA6mYAcoxB4GcTSFOVmYOVuaOZlBDlB0tYC6mIPdrMx8sRh3DNbWzMrMwBh06izszClrg5OeaNNEfweqOzYz1L0yKYLibudhZeZphXBD2nTU1GxcWtu4fnV+9YL60mXN3k31g2fzn/x97YfflF/81Lz5pO/hJ8uv3ox/9t3Yy++o3RJkSKpDUDIC74NEOqIQRAzKDmWFNgObgfQNg728mkvL6vNy6/Ozq4sKc8qbPeqk0P7HBlPfnZz69ajk10PyX49Ifz8ieXNY+vqw5Nej4lfHhK+PCn4/MvH66NjrYyOvj/X/ZNj29zNJ2ycCxu0SBhj5nPKcysqsjOqs1IaM7KrkDCdrlIWBkRMK7YolkLD2lggcMSBy8ML12Y//0blzv3Xv4eCLT0vOX+m7/yxDocudv1B6aatp/37TjQechy9GX3w88uTDfOVSWPtAgWi2VnsxeUgydOft+a9/Grv/kq27LFvZXlm+PjulmOf2X+ph3hxh73Drt7srHww0Ph1peTTYtMeuuDvYeGe4Zaen5mpXlbo6f6Qkq6s0r7GxdvryFfGN+21rOy1bj3qf/y1BcT5/aXvwyefFs9ciOILQDn44U0QdUJfMbJTPbMR0TVRKFnnzG/lNfSGR9JhQak1WWXdJPTOntCk9syEnozqNXkKJro6LrU+gVtOoWWGhpckpeamZ8QmM1KKqUubgzN7TxYef1vF1JQNipmJp6dbbC1v3B/iqngHhyKRCLNfJFLMTAvnwuKi7b2RkQiyWads7uiuLq0uyC5NjaeTQSHJoZPS50KRIMj08kuLlxauplLLbx7taBzrb+rk9nKGptKbBomFdp3Yrs0dRODCb1MLP69FWjF3I6NZUTF7KG1xOYE6z196u1932qx2L7dXmyq4VSDdYl14U8tdTe2dyh+aLx5ZSmdLsHkVez3Rml7RudKWqf76AKc9licuHZ4qGNbS2sYwBZfqImj44PXb73cXP/pUvWEgfUmbyFAyWoHRYm9cjTesQpHUI0zpEWWx5JltKaxyl1g2ndckYTEVYzQSlUx3WpiT3LUf2XfDpmi3f/STz5uck2UM37Ufuijv197+88vubhU+/jepWeTQofdsWYgcuh3OU/g0jwY0THuWDbhXDnlVjkezptPG1bME6tXcmhqNKGFig9s9R+xfih5bjh84HdijROd0OtZOFa88DB5dBSU2+9Xx6jyanZzqrZSQmvSIyPpNCS4+IphEIrj7eYTRadlZOXX45k1HSUdQ+dvntf6x/+O/Vd3+49N5P1z/4VXT+bmXrSHllZ3VBdW1mTk1KUm1ifHU8pSw2OsXXM4KAC8XZ/NHCiLWhuDmXxJHLE6ipwedcLc0dYOA4T1eKGynWyTY1wJPh40Z1dsgODcwNDw53sHOxNHOyMHW1tsAZG+EBhv42CJqnWxjRDmOobwc0inFypPt4UZ0dw/EYf4RlBB5DdSRS7PExBGysPT6GgAnHWDUlhq0ON1+d6Lw22XVtqmtTwPrzESl7S8DaEbJ2hMxdEXNjsu36ZNsdOff+dN/VkcbZzoKrI42PtYN35D0bY007gs49EXNPxNwVMXeFzF0Ra1fI3hWy9iSsPQlnT9J9Q9xzQ8zdF3H3xQdPUplbQuaWuGeD37spGhbUVXmbwZxAJq4wqDMU4gg2IYGADiCgA9TEHgIkggH2YIA9CEAEA4hgQyIYQAQD7CHG9hATIhREhILsICa2EGNbCNAWCrKDgf/q0MBCTDBgMAZicmjezvCvzNoazdoCZm2BOjxgBmc0gwdqccYaHFCNBagwACXGUIbWE9ucFaHOCpFnBAj9KYTBmJXBkJXBEAI4gAJ3w407zYFMK2irJbgMcDL39KFigyONoFNMiH6vqWGfBbDb0qjLwqALAeTaW0vJIRvMliuCca1CIppRCbUyqUakVIkUcoFSMqmWTarkE0rZuJDP40/2icf7uhsr6jOS21KTu+j01uT4WnpMe05SPSPOy8oMo69PNIa6mFm7WmGcrNAO1mh7JMYeg0NZWoYHB4nFk9pZhUYrm5mRz8+rlxa10wqRTDypUghVcgF/qHeE3T7S1jBSU9FXkNdMpVUExtaGpLRSCgp9U+PtqcGY6BxyfW5Shz06tixnYJSzGOqQYnPcPhgaSEeEVzjE1TjG5tn4h51FOh3SJx46aXfohN2RE4TjJx0NgY5AEMkYYnPG0OL4qXAHp5QAH4qrfby7c3ZYUEFsBOOcT0UitS41qZaR2JSRUpVIraCRaZ5OATaWEQRMqC3a1RTiBAH5IpG+NihbMMhC74yp/hnQ2ZNgvZOWJob2VmaBRNtoZ1IEwTbAxtoHBfdCWbojzJwsoPZmICIMfLB72t4M4mxl5oYwd4PDXCwgbpYwd0tTD7iZFwbhjsHgLa3MjEyMT58BnT5tevaUvZlJvA8p3sMu7ZxzVWJYRpCbH9LCF4n0xWASQoJXF2Zv3dq/eH1j9dYt3a3b/K193rU93u4T3u33yhf3UuWXm3ffbbnxUfXaQ/ciFtyf7hTMQOJ8sBhXDIqIReHR1ihzMBSsbxDq6d1aWt6Yl9uQn1VTVJBb1uxZL4P1PzEY//7ExKuj4leHZb/85eIhya9Hxa+O/uHib0fHXh8bPXDxqzP0zbcCxm1pvJQ8dnluZUVWVnVWWkNGdlVKpiMKbQ40Itmg3fD2znhHBIrgFEzhLV1VPv+s59azxp37Ex//o2nnbvmFK6VLl3Jm15pvPqrdvtfz9IPBdz5n3X4++vyz0pn10NbBXP5ctfpSle7SxMP3x59+OPHk/e6ljcnZy3PaNTF7QFhZIy8tWGoqXWrIX27IvdxUsNFUuNNattNe8WCw9e5I23V29VprqaoqZ6QonVWU1dVUJ59fkG7t189dTJMu1m4+ZMxcZt59v23nSaHuSpb4fNKAjtqrzpVcyhKuZE7N547NlAyrKrgCMr3QyyUwzMU/yTs4NzCsPCyyOCI0PdQ3O+pcSWxocURgYYh/RXRYeUxkcXRMITWRHh0fS6aX1HbOXbu9fPPtAdUF5th0v2hmTD4vVi2KZbrJCclw/9g4b2yI08duaetqaGooq2iurh7icoc53VMsFre+vrawID0xkRpNDg8ILM/K6SqrSD0X1F9RIWMxJ1hMHrOzr7eHJ5S1SpY6Z3d6L9yjM0UMjiyrT108upTdqy0aO09nT6f1zRbz1+vVNxkDC2TOdIF6O6pfzd37aPjGJznjyzmjCwWjcxWC8+k98viW8Qy2tIg3UzEwV9KtLuiUFXOVFaMzFRPzDI4of3I2VzBPH5oev/+h+v2v04Y1mSNqBlecwZEU909ndkxmMUVZbGk6U5jNlmYxRQn1g8kt49ndCmrzREyzIKJVHNqmCO+e8+/SRgxf5n7yK+PGe+ipPb/lLwPUD5jPv9l980b+9mcpI5dCmRf82xaDmZrg9tHg5sHAhjGPiiHnskHP6rEE3nzG5Foibz6Wo4phKuK5Wmq3JqFvlj60nDJyPqJTRSzo9WqVFa698O9bgNBbAxpFjF5tfu90dvMQOaMsKiEjLjEtKppmZ+fi5x9Jo2Vn5zfkV3allLQXdY6vv/PPyx/8eOHlD5fe+/n6+z+Ll29VtQxWVrTXFFTWZmZXJydVJ8ZVxpFLYiKSvNzCbTFheHQoHh2EtQnAoCjuziVx5NL4WEZQgLO5GQkGifdyp7qRKK6EjABvho97nAspNzQoNzws3J7oZGFGsjR1trZAGxviAEb+Nkiah2sYwQ5rZEAwBsY4OyX5eFJdHMNtcf5IqwhbLMWRSLHHk4m4WHt8jB02AotoSQq/MNR0daJzY4q5MXVw7cfcFrG3xZwtAevAsD0xa2Oi9fpk211l7wNV//pQva4j/9po02Pt4C0pZ32ofovfcbCvePeARhFzV8jeFbH3xKw9MXtf3H1D1HNDxL0h7tkXde8ImDsHc8Ml3OvC3k3R0FRthSfsYL0U2AkCcYKASCAg6Y/+faA9GEAEGRFBRgSwwZ8xIoKBRLCJHeQgxrZgExzIBAc2wUP+6FnEQCAYCPjge2jJHrhIBMzaGszg9LTYs1qsvhZrMIMznMEZaXFGaqyRGmukwhipMEYHLkoxelKMgQStz0fqj1npDcP1BuB6/VZGXDiQbQHosAC2mhnXQQxLjU4U6B0uNzrWDDrNhOhzYQY8CyDXCsCxNupBgzl488kgr/Xmuh2JYGVGpVrSyedU6lnl3Jx6Tqec1ypWZpWrC9NLc3KJaFDE58km+3obyxvTk9pSEjuT4jtT4uvpMc2pcbVJ5ECUVbSDfQSB5AVHO1vYuFhjXdF2DtYYBzQOaWYeHOCnUEoWz8/OLmrnFjQLC9qFRa1cJpKIJlVKiVoh4o/0D7Pah5vrh2oqegvymqmJJT7RhZ7kqqDUbPcEMjYqxp7WlN2XHF7lgqNW5fLKUph4fVfSWedENCWPEFfjGJcN9448jfQ5ZOJ9FOh/BnLOyCwYZhkANfOFmbuAYbYGxvDjp4GHDtkag2neHmRXEtnFIcHbLTsiOC3YPy86rDIprjqZVpuSkB8dlhV2LtIB62EJ8UGY+SHhrqYQJyjIy8rSG4mwN4VaG+qb6p0GnjpmeOIw3ESfYAF1s7YIxKCCbJABKGs/GytvG7gXytINaeFiZeYMN3eyNCOZw0jmUCdLmKuVmSsc5mwOcbWAulmA3S2hHii4u40N0crK0hhkcvqsyYkTsJPHbYxOh5PQdF8Sw59UFhdQSgkMtLV2RVr629t5k4i9nK7dm3tXb964dPfu4p0Hw2vXui9cb1m8Vqa9XK67nsJfSp46X6TeKpFcJiVUIj3jfUPTbGw8MNaOeATRFoHHwZFwEBimrx/u6dleUtqYn91QkHngokedDNr3l4uvD0l/PiL57b9cPM7//ej4Xy7+27DtqzP0628FjNvG9yflMUtzyyqyMqqyU+szsysZuQQEHgqE2dsQnfDODrau1mgnp2AaU7UqefTp4P2PsmauDL34bOjtzzIVK8ydx9nqS9z7H7VsPevYe1v08XdlK7s1KzdyJBf86gZ8qrg5U4v8R19MPvmibGGLu/+cv/NIdWl3XnteyuGNFhaNZyRrq3PmarNmyhnKXOoULXiE7DdFC9aVpmz31a13VehqcpTV2WPFaeyCDG5rk2ZxaeHmg6Grt3LF8ynCheL5Lf7zr5vXblRq11sX91P7NAlMWfbIfAJHksDkt05frBmapmRVBwTHe5J8vXHO/jaEIBtcCAoThEZ5Isy8EaZxrvbR9rhQjHWGr0cVlVwYFZ0REUWPIIcEhDEyimSzF6cvbHEnFLUNrOZmTk1lS1leRVV+WW1uSUF8SlliahGVlhkelU+OzQqPyIqMaMnL5VZVDtbVDDc1DHW0tldVFKSlxZw7V5ubM1BflxUc1FdeKmExx5hMLrOLyeEI5pYuvf83wY3nghvPya19Deo17bO/9azdatRcaZ7dJHdMlCsuta/cog9MR3TyaUOqHPXFJKFW99UPnK0HSTxx2qA0fUCSxhOmDQjjmcOZg5LiCU0OT5LHkxX2yvJ7JCX903lcRXavvEp8IW98NqVfMbb/nurtvyf3yhK6+OkcadXIbHGPopAtKeyWZLOmirpFJVxxeb8knzVR0iepGFaltI+lsAWxHVNRncIojtKjbjx2fLX+3e/9rj+x0j5wv/y1s/JW67Ovt9+8ET18P6X/fCz7YmjXimedMLB9LIorDOgU+rYKvZuEAS3i1KnLmcIr0SxVQt8CrXeW1jOTwJ1N5i3SeSvJA6tkps61aDigWVGx9E4oex6Z1BnTrCjoXSjv1uTXD8UzyinxWTRaelRUvJ2dq39AdHxSblZhQ0EtO6WkvZQ5eeWdb9c/+HH13R8vvvvTxns/iZZuVjUNVla0V//hIr06Ma6cGpMfERLn6hhmi4kg4CKI+GAs2s/GOsaFVBJHLqNRkgN8STCwoymU5uNJcbUnO9um+XnSPV1iHYnZwedyQkNDiHYOFjAHC5iTlbkN0AAHMAqwQdLcXUJs8RgD/QMX6T5eFBfHMDtcANI6whYbSyLEEHHRBCyZiDtwsZUeuTbccnWy89pk17XJzk0B88DFLSF7U8DcEzEPtLs23nJlrPnedN8jzcBFXo22LXdjrPmxdnBfxFztq9qaat/988+D7IlZe2LWroi5J2bviTj7wu59Yc++qHtPyD74YUvI2hJ3b4n6t8Qj41Wl7hCQo4kxCQxyAINIYJAjFOwIBR2MuSGCAASw0X8HBCCAgLZg4z9ycJUIMj6YGI4Fm2CgIAwUjIGCMFDQHy7OE4xmbQ0O+hdncH+4qMEZqTAGKozhNNpwGm2oxBiKUafFNmfENnoilN6E1ZlRyzPDcP0hhNEAwrgHDmBbArvgJo0wozLAqYKzRwr0D1cAjjWbnGKB9LgQ/X5zo15Lo25rox4bk26c6aCX40Jpwa5w8rJOrZ5VT8+qZmbVOp1ap1XoVPIFrXxRK5/VSGSiYYlgQDHV399Y0ZROa0+O60qksBjUVkZsS0pseXRwMBLekJRUSU3wRWDd4CgXK4y7DcEBgSXZ4KxAsEBvn+lp+cLqgm5Jp5vXzc7rZudmJBKRUDQllQnVKplWJpKNDfMaa+tT6dVxlIrQ6CKPqEJ3coFHfBIhKsDUl+ac0l0yTvHOTQwubcjheVlHOBt5RFmF5zgkVzonVxCiGWDHyFNW0QaIBDN8EoJAQxIoNrZ+EFPCaX2ro29BDx81PfKWyaFjpsdPBmDRUU72kY4EqodzXnRYESUqPya8gBxRmRRXkUhNDz2Xes47zM7G1czE1RTkaWnqbg51gYHdzGAeVpaOFmZoY6CZwRnjU8cBJ46YGZ62MjqDBer7IuAhWPQ5NMLXxsoLaeGBMHdDWLghLNwQcDcE3NXa0tXawg1h4YmCeyDMXSygTqZgN3OwmwXEBW7ujLAiWFrCjUEmp84Yv3Xc7PRxy9NH/dDmyX6OSd6EvAj3OkYk2ZPogrZ0sUW6O9pFR4XOLMzefPL00u37up3bU5d2BlZ3mAsbDZr1CsVaiXytXHGxWnGJM7fjk1SBdon2PUfHoj0w1o44BMEWaYu1QsLBEIjB2VAv99ay4oaCrIaCrP8vFw+LfzssfnNI8uqQ5Ncjol+PCl8f57/5w8WR10f7fjRo/fJU0sZb58Zt43lJecySnNKy7IzK7LS6jKyy5Gy0Jc4YYE7AODng3Qh4d0uEo513TAF7qvvCralHX1St3Bx4+Nng/Y8ThlTcrecFskvc7feY1551Xnsmefe7sQd/K1JcKZRcCm2e8Cnvy55YGd7/WP7yR/bWyzL11eGLN+eu3dDIZ/srG4v9/Itc7PnZ8YsNOdJ8Ko/q0xPmOkT2GY0LmGCEaapS5xpzlJXpypqcgbykxtR4Tl2Nbm5p68m7W5/+0KK7FlTPq1RdVT3/x9DmkxrZ+RrR+XSmLIutzOLIs9gSRutoaY8wpaw9LDbDzyfKg+jlgSF5owjeSCwJbIo3MiKYAPAAfVczCMkEQDIxCsIgqa6ONG/veP9zKVGULHpGfl55cxu3rK4zO7ciIzEzNykjN56REhod4+IVTnCMIpASnFxj7QjRaCyNSKQQbONIhOKwkPqEuMLIsPpUel9tZW9jdWd1WRYlqjEnbbCuPC8icLCqVMTuGuxo53SxWzrZE9pF+f6jBvX5tpnLgWVt1dLF5Q/+1XfpbtPMtbxxXUq/cuzG+72bb7et3csRr8bylAl8bdPGzcs//tSzfXdw+37v+n6L7lKlbI7Rz2f0C3InpkvEs/SeySTOVBZPlt8/XTqgKx6cKZ9cqhSvpfE0aUM65dv/mP/g65Te6Yw+dfHIXNnQbB5bXtStKOOpSnmKqmFV3Zi2ZlRTxBUX9opLBhRZ3cK4tlFqFz+WI6H2aYK7pDTheu69z3323kWef4d05SvPxaet7/xr9Zc36ne+imqVR7Qvhncte9eJAlsnwjiikG5lUJc8qEMWyVFnCC6nTVyI79MxRlZSR1YYQ0uMoaXU4fO03jlqz0JEh9q5aCiwWVE1+zy8VYehdcU3ThdzFqqY2sLKgUR6WRw1M56aGhFOtbV18Q+ModFzMwsbiuq6GSXtld3Cqy//tf7hv9fe+/fay39fe/ffoqWblU0DleXttf/hYhklOi88ON7NKcwWE0nERxDxwTi0H8o62tmhJI5ckRiX6OdFBAOdzKAJvp6xLvZkZ9tUf89EdyeyAyE7+FxOSEiQLd7eDGJvASNZmqKM9A5cjHd3DsRhUGfP2AKMop0ck7w9Y51JobZYP6RVOB4TY28XRcBG2mFiCNgYO0wkFtGWHLU23HJlouPaZNfG1P+4uC1ibwmZe2LWjrBrW9B5ZbRpfaTx3nTfA1X/eW6FuiX7+njLk5mhPWHXeW7F5v928QDFAxd3RawDF/cEPXtCzu7BkilB53V+1zU+c0vUvyka5hXlOhsDSCZAB5CJPciEBAE7QiEkKMgeDCCCAEQQgPAnjXYgwz9iYmRnAvjfLgL/00U05H9yaI6gP0fQnycazBEM5uwMdXj9GZyeFqevwRuocYZqrKEKY6DCGEyj9ZUYfanNGQn6rAh1lm99eszy1IjF6REr/REkcBBhzLE06oIDOuGgBphhscFbOacOFRocrTY+0Q46wwbr90INeGZGPDiwx9KAbWXYizfrd8bLU2jXh/ovqxRKuUStVc/Pzep0Wp1aNadRL81ql2Y181qFXDQqFwxNTw0MNJY2p8W102OZieSOpOi2lBh2VmJNbJivGaghIb4hKfmcDd4TjnYyR7lY4ZyRti4YAgJqEeoXqJqeXlg7r1tZ0i0uzC7M6+ZmxVKJUCyQyiUyuUgpEWgl/JGO1iJqDN3LM57gQsd657lE57pS0kiUQDPfTN/czpy+RN/cImpjGbUpEBURjYpKtIkqd06tcaQV2QQwwEQaEJtq4ZCBdKJZ4sIgcE8DEPbYCfjho+aHjkIOHTU7fhpy9DTw0GE80CjU3jaYgItxdcyKCK5KTqhIpGaFB1UkUosoUYxA37RAvwgi3t0c6gQx9rCAeVjAXE0hzlCwm4W5G9zCDmJiZXgWqnfC5OQR0KmjcP1TrpamZCd7ipN9EBbljbR0g8MczUAkGMgBakKEgYkwsIMZ1NnSzNfGOpiADSJg/LEIHxTc3wbuj7LwtLZwsYbbmVtYG5uAT50yPnbM4vQJyxOHveAmdG9ioicuLcC+MTWqkBrk74ByxFh4kPCORHxbW/v1/TvXbj1ev/vi+rNPlRsP+BdvaW+/37ewzdRcmbhyKp0K6QAAIABJREFUn7e8M3HhRmhKpZ1btLs3BYP2wKJdbJD2GBs7FMLGFAYxNjob6OvWUJlfW5jRUJhdW1ycW9bqUSeD9j3WH//uxOSrYwcuSv5w8fB/uHhs/Pfjo6+P/+niyYRrJwMnCElD9HxWSXZJaWZ6RXZqTUZmET0TbWUHAsLt0I4EjBMB62xt7UBwC6GXd9ZOzXOWb9Zqrrcs7rfM76RwZQ3K9fKplYLh+RbtTvv8jZa5ff6tT2uU13JH5inNk+SG8cz+mSrJev/6250r9wumloaWtjbvPNtcvS5uZxd5exc62s7V5d0cbp1ID++OdhuI9Rmm+DX72lZ5oTk0X3Vdxmxznrw2uzUhrCoucri9RavUCpQLI9r1Up4yvKyb0SVskq1VjusymZOJtTx61RC9coCc35VQyk4pZ6aXtpNpuZ4eoV6Ofr5EDzckkQi1toVY2ABB8NN6aD1DrKEh3siQaAy0NwYSjYH+WHRqWFhRQmJZakZnbWN9aW12eh6NykiKSSyMo+dGkvMiY/LDI1K9vOIIhDg7fBLBNg6DotogKCiraIQ5BQ1PtseluTrEO9rSvZxzI4Iq6ZTuivy2fEZfZX5vaVZ+uP94Y6WY0zXQ1dXb09/K7u+X6pqFS4wuEaVuKLS0O6dP2zK9XTF5MalLGdsizhhcYq4+L5Zu9m19mjl1JYY7E85VNF+5f/mHX6RPPr/362/Xv/pOfvtjzcPPygXniyYXe9cf9a4/rlJcadLtlEvW03o1RWMrjartGuVm9ugyhaNKHJwXPPmn8PGXSbzZYvF64eQqrVOa2zdTyJsrGJgrGl0uGln8f+i6y+i4zzNv/CILh3lGwzzzm98wSyOWBqThGTEzy5Jli5kssCxmsC2WLGMMscyYpJA8bVJKmt3t7jbd7rPdbVOMA/8XStJu+3/OuY7OvJiXOucz3/u6rvs+tXSndvZG2fm9opHNsvMHmUObzr6L9oFNc/+meXjfNHqYs/udrl+8tn/n3+jb78lu/zLu9kctP/2f3d9+sfaz/0jsWDV2X45t24tpuRDXMhffMp/Stx3btBDdOOke2c4YP8g8t188fzNrYj9jYi976krG5OW0icuWwUtJfZdiulYltefie7fqr/wksW2H5+1Nbd2p7L9yqn+3qmEyLaPe6ypOdeUnmzwgqIlPcqZllxdVttY0DWdXdzWNX3z080+P/vmPdz/+07GLy1df1beM19d1nS6vP11Q9K2LFSmmNL3aAgqOywjw4/hs6zcueg06EQahJJNSo/ROjdStlRQkRGUaNG6lrMySVG6xJIKAmISTUIgyKomNgAJoVAKf69Eq4/hcNiQUxCDsanm6Qe9QyowAL5pFMwt5NgmQLOJZAK4N5NtEvBQBoyfHdnem6/5894P57ocLPV+P26wOPl0dfLoycOzi06Weo+nWYxe/vzFybbBmu73o6ULXBwdTL5Z7/87Fb1H8Wxdfrpx9uXz2xfLg1y6u9D5d7n+w2Hfs4tmSPAUaKcfjZXi8DI87dlFKwIFYNIhFi3FoMQ4lxqGO31EAcEgAhzz+LMahQBxKhEeJCCghHinEf72hcby2yMehuHgMF4/xORBBDkSQyyD0ry4KILsC6A4A2wUQu0Lk8dPEWzzYBg+6BSAuCZFrXNgiM3SGHjJFC5tmwCeYyDEacpCC7KGg2snIRhykEh5YHOpbgzjRjA/tI8JGiMjzJOQEFT3BRI8xkKNM5Dk+aUhAm7PEPxjqf7K1cftw/8b169eu3rx+9Y2rhzeuHl67duX64eGVvd2d9ZWFi8szm4sT4611bbnuzkxHX4atJyOlMyO5N9fd7EmJoeCrLaZGT6oZkESxhGoaT07hKlmAnCPihjMSImIX5pduHB0d3r5z9Y3bV27eOrx648KlzbWLFy9tbly8eGHzwuq17c0Lk+Od5cX1Hnd5rCVXHF+usBXKbDlSh4kaW5lYccrd2pLV05LZY+Kl2LjJRYqMcqm3Tpx6UmgtY+hyCWAWHsimgGnhQiOSog9BSgMhYFCYGIoUwtD0ICjRPxjnH4Ly8Q8PPBHFZSaIBBa5OC06osbrPJ2dXmhOaMjwlKQYM2IiCpLirFKRjkKU41BaMkFPJWnJRBURr6NRI9gMGYXIxSIZaCgh7AT6hA8fh7DIQK9OZQJ4eipJGY6TElDHP4vEWBSAQwuxKBEeA+IxchJOz6RE85lJYr5dKXGqwBSpIFHEMwh4ShaLRySGQ6H4oKDwID9GiF8kHZuqBzIiRZkG4EyGsTXfmZGgMQDMGKkwQgI6zda+ruGJ6QuTC3sTy1cGZ3bbRtfbxy81DC5Wdk1V9k7lnO7POtmtiHPJ9ClqvZXL0wuFeh5XweVK2GwBiURAoyDxMZrmU+Vnqr92saSuQ3fmAmHkfdjsp0ELr/1XX/uu/9l/7Qv/1a981177rP3Fb+Vz/6UvvnZx+nXA1Gu/0T/AOn4VnPYwOGFOkjmRUdZfXVxTW5RfX5zdmJ9flVEAsMQELA1giwG2SCqQAlyJShuXWdpY0TWe3TKa2jKW3jae1zOT1TqedWakvGchvX64vG+5qHchq30qt2e+oG8xq30qr3M+s2kis2kivem8p/FcUuVA1djGwpWHb3/vx987en5nenG9pnrvZMVHGzP/frC4czJrNjtpMcvcn6TM5yCrlLT5Uvud4Ybbw6cuni46Y4/tyk+7sjR3ZWO3pro1s6Qpu24w/eRISmmnubjVWtrmrupMzjuTnNNszWl25DdZs+rS8us9qSVKaZSICSpYYi1bLCWxWXACDY6nIbCUEDgXguBDkVwoXIojgBislEDINhrbyysGGxvbKiq76hpOFpYWeDMK3BkFNk+xOaXUZC6Mj8uPMRRFRRToVLlKcYaImypgpAsZLna4jUl0ccNtLKKdS3YAzBQBzSKgp+slLTmOoarcqcaS7lxnldmw2N6wMtR7vq9vdPR8z8j08OpB78V72b1rnubZ9Palhvk7xSOX84b2swZ20/p38s7fLJo7MnduVlx86T1/yzpyWd+x0PbwB7d++/nMO784//BHY7ffPffG9+eOflwzd6Px4oPV731y9t77Y48+vPnJl017bxdNX7384X8ffPSHjR//dvHd/5j9/ieL7//n6Fu/GHzyYfHqndy56xVr9wqnDnNGNgvH9ytmbxZP3igYv1I++0bZ9PXMoY2MgUs5o3vOvovuszuJXatJ/ZvOmduJY1fSt17N/Oar9Ge/kO79KOLOf4hWX1R//5eXP/tq8K33ta0zkR2XtC0Xk/r3rP0Xk1qXE1vWVGUj+qqR1KEtz8BGzth+9crd9NFtz9Al78i2a3jLNrSZ2L0a17ViaF+Wn5o0jhzUXP+xoW2TmdHj6d4rG7zSMLhXdWYmLftUqrfU6y6wmDxisdZo9mblVZVWt9c0nc2p6e6Y3nn88e/f/Pj3dz/+092P/vzwoz8uXXl5svncydrOxrKTjfmFpzIzTqW5v3XRLOJbQL4FFJpBYYKAm6KQVLvt9eked4RGiIKpKCRPpM6qErs04sLEqEyD9tjFErM5XigAiTgJhSilklgIiAiLjhfyXDpVHJ/LgYaJcSinVpkRFfG3LlrFgAXgmgVsq4hnB/lWIbM3135vtvvBfPf9ua4H893/6OKz5d4ni91H0633Z9re3T73nYtnD/sqt9uLni/1HLt4a7Th6VLPNwr+LxeP+4v/6OKL1f7na0MPFvufr59/sjrVX5CtQCEUBIKMQJDhccclwWFBLFqMw4hxmG9R/NbFYyn/zkWAgBYRsd/S+FcXr0jgx5HxMgi9DEL3RdA9Eex4i3FPhNgHkXsgagdAbvJhl3jQDT5inQdfZkMWmaFzzLAZBnSKDjtHhQ1R4UN0TCcZUY8KLg/zLwn1Lwnzr0UFteLDBkjwURJqIhw1TcVMMJBjDPg4CzXCxAywSLPxUTfPNO4O9K2eG12eXVxZ3NzZvn758p2Dw9sHV+7uXbm1vX91eWVtbWlxY3F2tPVUc463LcvRnWnryrS2Z6Z0ZDsaXeZEVnilxdiclZkEiHUMrp4jklE4EgZfzOCBTEGcPvZMU9vEwuL4/OLU/PLU3NLUzGL/2dHewaGzI2Ojo6PjI8NzY6OTvV2D9TUjNTWjxXUdKUWValcOYHFzkiy02PK4kqKY4oGioY7MTivXbGMkZPMsJ+Xek4C9khVXRJbnEIBUDMeJYiYjKHEwfEQYWgfH6rEkBZoggKFpwVCcXxDaLwjldwLt6wvg0Ea5zKKUO3TqIouxPt1bbk9uzsssMMV7ItQFxvhkOaihEiU4pJyAVpHxWjJBRyFFcRgxAo6aQRPg0Vwsko4MI4b4icnYBJBvYFAUWKQMixRjERIcUk7EKMkEJYUoIeFFeAxIxAFYJICGg1iEjIiJYFItUqFdAaRIuEYRL1bE13K5QlI4FQYnBQcST/jwEEGxXKJHK8iLlaVqOFXWiO4iV2Oaxa4QmCSCRIlExxfnOHIyXYWprhKPpyI795Q7vcpkK7B5SpLdhUmu/AR3XqQlTRmVoopIkcgTWWwti6nispV8rpzNEpKJJCwSlhita20ob6oqbKsqaa6uKanr0J25SBj9ADb7aeD864DV1z5rf/Jb/X+5+HnA1OuA0d/DO34VlPogOGFOnHE+vbS3qqiqtjCnoSj7TH5BTUaeiM4loXBiFlfG4qgBoZTL08iUcfHmyESr1uSMsKVrzKmyWLsq0alPcmnjnPpEjzzKqkx0SePtQEyKJN6uNnrFBqs6zquIdgl1Vp46JSG1uuns8uz64VvP33372ptP5pe/Oz3179trXz5944/39x4O1F8odu5Vpl8qcq4VOW93Vb2z2PvOUv+D8ZbVkzntqYnDFbn7U+cOli9UFdfHxLqlGhtPkcyUW5gKI1eTxJLH8VVGviKZK0sClEmgIj7JlGqOt4MMQEhkAlgqiKUJkOEMKI4Kx5PhGGoogh0C54cheBCkCI0DMPgYQHQyJ6elrKy5tPRUfkFDbn6525tnTvEaYjKiY7JioguS4rJjIrwaabpanKkG0xV8G5+czCK4hRQHL9zBD3cBZAsTZ+eTHQJyMoeUxMS5ZKySeGVLurG/wN7kjj3jTVjpql872zM5OHB26Fzv6NzwykHvpTvZ/csFQxfSOhdKzu3kj2yVz1wrnDi0da3kz9zMm7/lHN3vuPfj4o0nSWc3o0ZWu77zk1uffdH/+AfJnbMZg6uVM5eLxracHbPVSzdaDp5njO+cufxq7f3/zp25Wrn2xq1P/uvSB/++/4vfX//1n9/4zWe3fvvH9Z//ZuUn/3fw8Q9Hn79/+C+/PffoB7XrNyYe/fD8wx+d3nrctv+idf9595W3Cif2s0e28if2syf3kvuW49rnk/ovZKzcTRzZztt7uvbbr4qf/NJ441/ib3/Cmb5X++6vb375Vfuz78paJ+Rty4ahfcu5q7aRbUvfpcjT88ryMVPTsrvnUtrAdsH5ayVTb2SPHGQO7WUM77kHtxwDW8ndG+bOS7HNK5qTs8nj18pvva/sWqfkdjsH94pGrtQM75c0TXlyGjyppW53vsXskYr1yZa0vLyasqr2qtNDOTXdPQuXn/zzH978+advfvynex//5eFHf1y4/LyueayupuNUad2pvIKGjPRTqa46l63UnOhUShP5bIuInyIVWcRAgoCbLBdXOq11qS6nTgWg4Vo6xROps8iEdqUoP96QadC4FNJSc2KhMSmazwUJWAmZIKWSWHCICItOEPFdWmUsn82BhoBY5LGLdoU0QcCJZlItANcmEVoArkXItoFch5hnE3H68x1Hc133F7qO5rseLPzVxWfrA8/W+l+uDTxd6nm80HU03fpwruO9nfF3Lgxd7q3Y6Sh+sdz7/v7k86WeW6MNz5Z7X60P/oOIAy/X/tpffLk8fOzi17HywtkHi33P1sYfLU9056TLkHA5HiMn4GV4nBSHlWAxEhxGSsRJ8Njj1PhtATi0CIeU4NESAkqCR4vxaBEBLcKjABwSIKBExL8u9f/1vptrMuRVKeKqFHEogV8GYZdB2GUJch9E7AjheyLEvhi1L0bvilBbAvhFPuQCF7bKgSwywxYYYfNM2CwLMUGHj1ERwzTUMAvfSUZVhgVk+/nknvApDvOrQ55oxYb0E2FjJMREOGqKijxPh4/TYZMs1DkG6iyLOB2pXk5PrY6JigMBrUQbqbek2HKz8k5W1veebBnpG1uaWt6dX9leWd28tLI22t52Oje9KcPRnuVoS7e2Zdt7ClMbPZZYBrEqxdSalxMnEMjJND1XKKNxxHSemCVQixVJscbU1CxPek5qdl5GdkF2TmFOTpHLne5yp7ncXo/b7XE6s12uyszMjrLSiYbG+brWrpSSbH6il51go8c6+eZ6a91Ja21nVrsHtMfj9amsxGxWQjnPXMs3VbCicgiidBzXjqAZQ4mxodgoCFYPwahhaDkcwwmGUgOCKcFQfGAoOiAE6XsC7uMbHhKcpJAlq1XJKnlWXPTxf3N7UW5OQrQnQp1vjLPIRCoyHsTAQSxcRkSrKUQDkxrLZ8fw2DoWXUTEMpFQFgbGxkBVLHK0gKUm4TThuCgGxcCkRjApBjbNwGHoWTQFNVxKwktIeCkRJyNiZQSMBIeU4lAqEiaKSYplh0exqXo2Q06nc7A4UmgoLsCPeMIHxEHNEkaqTlAQJ/eoWHkx4u58e2+BuyheawbY0RyeisotcuXmOgt0kjilJF4hTVDI4iP0ZhDU8fkKQKxjCeRcQC0U6TkcNYelEfENIN8AcLQijhJgihl4CgmOMBn07XWVLZWF7VUlzdU1pXUd+mMXZ34XNP95wOrnPmt/9lv90n/1K5/V1z6rn/ktv/4HFz+Fd3wSnPYgKGFWnD6eVtJdWVhRV5jTWJTVVFBYm5EjDKcS4XAJi6HksbRCnpRFE/PYMomYJwBYfJApkPBAFVcgY7AEIkDG50n4fClXIGULpWxQzgRlVJ6IJ1IBIjWbLRfwNQAQyWCpXGmVTe1jQ2dn3rr/8u29aw/GJr47Pv5vFxZ+c3jhl3vzL0bOHFRn3m0ue9Be8/Zo60ebkx8dzLy7OnR/9MxydcZAdspAcfq5xtq1kfHWmmZznEcpM0qkRkCayBNH0wUqrkQnlEXzRdGAJAYAI9SqaKvRGSXXC/BULgwnROBAFFEAw1KD4dQwJA2OoYUi6AGh/DCECIEB0XhZONWi1pR5vSdzc6syMqrS0kodzkKjJTc2zilXpuu0mVERWbERaRFKhxJ0KYROKdcK0EwcgpmNdwJUF0j3iBkuMcPKD/eIGW4RzcEnJ3PwbpCaKmNUxMtOOwyNjsjufOtqd/3F0d6Zs0NnB0aGxhbHli8PbNwtHFrxtEykd86VjG42XXizfedRWt+arWOhcOa6d3TXNbxz4cP/Krn4ZmzPsnv9WvW9F1f/+JfB5++njqyXzeyXju/mD13M6l+tW7pZPns1c3irZu3eyQuPMkd3q9duV6zfKFq83Hj5UcvNV2duvOy6/+7hf37e/eD/1O493PjZrx7+zx/arr1oO3z28L+/2v3wN91vfGfm1c83fvR/b33y+bnHH8y9+uni9z4effajnIWDso27qXOXi/ceOeevnn70w9X/+rzw6MOIS9/R7n6gWH3a8bP/vvL5Vx3Pvq9um1S3LySeO4wf2o7rWk7oWdO3LEQ0LVoHDowdG56zh5nnb3iGLqePXM09dyP33I3UocuegQNX7761Yye+cU1XNW8buVpx411F6zwzr909tFU0slczvF3aPOHOrnd5S9zefGOSUyrWp1jS8/JqyyrbqxsHc2q6+5auvPiXP7354ad3f/7Hex9/9uijP87tP61tGq2ramsoqT2Vm9/4jYvFxnibDEzgsSygwCoXJ0tE8XyORQaW25NrvU6HVgmg4ToGzROpM0r4NrWoMDE606DxqBVlFmOhMSmKzxERv3ERCRHh0EmgwKVTRXOZbEiwBI92aBTpBp1NJo7jsaLoFAvAtUuFySJeMsCxi3lOicABcgcL3Ufz3UffuHj87OLfuvhsuffYxceL3e/tjL+9PnjYV7nbWfJype+Dg6kn8523RhterPT9nYsvVvtfrvX//7r4dLHn+Wrfi/WhB4t9T1bG7i+ca0tzSREwGRYtw+PkBJwMj5XisFI8Tk7ES/BYMfY4MmJAHAbEogEsSoRFHbt4vLwowqO/PlwlYkREjPAbDr9dYfS5KkVcl6NuKtDXZMgDMfJAjLgqx1yRYfZB5J4IuStCHdcOgNgSIjaFqIsC5AoHvsSCLrDgcyzkFBM1zkQP01FDTFw3HVsNC8r08ckK8CkOC6hDBrZigwcJsFEi/NjFSTpinAaZYMAmmZgxOn5GLV9P9VSolMyAE5ggNArBRWKAcLpWoEzmKC0Ga1F2ZVdz78zI+dWJ8/N9Le0N+XkNmalnstzNmY6mTGtrjvNUanIUg1DjsjZmpcWLADWdqWSwZXQuyOCKGFwpH9QqtBH6KLXWoFTrlUq9WhWhVUdq1JFqlV6l0ijlCpVMrhaJ4uXyguTks5XV01WnT8dmptINLmZsYrjOIbTU22p787uqksriwyOSCJoMdkIuO76YG5dP1WfgQDeGbUNSTDBibBg2MhStDUYpgpGiQCg3IJRxIjQ8IJRwIgzrH4L0D0X6ByN9/ZH+/nIGPU4MGvhcl15bZEk6leltKchOjdJlxRkyYw1mKaihkgAMXIiBgXikmko0sOkGNl1LI2sYVDWLxsbAydAgGZ2YIAXckZr0SF2qTpUeqfXqVClysVEsiBNyI9l0PZOuY9D0DFoEi6FnUtVUopyIkeFQMixcS8bEMEmRTLKSGi4k4BlIFCE4GOPnQzzhA6DDXFphRiSYYwBzo8F0Ha/WZujOs5/2mjxqsY5GAwmUlMjE5uqW5Hi3iKtRSKKUsii1wiCTqhVytVqpk4BKUKgQ8OR8tkLE1Un5BjFHL2GqpXSljC7loCnUMKQ90tBVXdFeXthRVdpcXVNe1xl55hJp9Eewmd8FzX7uv/Lad+0v/mtf+i5/5bPy2nftdcDqFwGLXwQsfhUw92XA1Gv/yc/8Rz5FdPwqNONRUNy0NG08s7inurCioTD7VEFGa0FhbVomSKFSEAgRgyrns0EmVcSiibgskYDH5wmjo+IL8kvONDT1tHVmuVNVoBjkCcUCkRgUSyRSsVQGiiVikRTkgxKeRMKRSblKDWjQSuNKCk7V13YMdY29e//F93euPR4+/6y752lr49WK3Au5tiu1OXsVGXfPlH1npP37E91vT3a+nOl8Mdl2ta1sptg1nGM9W5I503xq/exIc2ldmjktSW9TS+IkwgiRUAOIVCKxQixSSAGtQqJXy/UxumhboknFFQJYkhCOkWOIMhRBDMfwoWgeDMNFYNmhcG5gGDsghBscBiKxGgYrWaMtdDizzeZCu706La3QbM6INORFReXoI+xikVejyI+P9mrlJiHLJuY5ZfwUgGZkE83ccJuQ6paw3BK2A2TaALpNQHECVKeQYucRbDyCR0TJ0/LKYkS1JmVLeuJYXcHqYMfc2aFzA6PnRhfG5/f6Vm6U9C9nt0+XDK6enr86sPOkeflWevtiVt+F4vGDvLH9/InD1ff+s2Duuntsu3D7Xu2dF7u//nP3ne9mjVwsHN6oHNvN61opG9o8OXW1Ymy/cf5u6/rjspErxcMHVYu3CmavFsxdL5i/Xrp6L3f2Ru3W07UPftuw96J8/X7Hjfcatp/mnNtrO3h58b1fn3/80/rNN7tuvNr56W9u/+ovM69++vh3n738y1dX/u3TzjvvzL73r2dffrj7q9eX/u0vB7/9cuYXv3HtP9OtPYw6eC9669XUr35780+vm248SRlcTh64lDy0benbsPSsG3tWY7qW43ouJvXtJfTs2c5edY1et/bt23v3ss+9kTl83dm162jb8nTuutv37E1byY2bOaM3T+0811UMSDOb8novVA9tnxnaLD816sms8aQWZ2QWJyZYFTKDw5aVl1tbUd1Z3TiYV9fbv3T46l//cvTz39/+2e/vffjnpz//8/T2w5ozIzWVLbUFFfXZuacz0hvT3HUuW2FirE0GmkX845HUFCkYx2ObpaKvXdQohCiYhkZxaFUJIo5TJylIjErTq1J1qvJkU15CfBSPA4bjpFSSmExgIiAiHNokAdx6dSSbzoYEqyhEl06VFqFxKCQJfE40k2rks6xifjLISQE5djHPAfJsAPtssffeXNfRfNf9he6Hi70PF3qervZ/fV3417wNPF3qvj/T+my55/tbo69W+y/3Vux1lb5c6fvx4cy9iabbY6derQ++Wh88/vKr9cG3LgwdM/l8pef5St/z5YEXy0Mvl8++XBl6uTL4dKnn+Vrfo8WeJ6tDLy9OPl6ZbPY6QGiYBAWXYpByHFqOx8rwWAkOK8agxRi0BIuREfBSAk6Cw35zrIoBMQjJcWrEo8VYpAiHBHBIKZkgIRMEOBQPgxAQ0GA4XkQiCPBYn5tK7E0V9oYSe1WGOhAj90HEoRR1KEXvib52cQ/E7IGYXRF6G0BvCFAX+IhVLmKFg1jioOfYqEkmcoyG6A+H91JR3QxcAxaSH+ibF+xbBg+qQwW14kKHSPAxEmKSjJqmIacYyPN06Hk6ZIKGOEfDTUmBNYftdESEJAwaHkIgYMQMThyocbMUNnlivig2h6vzRiYXuzJrMzMrc1ILKrLzGvLz67PTTmW5TmfZm7MdDekpBhapODmpNtUVLwZUNLqMSgOpdJDGAugsAZ0jZHEFbB6XyeMwuBwa59tiMdg8No9FZ3JpdC6ZApLIJqliuLLubEF1hcrmpkSYSZoIlLggKrPSXFqdUp6ucuqQYiNJncaOSWdEplM0bgxoQ7ITYeExYbiIYJQqECYPgIoDoIKAMI5/CN0/hOwfQvAPwfoFo/yC4H7BcP8gmG8A0tefBoOI9Mp4AAAgAElEQVRrOZxIPs8TpS+1mutSnU056enR+ryk2IyYSJNUFMGiCbEIHhomxCFkJJyGGq6jU7R0qo7NiOCxxRQiFRbKRsNUDHIiKEgQcGOYtBg2PYpJ1dPJWhpJTSEqwwkqSriGRolgMeIB/vGwTwyPGUGn6Ch4A4OYwKXG8Vk6FkNEJNKRKGJoKPaEP9bPR4gOdWuBVL0oO0pcYlRlG4DiRMWZzKRaT0K+McoeoYqVyQtTs7JcmfHRZrlMr5RHiISyCJ2htrqmt7traGCgq63DarHyuWIBV8ZhSMQ8rZSrA+kykCKWUAAOkkyFoGyGqM7a6rbKko6qsubqmvK6rogzl0gjH8BmPg2cee23/Npn7S9+q/9PFwMmPzvOi2FpD0NjZxTpEzklvXWFlY2F2acL0zsKCk56MkASjY7EiZksOY8Hcjggny8WikQCCZctsiTaFyaXbu1df3jt1uq58wYQFLNYCgCQCwEZAMgAoVwoVApEaoFYwRLJaSIdX6MRRBhkiXnp1UU5tSNdY9+/+/jd7SvvzS6/0zd4t7riUoatM0LUEytby7HfPFl053T5zdNlN1or7g40HA3Ub9Vlj2aZRvLsM/VFq91NW6MjrcWVuSaPN9YRLTKo2DI9oNQBEr1IFAGINVyxXiCJFMniVRp3QkKkQCjGEUA4Wo7GyhBoMRQhhaMUaDyIQAlDIKLgMN6JIM6JQBCJMstkuWazNz4+NS6uwGorczgyo2NcSmVuhD5Xp3OCIrdMkqnTOiQiE4eRImDZAFaKgG7hkJM5FCuPZhcwbHxGMpdmYoYn0QlmNsHOJzsFFCuPaBeQMhXMIoOwyqSoteqbMi2TLXWrI2cne4cm+ieWly73Te8Xtk0Xd843Tx70rtzqX7t7euJyQddycd962dnNqvH92plrs49+VjJxkD26Wbz6xuCzH+3/yx/a9x4XD29UnN0q6loualtsnrjaOn3j1NjlM+dvdEzfaRy+emrkSsvc7faVo+4Lj5vm73ZffDa4807H2uOpmx8s3vuo68LT7gvPOpYfnJq40b5wt33h9vD2s+GdJwObD8YPX05fe6d/4/7mkw93XvzT5ouPe7ceDhw8W3720a2f//7hr75485PPN37y6+qDx3mHb5U++Ljk7s8W/vnPWx/9rvfw2drLf1p68k+Tt38ydfPHk5f/T/+F503zd0/Pv9m8+Khl8XHb8uP2pUft8/e75u/3Lj3sWXzQOXfUNXfUPf+ge/5hx+z9jpn7g0sPz86/kVbYZUttbO1eHRzeGRzcqK7oSfeUZHqLM9MK42ItUqneZsvMy6+pqu2qbhzMr+0ZWrn28n+7OLX1oPbMaG1Va11B5cmsnFNpqfUeR63TWpAQkyIBTADPBPAsoMAiBmK5LLNUVGaz1Hqddo1CiIJpGRSnTmWS8D0R8kJjdKpO6dEoSi3GvIT4aD5XTCaIqUQgHMdCQiVEXLJM7NKpIlg0VliQIhzv1CpS9Wq7QhLPYxoY4X/noh3k2kH2cEnq0VzX0XzX0XzXw8Wehwvd37r4bLX/xWrfy7X+p0vdR9MtT5e639sZf7Xav9dVuttZ8mq1/4ODqXvnz9wdP/11y/CbuZu3Lgy9dWHo1frXczcvVgZfLA+9WBr6tr/4eLHr6XL/s/Xh5+vnb57vP+O2SRFhcixKikGASJgIDhHCIHw4VACD8mEQARwKIGAACgGikSAWJcZixFi0FIeWHM/jYI+nVdHfvKeBFRFxIBEHkvAiEk5IwPFxWJ8bKvx1Je6qHHMgRu4C8B0hbB9E7oOobQC5LURuC1E7AHpXhNkB0FtC1DoHtsqBLrO/vulmkgE/R4MNU+H94fBOEryTjm0kIYvD/PND/EphgXWooFZcSD8RNkqCT4Qjp2iISQZ8ggGdoEPGKZBxGnZcwFpOSuhPjI/Bk5iQcCJajMDIT0ABPN8Ym94U6TktM1cqEoujzCVqrU0ti/FaXOWZOZUZafXZ3lPZzqZcV0OmPYZHK0lOqk/3JIgBNYMmp9HEFKqYyhDRmUIqU0BliBgcGUco4wgkLL6YwQMZXBGTB7D5QiaXTaHzaQwRjQHgiQYW72x57URZY7kyxYKVxaKlWpQoQ+86nXayzFIYSVbKw9gmsspJ0zjIimQMEB9GiwkN1wajFYFwsT9E4BfK8wlh+wQzfIOpfkHhvkEEnyCsbxDKJxDhGwjzC4T5BcL9gpABgQg/P4BANAh4GfHR1W57rcdxKtWdFRtZkmLMiI00SoBYIU9EwHDQUB4WJsShJAScghyuptP0HLaOwwZIBBoCig8OIIcE8hAwdmgQLyRIAAnhQ4K50GA+PFSAgAgQ0ONnisU4jASP1dLC44XcFIU4RQ4aAV48j54oYCQAXC2LJSAQaEhEOBRCCA7G+/uCGIhXL86IFOfGSitS9BkRwowoYXVaTIFVn2+PLU23l2R6+9vb3DaHRCRRyFVSUCoSAMa4uKXpqesHO1sXlw92NvLzcwBAJJUqeVxQxFeIuUoFX6ngyBQskIujURAYc0x0U13NmcrStsrS5urastruyDMbxJH3YdO/C5x57bf0mc/Kn/1WvvRZ+tJn+TO/1c8CVr4IWPzixOJX/rNfBEx9HjD5OmD0U0T7J2GpD0JiphRp47nFPQ35Fafzs87kpXbk5dW70kA0mQnFiylsKYsv5oAAV8JlgTy2jMdSqESGsvSKkzlV9VlF1a7UCAZLTqXKmWwpgyVlsGR0poLOUNHYKgpHSeRoyIAIw+VhBRFgnM2Y7bUXrkys/uDNJz/cvfrT1Uv/urz20/HRWzUl817jZmna7abKa7XF2yWZu5W5uycLLreWX20p26rLWaxIna/OXmwqX+1u3BwdPJ2Za5VHWCWGeJZMT2LriXQVBqfBYyKIJC2GoMLg1QRSFJvtjtDHi4RaKlUQComiUGwCYQKVFksOT+FybEJeCpdlpFKiiTg1Bqkl4fISYtuKCnPNpqykxGKbNS8pyS5XWiWS/OioktiYNKnEKQA8AJjCZCeSKSYa2USnJLOoFhbFwiRbWBQzg2yikxMoxFgiLhqPjglHWrjhdoBh5VOtPIpXysqLBCpMqlKjuihJ016YttzfudgzsNgzur9yODWz3z64dnZyf3X70drOk8VL9xc3Hk6s3B6aPhyavTJ96f7ywYvDxz+d2n50buvRwM7D3e/+8633f716+/tz209mL94fn7sxu3L3wvbzC9vPVjeeLl94srr2ZGX50crig73tF1cP3r555XubFx5dXHm4sfZk6tzVidHDxZnbU2NX5s7fmJ+4MTd+bXnmjeWZmwuTV+YmLs9NXJ4c2ZkY3p4Y3p4dvzw1undh8d7i7K35uTf299/a3X/n+q33r95+//rR+6s3Xp67/e7gw5+33Phg4O6H80c/Xbvzg71HP9u595PLdz66++a/3rv+8bXN9w433jm8+Opg+enVtWdXVp4crjy5uvr4cOXB7tLdrYU3tpZubyzfWVu4uTh9ZXryYHJ8d6r/4mjNeGt6S6P3TF/pUGdRb2/1YFt5Z0lqaZ6nIDM1NzbGKJHorPas3ILayrru6sbB/Jqe0QtvvPXvn93/+A+3P/zD/Z9/9ujDP45ffLOm8WxtZcvJwsr67NzG9LQGr7PKZsmNNVhAQZKA880KoyiWyzJJgDKbpcbjSFFKBUhoBIvu0CqNYp5bL8tLMLg1MpdKVmxKzI6NMfDYEgoRpBAERCwLAZGGEyxyiVOrjGBSmSGBMiLGoZGl6tUOpTSeT49kEI08dgrI+xsXOQ4xe7Qs7Wiu6/5c1/3ZroeL3Q8Xu56u9n1bz1d6Xqz2PVnsOnbxh/sTb60NbLcXHfSUv3Nh6IODqXsTTfcmm789O32+0vc3k6j9L9cGXv6Ni8+XBp4v9T9d6Hm23PtsdfDWZFtvjrXJbaoyxXsUkjSd2qtVOhQSqxQwAbwEHjuOy4qghquJOCUBK8dj5DiUBIsUoZBCBPz4Lx8K4cGgAiRcgELwMUgBFi3EYoQ4rBCHFWAxfAyGj8Px8TifKzLMoRS9DyK2BdBNLmSTB9kRwncA5DaA2hIgN/nILQFyS4Dc4CMu8hBrHPgqB7bMhi8c33RDh52jwUfp6CEaup0Ibw1H1+NghaF+OcF+xdATtcjAFmxwHwE6TISdJ8InaPAJBmyCAZ1kQM9TINN07DkWZS5KP2VNdrN5PBiZjpOiMbIwpMRgq7WXDes9zWBSlTa5Nt5xUq1zi3h6U1Rylt2b53TXpHvq0x2ns911qdYEAbPKmdKcm5kg5KppFBWVKidTZRSalMaQ0lkKFl/B5ikYbBWTo2SyZVSWhMIUU1kgnS1hcoU0JsBgKllcaThFS2acdHiX6ztrdc5oCFcH56lQAj1VcSanIT8xixNEUSC4CeHyBJwoHiswQGnKE1hFEAY8ARf4h7F9Qxg+wXSfIKpPMNk3mOAThPMJxPoEoX0CET6BCN9AuF8gzC8Q4R8C9w+C+fiRwyAaDjvHmFCX5qlPc9c4rLnx0RXO5PToiHiAFwPwRCQsCwVjo6FcNEKAxUhIJBWNrmOz1CymKJxEQ8DQJ3ypUIiGQddSyZpwop5K0pIJSiJGjkeLsUgABQPQCDEOA6BRPDiUAwkWwEKVJGyikOPRKG1ykVHEjQd4aiadi8dTEEgSFEYMDSEF+QFYqFMjyo6R58bJi01qt4ZjllMyjdLsZE2OzVCRbT9ZkjMx2H26plLK50o5HBVPIGOxIgT8k1lZfdWVVWmuUyX5JoOGFY4H2UwRmw3QOSCVI6fzpGSWlMRgIbEkGNwUG326oeZ0bVlLZWlzZU1ZbVfE6UvEkfeh0789Mf2Z7+JffJb/5Lf8pe/iVz5Ln/mtfua//OVxXvSf/cJ/8vVfXfTcD46ZVKaO5Rd2N+ZVNOdlteSmdefknLanaVFUQQCSF4JhhmGZCDIVRcdDqbgwGgPNl1OUAIbDDkVLwlCyUIgsOBgMChEGhQHBEFEIRBwMlQSHyYKgYv8waQBCCSFx/TCcYDIfy49SmmpKzmzMX3rv3pMfHd58Pnr+eVf37drK5TTrUqb1ZlPlm531uxV5K3ne9ZKMlfL0jcbCy02lFyrTJvPtE+Vpi81lFwdbdsaH2nPyvTJdJIqqCkDqTsAigyBxoWExwYHRAQFRfif0/iciIdAkKjVdpUwGRQ6FLFOvK4yOOpWc3OZ0dHucXW5bm93UakusjtUUaCUuETuOTsiPMwxVVTSkpxZZLAUms1sXkcAXpkjERQlxpQnxXqnExuHZ2NwEEiUGT4wl4GOIuAQKKYFCjAvHx5FwsURCDAEfhcMasDg9GqXBQmNo+CQO1cimmNiUFIDhUnDzY+XFJm1OjLwiJXaioWazf2Cn/9ztqfUnK1cezO8/W73+1qU3Hi8cHk3vPFk8fLFy7cnC5Ydz+0+XDp8sHz6/cOPe3O7Nqc3LUxtvrl2/s3jweO3Go/nLd8Yv3hlZfzi1fW/80oPJracz+w/Ht+6dvfBgeONe3+qTkbXHQ4tPR5bv9c5cOTO83zC4U9u3Vd19qax9u6p7u7p7s6pzq6pzp6Zru7rzUnnbZnXXXl3/RnnnpfLOnZr+i6Wd66Wd29WDO3XD2ydHtk+OrlUOrFUPrtcOz1b1TtQPdbXNTGw83X76b+v3/nl6752R+TcaOpfKas8V5Q2Wp/XWO3oabR1NtuY+R/N5R8u5lIaxlPpx26kxe/2wrfqsrbLfWjbkqhpOq+lPrer1VHSnVnZ4yrutJWeTSobiirpiCk8bcosVrjpTYUtWfbmnMN+dk+XJjotJksv1dmdOTkFteW1n1amB3Oquya033/7l5/c//sOdj/7w4J9e3//JpyMrtyrrB2oqmuoLqxpy8k5npJ/yuiqt5uzoCLOInyTgWECBVQYen6MaxcKSFFO1226SAHwExMBh2dSKRBHHpZPmxkd6tHK3Wl5iTsqMi9ZzmGA4XkwhCUlYJjxMTMKZ5WKHRqFnUhghATIixq6WHefFOB49kk40CljJIDcZ5FhBrh3k2kGOS8o9V5F+NN99NNdxNNvxcLH70dLXLj5Z6X262vds+X+5+P7B5KvV/s3WgsO+yu9tjLy/P3lvoun+VMtxQPyWw+MNxW/WGf8+L761PvT2xbP357p2emtSZYxsLdhgt7Rnetty0ttzM9tzM1uz05syvI1eZ73HUWO3VqSYio0JefHRWVGRqTqNQym3SCVJIiCOz4tkMrVUqpIcLiHgAAxGgMHw0Wg2HMGAQhlQKBMGZyIQLATSZ1+M2hMhdoTQTV7YBgeyyYNuCeC7ItSuCLMtRG/ykMd1kYtY5yDWuch1LnKFg5xnwmYZ8Ek6/DwdNcbEDtLQrXjoaSy0Eh6UG+STGxpQAg+uRQe34UOPXTxHgk/Q4JNM2CQTMsWETFOhcwzMKJ0wpVUsOGxFUrkKzxFR1RxmVHRSUWb1mLVkSOdu5hiK+Pr8SFNlVEyODIiP15s9JkeWzVmZ6jnptZ/JdNe5UowCTo3D2lmQk8TnasLDdRSqjkrX0pgqCkNOoatoLA2DraYztXSmjsZUUxiKcLqczJDRWXImV0JnAWSanMJUkGlqIsUr1y7VtdXoHFFQrgrCFEEYfDjTG+OKFkSQfDFyDE+PFyhhdBWUKg3GAwEIwQk4yx9C8w8h+waH+wSTfIKIviF43xCcbzDaNwj9TVhE+AYi/YLg/kEw/2CobyDSPxDh5weGk7KTEurSPKcyvNX25EJjfLXblhEbGc1jG3gcKZnEwsCZGBgLheBi0GIiSUmlK+kMKZXKxeGIoaFwXx8GHJYok6SolEYQMAp58TxWNJNqYFB0dLKaQtTQyCpKuBiHVZJJKgpBikOBCIgMi4yghZtAnlUhTpKCWi6bRyCQESgiFE4MCw0POSHEwSwyXnasMi9BlZ+o9EYIEgC8WcXIsWiyzfoSd1JtjmvgVOXCQHd6XDQbEirDYMRQmCw0LAKFjiMSDSi0BgNXYeD8kBN8SLAYjeKFhvGDQ+UwlAyCkEBR/FAoAwKxxhpaGquba8tbK0qaKqpLa7r0py8Rhn8Infztiem//KOLAStfBix+5b/0le/sF/6TnwVMvg4Y/T2y7ZNQ91FI9KQmdby4qLeloKozP7crL2MgN7/Tnm5BUSP9UeoTSGkIVoqk8WA0agiFA+VKMZJkfqwOzRH4BBlOQGIDgxKCThhDIMYwuBmKTIGjbHCUHY5yQNE2KNaOIFkQFBOOHUsS6hmyyszKqbOz5/vHXty4/WJ98/KZ1o2iot5ofW+spjVK0RavGXMbp9JS5nPcS0VpC2UZ+x3Vh60V3cm6Sr2wMy1xrrlkc7T9xtz4Rk9PhzO9SKSrFunOSHS1LEETT9DC57aw2e184WmesF4srddFFGs0RiYjL8rQV5BfbTIW6DR1idFTRdnrtSXnc5y9rvj6OHlZhChDyoohwR1iXlO6t97jyo2L8+j1JrEsli+wKxSFiQnZUZEWPs/CZpuZrBgiKRKHjcRhdTh0JBGrx6O1GKQGjdRgUBo0SoNBazEYNRatxCF1ZJyBSoqkkAyU8BgGOZZNNonoHp3IqwXTtOK2dNel5uad1q6Dk613yk89KKw9yq2+l1NxlFP5ILfyQVbFg8yyo4zS+5mlRxmFtz15d9MLjrKK3/Dm3koruuEuOLCk3c8sfdOTf8eVe8eVfduTc8ubfTs15156wW1n1i1b+pEj901rxj1H6i27847TddvuvJlsv+v0PHBn3HOk3benHTnS7lidt62Oey7PPafnpsV6w2y7bfPedaTfSvHetHjv2rJumlPfdOTcTsm6mpR6mJi6H++9nJh+aMq6FOua1qVMJuXUxGW3VY3u7n/v1oN/vffsk1tHH92898GVG9/buvD0wugbay3bs6VTfc6m7uiiPll6B8/azrV0C1I6BOYOvrEftExEeGdjM2fjM6bj06cTMqaTMqeSMmbjM5disucis0b16a0KRxloqo/LaE6tKHfl5rkzMz2ZcbFGpTLS6c7Lya8rq26vqO/Lqmif2X3w9i8/v/fRp7d/9vv7H3929OPfDa+8UXFyoLq8qS6/4vgctcHtqHGk5MVFWUCBCeAli4VWGZgsEcVwmYkifnGysdJpTQB4PHhYNI+TopTFCVkOjTg3PtKrU6TqVKUWY0ZstIZFBwgYCZUkDMfRoCEAHm2Ugna1XMskM8IC5CSsXS3z6lR2hTiORzcwSCYhMxnkJIOcFDHHBrJsINsj549XZzxY6Dqabzuaa3u42PloqfsYxScrPU9Xe58t9zxf6X280Hk03fJsueeH+5PPFrs3WwuuDdZ899LwD3bPH002H002H/cXvxm3Gfjb+Ph8pf/v+ovPV/oeL3Y9Wux5sNg3WZ19vir/fHVZZ1Zao9va6LU3ep2nU51n0lxN6e7mDG9bTkZ7blZbXmZHQXZvcUFfSVFfSVFPSXF7QWFzbl5jZtbJtLRqj7vUai8wJWcnGL3RsTZdpFGhjBNLIvmAks6UhFN8doTwbT5siwfZ5EE2ubAtHnxLgNgBUMd3hW/x0Zt81CUe6iIXuc6Gr7Bgq2z4sYszdPh5KuwcFTlCQ/WREa14aB0qpDDILyvAJx8aVIoKq0OHtuEh/UT4CAl+LhwxSUdMseBTbMgUM2yWDp2jY0apuPNS8YI1uVajM7KkKpZWCZryijpdhT0Gb5PaeYYTVUwWp8oi8qKjc6XCOL00NiU2OcvqrE73nvTYW7JSGz0OI49dEBvdnJ5qBUWRFHIkmaIn03ThNCWeIsEQxWiCFEuQ4XAyLFaGwknQODEaD2AIQhyRhyPy8CQ6AsWCo4VILABFRxJona7cMk1yIl6kQbD5oRQekiEkcCmhBII/GkQwJTC6KDRcEkYUBqH5QXBmAIQSACH4h+B9g7A+wVifEJxPCMY3GOMXgvILRvoFI32Dj1E8dhHiGwTxDUIEBIX5+DBg8PS42JPp3mqXrdSUmJcYU+FIzoqPiuaxI7lcLZvNJ2JZOCQThWSjkEIcXkqmSslUPh5PRyCocDg+OAgfFCijkuNFokQRYJVLUiSiRD47nseK5rEM38zdRLAYkWxGJIsWwaDoyAQFDiWCh0XQiGaJIEkG6gV8HimcBEfhoTAiBEKBhsqp+CSQ6Y0ACxLVRSZtfoLSo+G61dwio6YgSVufam7L8/SUZK93tc6frDNRqbEITDwEZYMTzIHwWJ8Aqz8kycfXHgZ1IVE2JMpLJDvQODeGkEGgejBkN46ajA2PxuALYmL6qyvaS4vay4qbKmpKajp1jRfxQz+ETP5PwNTXLvovf+m39JXv8uuA9dcBK18FLn/lv/SV78wXfpOfBUy+PjH2B2TbJ8HON8MME/r0ifKS/o6imr6igoGC7JH8ohFnZj1HWkcFaniKcrE+G9RH4XlgMCUCA8ZiZTnChFq5qZwhq6VzWrjMXhF3UAwOSmVDMvmITDEmV4zLleMy1bhKP6aO6lFGtmpjTkWbh0tqrs2vzw2cayirfmNr++3dg8fjE5tlpY1K8dnk2A6j7nS8qtNsGHabZnLc84Wp0yWpqw2FyxUZxVJ6tpjanpYw3pC70Fl3+fzA8/WVG90Dq1llC5a05QT7qiFxOy5xLyFuPzr6clzidlzSujll1u6skMkNCGSN0TRWUVGTbLJxWUnhmHZr3GFz1UqJt9emPxkNVEcJyyOBNAmjKErVkZ120mnzaNSJQiCKzYvhClPkyjRDlEOlimUz49nMRDY7gkxU4TFqIk5JRCuIKAkOLsJAABQEQEEBJEyEhkuwSBkOrSBiNWSiNpyoIhAUOIKKSFCH49QUTCJAcyj5XoWgLilmtqRos6Z+O7/0tjfrgdV7J8F2KyHlsdX7wp72INH2MD75qdH+wuJ4ZrI+TrQ8s1hfWh3PLNa3zc63jfbncZbvmB3fMdm+b3e9lWJ9kWJ57rA+tVuepJgfG5Oem0zfsVjfsaS8lWJ9Zbc9S7Y8SUp6Zra8bXe8nWx/Em98ZbS+Zba9k2J7ZU5+abG8Y7O9bbU+MxufmZJepljesqa8SrY/N1ufJCU/M1pfmB1PTc4nSc4nRuf92JSnJs/dOOuNeMehPb8lwpnIi1UKUpSqLLvzTFnVaFP3wrn5y7tX3n509OG7D//lR4//6afPf/bjox98d+vZk9lbN/ovbTScn8xq6jcV9URlDBgyhvSeIa1rPCJ1JipzITp7KSZ7LTpjRe9cinDOGLxdakupKLoq2t7gySv1ZOV409M8abGxCSpVpNuTn5dfV1HVUX6yL7O8bf7g0Vv//vrND39352sXPx1ZvVVZP1BZ1lSTW1abkVXv8dQ77bVOa358dLJYaBbxrVKRVQpaxEA0hxEv5BaYEsrtyTE8FhsaHMPnWuTiGAHTrgazYnQutdStlhebEtOiDSoGVUjAgFQCn4SlQkNEBIxJBlqVUi2dxAw7oQzHO7UKr05llYni+IxoFtkMHLvITQG5KQDTKmJ5FYKJmqwHi1335truzbY9WOh8uNj1ZKX38XLP09Xer108zoszLc9X+36wd/7JfOduZ8mt0YbvbYz8YPf8g+nW+1Mtx5ejHtfx6M03czd9z/+aF//q4sO5juerAy83xh4tjdxfOHdldKi/MKfWmliTklBhTigzxpab4iotCdUpSZWWxApLUlWKqdaeUu+2n/K6GlPdp9NSW3LyWvIK2guLO4tLu8vKe8qresureqtqeqpquytruiqqOiqqWkpKG3ILajNyfLZ48C0ubIMD2+DANjnwTR5igwff5CG2+KhNLvISF3mRh7rARa1zEKts+DITssKCrfHQy1z0LBM5QYOPURFnKcg+MqKdhKhFBef4+2T4+RRCA0uQobWo0FYspI8AHyZCx8JhEzTEJBM+xYJN0sNmGbBZOnqEgjknEs6Ykup1EXaBSsNUGxQpdntlkqdeZ6uTm6uB2BKiwCZUeGOic2VAvEpkSNQnukWHehgAACAASURBVBOTy92eWqe9OS21ye2Op5BtPF6d0ZgukSRSKBEYjDwMKg4OBQNDhQFBgoBA4YkTohMBAj9fvq+vwC8ACAjknwhm+QdS/fxZwSH0gECGXyAnIITl4y8JCM0GNGXyJDMBjMDwhDAaPSwc5YeA+0CwvghOKFkQSgKh4RJYOD8YLYDgGEEwUiAMewKC8QtF+4aifUMxfqEov1CUfyjSLwTpF4I4dtE3EOkbCPcLhviGwAOhUN+gUB8fYlCwJzq6MScjNzHGo1W6tMrcxJi0KH0Ek65h0g1CvoRG5hFwbDSKAUfwMFhxOFlEInMw2HAolAyHhUPDsCcCQCIhWan0RkS41IpksTCey4xh02M4TAObrqVR1FSKnkmPYNENbHokixZBC1cTsTIsEkRA1GRcrIivF/A4BAIOAsOF/X9s3eV749mVL3rZZRIzw0/MLJlky7YMsi1ZtmVmkJmZUTIzkyQzVdnFXF2M3Z3qdNIY6CSd9MmZO3NnJplJJ01Jdd0XlenJnHueZ73Y/8Hn+e699lpQMhxGQ0B1Qla4GDDKWXkGTblZXxobUhSpLTFo6s36RkvEQHbScF7aVFHOVn3NhY6O6eTURqmmSxbYI1APcNR2lnKELR8BBHYae1Ikm5IpZ1TaSblmThU8pwwdkwSOyoO7xJpSlrArKnaurGKgoKC/rLSjsraspi+4ZZc49hF8/j9+yItnXK88na89XX/z2nrls/Xa2/36jPM1aOWV58K3Xovf+cz8GdP7T+Dk21D9fEjmfFXp8EBJ/ViJbdyWP1NcMp+aM64MnpVo5wIN46GxjaowC55vgHMsJGUGWd0kiRgLNM4Hhi9rNO4ApVsr2dLKd/1VO1rVjlq5r9EcabRH/oEHgcE7QaEb+sgpvWHTVvp0beN0ZtZeV19baJvtH3x2dPbdzc2j+jpHjGHIHNlvDhtJjx1Oi5vOTprPT5kvTJ0rSZstTZsptNhU9KpQ8WBe3HBF+mxr+WxTxbFj8N1V93PHzH5KwbrOeGIwXQyLvBYefjvMcFtvuBQRfTY+YTM5rYQv9Pf2s2fn3FpcnK2qbIqPao0NO2wqezTRtVedMZcVOZYSMpKqH82McmTEzZTnL9RVVpliTTKZjgGoSVR/GqDnCowyZaxcHs7jhHGZkQJuEIOiImO1DIKWjpeT0RISSkRE8HFQDhrMQUO4GDgfhxTh0FICVkUhqkkkGQYrQWFlOIKCRFCQ0IEAPlbMTJHzbP6KQYvJbSs5tZU+zi9+mZn/LCnjkTnlRWL624lp75isLy1p78Qnv7SkvJeY8jIh6WVC4tvx5nfize/HWz40JX9sSv4wzvJpYvJPzKa3Y6Pes5reTo5/YY17bI56mhDzoyTzexbTewmmtxMszy3WJ+bEZ+aktxNTn5tT3k5Iezcx/bkp5Vlc8juJac8TrI/jLS8SU18kJj+zmJ9YYp8mxD5JiHuWaHlkMr1Itj6IM9+PTXiYkHIvLvlRQvqNSPPtmKRbRuv5qOTduKzBmKwwIIgIkaARWhhcBUHKfXASCF1BlkRIdakRxqK03Pq67iHH3Oai+9rB+Wc373zw9NHP33/yyw/ufvLjC+/8aPfe/ZlzF9uWDstHXOnt05GlDv/MIXXiqDrGoY5yhFqag+ILlOG2SEtlRr4tKy8nMyslNUMfHqnR6NLTimxFTTV1A9XNwzmVPa5LT1/+P6/u/urPtz/76uHvXt3/2ZcTzmuV9UPVZa21+eUNWbnN6WnNKclv7lHfNN0kqqRJGoVFJY/gsw0iblFsVLklXs9jsSE+BhE/XiWLlvGSgxW5EcFWf0WyRlEaF50RFhrABqQUgoxGEpCxAAKsoJLMWpVZLQ9gkNhQ7wA6KSVYmxqoSVBKooQsA5cRL+G+yYsW+d9dzNCKF+rz7m0MvLXac+f/5+KzzaGnLvsL9/Azl/3hSu/bW8Mfncw/c9ovj9Y9XOn98HjuZxeWn24MPlzpfb459Gxz6Ie703/4qvHD++Loc+fom/fFZ66hp+6hh+v2B87h+xvjT7aWLk0ODxXnNCXHNiXHNiQaa83R1fGR1XGGitiIMqOhIi6yMt5YERdTGhNli4qwRRlsMVFFMbG2OHOpyVJqspSakyqSU2vTMmvSsmrSc5pyi9oKSztLKrorqgeqG4bqW0AHfNQuB7bLhu1x4btc+A4XtseH74uQ+yLUvgC1w0du8ZFbPMQWD7nFQ7k5yE0uapOPc/JwqxzMHAs1CSDH6OghOraXimrEgG0+HkU+HpUo30qkbyMG2oNHOIiwCQp0lg6bBxDzLNQ8CzkPwBcZsEUAOcXET8uFC0ZjW1iUVRYSKtTrNebwsCx9jE2fUB1srpaG5pF5UUx+ZFCgNUAdqxLpIgKNCQZLXry10pzSYc3qSUzPYAli4eh0IjmbSrXisSY0PA4ONsEgiVBoMhiS6gdJgUCSEZAkOCQZBk6GQ1Lg0FQkPAWFTEIiUrDoFCw2BUtIxRFTsfhMPMXGEJWy1QlYvgErUCF55DMkrAcee4ZE8MSzfckiCFkGI8tgFCmMIkJQ2X54ig+a4IXAeUIxHhCMBxjjCUaf8UN7+qHO+CE9fZGevkiPvxfCEwL1QkB8UFAvGBjkhfOFJIWFNefnpAT7BwNUA59pDVRbA9QhLEYAQI2UCgJZDAmJwMcguWgUD4vl4/ECEomJxZJhMACFJvj4EL08o6SivOjIBJVCz6QGknEaAlpDxARQCFoqQUMhaqhENYWgoZICGJQQLhAl5hkEnEA6SUlAq4jYAAZFy6Tz8VgSxI8A9iNBwVQYWEonyum4AA7FqOSb/SW5UTpbrK7KFNKYGNaWGDmWmzyXn7FakHO2qup8edW62Tqni3TpjS5t6KYy6GxQ+Elg+Fn/kF2FYl8t29NIDgLUh0EhOxr9njZ6Vx3tUoZPSfw7hDKHMXa21DZUUjxQVtZZWV9ZOxDaukcd/xg+/0fvhW881r4GOb/ydL0643rtsfm959YrL/f3Hq7XHluvQRvfe6x847Xwpc/4v6J6f+ubedsvbC40ba6xfMJeWDuamz9dnD9ZVDSekj6q0CyIVdMS/9nAqJmIVBvDP5OiKeUGt0tCJpTBSwrFmkzolgl2/NVOlcyt5G1KWdtizoFUeCQQHgvE50SyQ7FiQyhdVvtvWhJvdHc9WF6cbWluLyttL69oyM5bbuu8u7C839w6arWOpFiGU81DaabJ3JSpnOSJ7ITpnITpXMtCkXWh1FIVzq6JFtvz46Zr8kaqCmYaavYdQ28tOz/eO//Jytbl4pp1XeS58OgbUTHXg0Lvh0XdiIk/Z05aS7AW8EQyT6+pkrLPLl+7OzN72t12w97xkXv2xeLAbkP2RkmCs9i0XmRetSWtVeRst9dNlhfl6XUhACDF4oUIjARD0FIZeg5fz+HqGLRQNi1KxAnnAUEMYiCDFEAjyPAoMRYhxMD5SBgHCeGg4TwMiotF87BoAQ4jxOMkRKIAi2PB4AAUKsShpSSMgoTRMQixfHq6jFcWpB5MjNstyrtfWPQyr+ipNfOpJeupKeuxMe2pKeOdlLyHCWn3zNZHSemPE9MfmVIeGa1vW7KeWFIfmBLvRsc/Mye/m5jybmLykzjTi+TER0kJ9xPNdyzxbyUm3LEkPEhKepCYfMeUci8p+7op7bY153Zq3hVL1vXkvIvxGVfNWVdMGTeT824k5V63ZF9PzrmWnH01Oe1GetrV1OSL1uSLqaknKSkXMrJO0zIvpOedpubvW7IPkwt3LYW7SbZNi206unA+vaM9qUlLD2eSdXyxmSUxEwWRKG4oGPD3pqp9KSofnNgTzT6DZ/pRBEimmiGLVIRaoxNLCst6enoXp8a2zu3cunvx+cu7H/38+W9+8fRX79/86dNzz+5t3jo76p6s6qtOKrHqU4yBZlOE1WrJSU8ryM4uysjMDw83+mv1qdaC0uLmmrqBykZHUb195/q77/7+r3c/+/Lur79+9Jvv7n38x/G1S1V19prSltq8ssbM3Jb01KaUpOqE+GxdULxEGC8RJsgliWp5kkYZLeRHCvmFMVFlCSYdG+DBIQaRMFYhjRJzMkI1uRFByVp5WqDGFhuVGR4SxGJIyXgZlcQhoBlwiIpOjVerTCqZlkbkwnyC6KQkf2VKgDpRLYsSsMNZ1FghxyTlJ0j5FinPIuEmiNhWBX+pqeDuev/tle631nofbAw8dA4+ctkfu+1P3Y4nGwNPnQNPVvtuTjVen6h/4Rz84Gj6yfrgyWDF1fGGp86Bd7aHH6/3PVrrfeYefO62P3cNPXcPPXcPvdk59WJr5MXm6IvN0eebI8/cw8/cw0+dQ09cQ49djseu4Qfrjvvrw/fWRx+5pvf7mnuzEtvSTK1pppaU+OYUU2NKfEOSsSbRWGU2ViUYq5LiKxPjS01xJXFxpfHxpaaEElNCcay5KNZUGGcuiDPlxSbkxVpyjOacGHNufFKeKSnXlJRrTspPSi1OyQDt85A7bOgOC7rHQ+zy4Dtc2KEQcSBG7omReyLUjhC5xUds8uCbfOSWAL3Fw2zxMG4udoOLWeGg59noSSZqFEDb6eg+GroFC62AeJSDPWuQfvUoSCsG0YNDDRGgU1TwPAM6D8DnmOgFFnaBiZ6nwxYA+CQLMy7nzcXEdEWa0jVRUep4Q2BydESOTp8TEmMLjS+TBKbQ+OFEmkYo1Cul4RJegN4/NlqXkKg3F8Ukt1iy+kwZ1SJNFhSd4wetIZHaeMwOIdAtYg6I2CMC9iSXO8/mzfJ44xL+uJQ/KeZOirhTQs6cmL8gFc1LhDNiwYxEPC2RTUnlU3LFpEJtl6ir6eIMPD8GzVPDOEwfgOLNxJ4hk84Q+X4UGYwih5DlEJICyZDAGRwwmeaNIZ2B40FQLMgPDfJFg3wxnr5oT1/UGd83PagID783BfeEQLzRPmeQUC8kGOSLB8OSwsKa8nKsQf5yAlpDwcaIOfEyoZ7NCGbSDEKunsvUUIhiLJqPRbExGCYazcHjOUQiE4ejIRBEb28uCp4c7F9kNFhUUgOHHkInBFKwAWSsmoBR4FBSLFKKRf4wCUlFwYfyGFESfoxMGMJhBNDJoVxmEBcQ4FBksDcF5keDQ8gQXzoSSoP7sXEIMQUvo+CNGlm2IbAp1diVGdcSFzqWFr+em3pkK7zb0HS5sGzNYFoLi51TBC4ptNuBukNdyLEu5MA/8FAjO9UIT9X8s0rBWbX6UBmyKwo5lBsO5GELAmUPX+iIiZy05Q+UFA6UlXVXNFTVDOqb96hjn8Dn/+iz+LXH6lc/uAja/N5j69UZ12vQxvegndcg9yuP1a+95/7gN/y/kT2feeXchMcsh6UvNJVNjtqahlMzh1NThnJyRlPTBmWqBalmJyTmoa3pWd2IQ5M8E1O0Zi5ySILmheJdCfdQyt6X8HaV2nWZyiUTOEX0XQn3QCg8L5RfEmsuiDTHYs22QrsbGX2touKOw35hfGS8uam2ID8/ISEpILg2MeXy1Nx6fdNoVu5cUeGcrWA8N32mKHsyL3k8yzyeFT+ZEbdclDRdFFUWQa+NFU+VJc9U5/flZ840NDoHhpa7BrcHx55t7HywtnWtsn7HmHAuMvZaRMxNg/F8jHk/MW3SlJTE4PBAHuO28t9eu/m+y/XOwsyH67NfnLiezPdvNeSsFZtdBbF7ZSk7lZk79UU77bXdGVaTRCjFYLhQBBuKlGAIATRAx+QE0egBFFIoQI4WAAYuI4iKDyDhA4h4ORopx6CkaJQAAefAYWw4goNEspAoNgrFxWJZaDQHi+XisHQ4nAoBc1AIMQGrIOL8ydgwgBjPp6dIOeVh2pks67XKirds5bdyim+k2y6Y865by65nVJymFp7PLj3NKz2fX34xt+JKTtXVzKqLaRUXCmuu1TTdqWs7ySq6kFl4q6DiVl7ZlczCK3nFV4vKrpRUXyqpumirvlRSc7m07rKt/pKt8byt4XxFy1FZ815p89XWoXv9s5ea7IclrcdlHefKOi7U9JxUd56t7jyp6zxt6NitbNipbtxpbHXVtbgbOzabut2Nfe76weXKvsVK+0zl0FT1yPHE8bm5m0v2y73NW/6abCwlmCqK4QZauboUusbMUJkZShNVEk3khmAZagxVhqZKkSQJnCACY3jeCLY3igMjinFMNU0UKg6ID4nPteTW2ZqH+2a2Vw5vHV55ceP+x4/f/t29F59fuffJuevvre3c7BlaLixpTk0rTk3J1euiQoOjM9KKi4saKio7K+oHy5tHjm7/+N0vvr3/2Z8f/ubbJ7/57t5H/z6+fKGmzl5b0lybW1KfkdWUmtKQbK42x2UGBpik4niJyCQRW5TyZI3SKBZFCgX5UZEl8XFBAEOARBhEohiZOErEytZrcsK0SWpJWqCmOMaQpdcFsugiAkZMxjMxSBoUoqRRjApZrFyqpRD5cD8dnZyolqcGapI0imgBV8+kGgVsk4RvFvMTxNxEMdcs5Fjl/LVW21vrA7dWuu+u9913Dj502R+57E9cg8/djifrA0+dAw+XO08HSvfbc6+N1txb6Lg8Wu9uzjnqLbkx03R9quHiSNWd+dZnroHn7sHnbvuLTccL99CbHcVvb46+2Bx7sTn6Xw+NQ0/cjsdux2P38CPn8CP36P31kQcbY3eWh1xt5d2Z8Z2Z5vYMc1u6qS3d3JqR0JJmbkozNaSYGlIT6tKSalKTqqxJFVZrhTWl0ppWlZxaZkkuTbRWJKeVW9NLEtNsiRlFlvRCS1pBYnpeQlq2yZoRn5geb0k3JYL2echdDnyXA9/nIfcFyD0B4kCM3Bcjd4XwXRFyW4D4v7q4zkEvc9DzHMw0BzvGxAwBGDsT106AV8O9KiGe1TCfJiy8HYvswSKGCJBJsu8cDbzAgM0B6HkmbomNWwKQSwBijIEcFrNnoqN7YhKzAozR2rjoYGtMRHaIPkcXWRgWX6aNyGaKIwlUFZsTIOAGCNganTom3D82OigqNdJYbUrsNiU3yjW1ZHo7hTbG5czJhPMy/oKMvyTnrUv5m2LRnliyLRKti/kbEr5LxHUJ2C4he1vI3RXx98SCHZFgSyTaFIk3RNJ1sWRFIp+WqBsBSSaWZ8YKAhBcri8D44HBeuIAb7IISlXCKUooSQUlKRF0ORzggkl0LyTZE0YAQXAgXyzIB+Phjfb0eVNID2+kh/d/50UPMNwL4ecBg3lCYaAzZDA0zRDRVpCbFa4LZlI0JHQwgxjOA/Rcpp7DDuWwDAJOMIsuJ+AEWCQbjQLQaDYezyOROHg8FQ5nwGBCHCZcxEvUKNKC1JnBmhStLEEhjBNzDTxWCEDVUolqMl5OwLzZXi3GIEQYmIqMi+CzIsW8SDE/SiLyB2gMKJjk501HwqlIOAkGoSBgeLAPEeJHhUPpCKiKRTcqxc3plsXakn6LcTTeMB0VtmdNvppfdDYle0YXtRSduG5JX0/JWkhMHdRHzBii3OGR21rNsUZ6XiU8lfJOxNIL0oATUfB5WdhZWfAST9LJBAYidItVpSMVpX2lpV0VdZVV/bqmHdLoh/D5P/gsfe2x9tXf71Fdr0Gb34M2/+bp+h7kfAXafg1yvvJa/gt45o9Qxz+huj7zyrqBjF/TZy2WF9l7cisdqRkjKSn29IxhS8qIVn82PuWt7NJfDcz/af3Kg/KR++UTd/J7lmRRG3zVOZH0glB8jiM+5gXs8YL2xOpNoehQrtniKg7FQXvCwE1BgFuu2w6NvpBdcLe967p9yN3dY6+qKUxMDuIKpXhSakDI4dDEUk2js6ltq6V1vbZ6scw2XZwzXZwxVZg6npMwmWNeLE4eSA0u0lFaEtTT5altKca6RFNbbl5NRrYlODyQLUzWBK/Vtz6dnL9QXrdutDgjY3eMCZsJaZs5tn6z1UBmcr38OlKzf3bhyo83t14szP54eeaTzYW3RjsPGgvdtmRXXuy5mqyzjYUHzaWuxorauOhAEoHjB2b6QrgwpJJIDWKw/KkMLZHsTyaGMMgGLiMUIGvwKCUGqcFhlBiUGo9T4nFiDJoDhwNgKAMCBWAIFgIFIJF0OIIOhzMQCAYCwUDCASSMg4SLMUgFDqUlosOo+Fg2Ocdf0mGNW6iudLd17XU7ttoc6w0DO12TOz1T8039fbb62Q77xvDs6uD0dOvIfMfkmmNlccJ589rjj19+tj6xMd0+utY3s9E/O9s6NNcxsjGytD62ujK87JrcXLQvu8Y2jua2Nuxzm5MrzpmNtdmNpZmNw+0Ln7z/+aWjWzOOpemBhVn70ubi3tq0a2l83bV0sDy94+hdGBlaG5twDY87pxf2J2b3hyZ2eu2u2paF5oGtpuH9oo61hYs/ufDOH2tHL9eOXQ5J7/AD9CRZnCg0QxaeKdGlqUIzFcFpXKmRwgyi0NV0QEMFVGS6ksLUUNhaMlONZyhQZCmCLAYThGCCyI8k8iEIfMkiBFtFEAUzlVH+kdmWnKbihvE2h2vaeXX7/KPjK0+GxlZzcyuyMgpDAw1vXCzMrymv7Cir6S9vHj5396fv/f7bR7/5y6PPv3v22789+OgP48vnq2sHq21NNTnFdekZDdakWktceVxMmr8mXiKKEwvjxaIEhczqr4qVig0Cfk5EeJExJoBB4yNhEUJ+pFgQLWJl6dXZIeoEhdCqVRZGhWeFBAey6CIiVkzGsTBIOgyspFFilfI4hUxDIfBgvsF0cqJanhKgtqjlkTxmGJMaJ+SYxTyzkJMg4iSJeYkiTpZWvNFRdnt98OZKz+31/rtO+wO3/aHL/tA5+GC9/8nG4FOX45lr8M5c2wVH1Z3ZtqcbgxeGajYaMs87ql5sOh6v9x72Ft2YbnzmGvgvGgefuxwv3EMv3MMv3CP/6OJTl+ONiw+dQ0/cI4/cow+cYw+d41emu5fqC/pzLQP51r685L7cpN68pO7c5M6c5I6cpNbMxKaMpKaMlIZ0a0N6Wl1GRm16Rm16el16Rk1ael1GVn1mTm1mTnV6Xk1mQU1WYVVWYWVmYXlGfklaTlFqZmFqZmFqBuhQgN7nIfd5yAM+6kCIOhChDiSoPRFiRwDbFSK2Bf9nXtzkol0czBobtcRGzbHR02zMBAc/ziGMsImdBEQ9wqcKcqYC7NmEgXVgEb1o2BAOPEXymaP4zdOhswzUPBOzxMYtA8glJmKcgRzkMyYNhj5jYqZ/tEEVHR5oiQzP0Efk6WNs4abyoOgCljiKAvgLBCFclppFk/nLIiIC4yNDDObI0KK4qLb42FalqpPJHgVYyzzuKgdY5dBWObRVDnWNTXexgS02c5vN2uIwt7jADhvYYwF7LOYRh3WWxznisA447H0uZ5fL2+YKNnkCF188J1LWU4XpKGYyXmjAiYJJMgGcxYMxxTC6FEJWw8lqCF4NJqoRFBmcJvAjAl4wqieYBPLFg7zwIC+8hzfGwwvt6YX29EZ5eKE8vN70o6I8fJCevqgzECjIGwnyRoBAdAg4OzK8szC7OM5gVoqCGcQAKjaYSQnjscL53CAmI0LA0XOZagpJhMdwMCgmGs3C4Vg4HBuH4xEIbCSS7H1GjEUFA1Q9m2YUso0CZhQfiBGyo4XccB5Lz2XqeawwPjuEA+h5rHABR89nhvGYkRKeSS2LU8sjxAIFhUgG+xB8vUlwKAEGJSMRNDSGjEBSESgaEkGFwwQkYjCXU2uxrNbWjCQnTsUap8J0rpiordg4tyl5NDRm2Jh4rsP+6cXbn955vD0605ua0x8SvRAS5g72Pw5UXwzQXtAEnqpDj2Qh25JAlzxgUa3tU8q6IkImy4odFaX95eVdFfXlVf3BTbvEsQ/hC3/0W/7Oc/0b0OY3npuvPFyvQe5XoDeHjVceW6891//qt/AVbOJP8IF/QbV/7p15CxqzqMtbKCjsqU3OGc7InkzLGIhPXkgpOJtW9lZ+3W/tC99sX359eO9r5+3P+g9u5w7sRRZN80OmufJZtnSFr3GKw5cE4bPi4Fm5bkoeOikPm9FGD8vCxgKiFoxWZ1bBaWPrzeGxowG7o6yyIbvAGhbFRuDJXmB/Gmu0om62uvGcY/Sgt2+joWGltnqqNH+6NHfKljmenzyRmzicbqyJkBQFAi0JgQ3mkCQZx6KSpYToo9T+YjqLDMMAcKyeK3Lkl9wenz1t7VnPL9uratytaTvsGOxIydbgKYCnb1ZQ2LuHxz89Pn66PH93zHHH0XXcUL6cl7SUYXTmGvcrUo/q849ayperC/ODNXIkjOXrw/QDC1GYQAYrGGAr8SQlFqclEXR0soHL0DMpWiJGiUOpcRglFq3AYRU4rASL4SGRTCgMgMFYCBQHhXnDIRUKJYPBNBiMjoDRYGAGFMxBwMQYhAKLDCBiwmh4q4RTYjQ0V1QMOUaHR2aGR5cc42ud9iXH7E7DwFxxi6N7bqtnab95arN6zNXnvj64/1bzzvWdD//3g3/5fmD/rq1/tWX6oGHE1TDibhjdtK9f6lo46Vm6MLB+vXX67PDGtXHX5a4pV//KQd/6cf/2xQ7XucmL93/0r3/duPWyfmq7fmKzaXJ7ZPta58rZtsWjzuUL1WNHBX3ukpGD4uG94rGDuuUrJdNnMwe2MgZ3Ens308ZPEidOQnq32+59NPvJH0LsR1lrd0IaZj05BpQwmqVKEChNEqVJE5is1iZy+OFUmpbB0LKZWiZTTWMoyTQFiSYn0xU0QEVjqiksNZmpprC1ZI4WDyixDAWKLkNQxHCCGI6X+qIFEIIETdcS2EFsaXhwRJLK38BkiqMjYoPUOn2gISOtsKiwtqqmy1bZVd7kOP/gw5f/65tHv/rywW++fvr5d/c/+sP40vmqmoGq4sbq7KLatPT65MRaS1xZXHRagNYkFceJhbEigUkmSdIoYqXiKKEwK0xfEB0VyKAJUPBwAT9CyIsSMbP06kydyiwXvHExXRfgD1DFRKyYjGdhUQACogao8RplnFKu5fY08AAAIABJREFUIuO5UN8gGsmikiVrlRalNJLDCAMoJhE3QfwGRa5VyksSs3MDZK6uyjsb9hsrvbfXB+467fddjocu+5t6ujn0cGPwidvxYGPg2nTzE6f9w9PFG9OtGw0ZV8bqPjldfP9wYqcj99pk/RsX/06jy/Hc5XjuGnqxOfJic+y5e+TZ5tAPLj5y2R9s2J+4Rx65Rh65Rx+5xi9OdKw2Fc/X5s3XFU5XF0xU5o5XZI+UZjlsGf3F6b0FaV15aR05aW05Ge25Wa25Wc1ZmY0ZGU3ZmU052S25+a15BU05+Q3Z+Y25tqa8koZcW32erTa3uDqnsDI7vzI7vzwnD3Qswh6LsEdC9JsNi/tC5J4IsStE7PARu0LUjhC1zUdtcpFuHmqTj3FzUS42coOFWmYhFpiIWSZyioWeYOPGWHg7HdNJgDch/arAnhV+Hk0oaAcG3ouBDOF8J4les2TvebrfHAMxB2DmAfQiA7bMRIwzkP0c6khoaE90QkZAdIQqOlRjMoRlRMYU6mNtuphibUQOU2KgMDV8fhCTJqOTRUpJSHigMSxEb4wKyjGGNsZEtCikfWzWLAA4mcwdgLbDpOwwqdss6g6bvscG9jnMfTZzj8044DAOWYwjJv0IoB+zGCcc5jGTccQE9lnMPTZ7h83Z5vC2uIIZnrSBJson8c0opgHNLQlPKTdmh9DkEghZASX5w0lqCFYFxqmgJBmUzPfDMc9AaB6+ZJAPEeRNAHnjQN4YkBfa0/sfXPzvQp/xQYJAaBAICQLRwX45Bn13UU6lxZgRrDbwGEF0vD+VoGPR9FxWIEDVc5l6DjMQoMspRAEey8FiWVgsgMGwcTgODsuAQgEoOFIqTAv2N0p4ASSMCgPVElDBNGIYm6HnAWF8tkHEi5AIdVxWCAeIEHLDBZxQLhDKAyKEHINEEK2ShkmFPCIW4+uN8fMlwOBEBIqMwpBRWBoaT0fj6WicgEQJ5ghskfED6TmdUTGOyMjZmMil6MgpfehImGEiIbUhKqEsNrW7uuPs4bWPPv7ioxcfX511TaflDgQGL4eHOcPC5rW6Zb1xKcI8HhI9EKirk0urAzUtCfH2yvL+yqq+iurOqsaKmgFd8y55/GPk4p/8Vv7m4fz2f7r4vYfrtcfGKy/X37xXvgXPfAMb+wre9wdk2xdeGbdgsUuBOTP5hd1NWUX9iSmD0eZ5a+Ht+uEfN07+6+T+60tPXl9+9Lfd639x3/p4YO9+y9qD/s3devtaQ8dIcdlIccVKXZer2bHTPX5l1rneNbLRO74/tbo/t360tLE5NeMaH7/gXD9aXhxrb6/IzslLSguWqHFeULynL80Hmq2PnKppPB2f3unpXa6rn68uHy/JGy/JGS1KH8lLtqfHV4WqsmS0Ep2gMS7QxCNrsRA1HqOmMSR0JocOkAlUCoFCRuB1IpW9quloculoavVgbt09On84u16bUchHEcggrxip7Onh/o9Pju/MT90cs98Y6DmurVjOTF6wxqxkRDsLE/Zrc861V82UZCWKOWKIrxAGFSKQSiIllMMPBtgKHEGJxQdQSEE0UgQXMPCYOgbVn0zQEPFKHFaGwciwOBkOL8biuSg0G4XioDBsDJaFRnEwKCYCQQGDib6+FDCYDAZTwGAmDMZHIqQYpIqADSTjo9n0pMCA/MyCulbHwLRr7eSe68Y7w/u3e9zXosr68gbWyqYOs4e2MscOs2bP1517adt7Vn7u2dwH/+/Wz7+s3b5r7lotHD0oHt6vmTlfZN9rX79dNXXavnqnefFG1dj57vW7DXOn9QvHzc7LdesXqzYuFS6cHb75o6f/+bfB03dsE8fVsxcqpk/aXbcqZ08q5k6zBnbNzc6kru3UgYOEzk3r4H7h7OWUwYO4Tld831788LFx7EQ/ejZ05lLj278uf/k7YOZywvn3QoYPvaUJYGY4gRNGB4I5LJ1YECEQ6BkMLYWmApgaJqBi0BVMQEmnyRk0OYOhpAMKCk1OJIuIFCmFoaACSgpTSWOraRwNhakk0uVkhobCCmRKwrnKGJowFE2RoQlcCIwIhWCNkfGRYdGRIdGZaYVF+dVlZS3FZe0VTUNXHn/y7m//8uhXXz781VfPP//uwUf/PrZ0+o8uvsmLFaaY9CCtSS6KkwhjRYJ4qdiskMaIBVFifna4vjAmOgigi9DICCE/QsiNFrGywzTZoZpElTgtUFMcbUgPDtDQyUI8SkDAMNAIOgysYlBiVfIYmURDIQoQkBCAlqxVpQSok9TyGB7TwKKZROwEMTdJyktR8FNkvEQhK0crdnaV/7eLG4P3XY4H7qEHm0NPd8af7Y7fWx+8v2G/u9Z/earpkcvx05OFa1PNzubsa1NNH57MP3PZN5rSby+0vthyPNscfOa2P3M7/qE3dfi5e/T55sjzzaGnLsdTl+OJ0/7EaX+04XjiHnnkHHnkHHm4MXppon23u2qvt263r2Gru87VUbXRVr7aWrbYZJtrKJ6pK5qoKRypLBgqLxyusDnKbQMlRb3FBd3F+d1FhT224u7ikvaC4ub8wtbC0tbCsuaCkqYCW2OBrSG/uC6/sC6/oCY/H3RWjDsnwZ8VYw+F6Dd5cVcI3+HD37i4K0Jv81FuDtLFRbreoMhGrLKQyyzkPICcAZATDPQIgBqgIHpJsAEGrpOIrIGcqYF4NaMgnRh4Hxo6jPX5LxfB8wByAUAvMhALdOgSEz7BRPRzaEMhIV1RplSNIVRuCFAa9aFp0bG2sNiSIEOBNiybK4sm0OQMQEkli9gMmb8yIjQgShcQaIzwz40KajDoWmUiO4u9ADDddMYelbZPox7Qafss2j4bOOAw9zmsfS5nn8855HOPeOxDDvOABRy+KQ7rkMvZ43C3udxtDs/N4Tk5gkmepB6QZBP5Rhg1FEorCkmot+TrqGKhL14FI2thJBUYq/TDKiFEKYTE90EDnmCqhzcZ5PUPLvqgPXxRZ3xRnj4oDy+Uxz8A6emFBIGwHh5IEIjm55sdEdpTnFtrNeWGB8XLeOFcWhBACmZSQrlAKIehZ9H1XCCUA2gZNCmZxCfi2VgsG4fjk0hsDIYGBrPhUINEYNEqwzhArJhnkvKMIo5Rwo0R8SIE7DA+O5TH0gA0BZkgxaGEKBgPDhYgIVI8MpjD0Is4oWJ+iEQoolIIMAgOCiUhUQQUBodA4WFoEhxLRuABLEVEZWnpvMxAw1x5/U5j23ZVxbnaqgv11acNNefaWs8NOAZtNSadMVhtSEsvX1w/uXP73V+//NU/v/3h+9sHl9q7dsuq3RUNu22DDzaPHx2e7o5OZIaFZoXrO2y2/rqWroranorqrqrGylp7SOsBZfJTxNKXfmuv/se8G/cr0Ob3nu7XZ9Zfea9/4734le/UN5DR7yC9f0G2/pNXxm2kadU/dbQgt601o7AlzLiaVvT2wPLPR/e/Wrr+ynn7r/s3v908/cPizr+vXPxw6Ojh0Lm7a7cPNi5vn9wYXHG2Ts8PrW4t7V9YPbxy5cn7s3sX+td2dh88v/nJL849fzF/eOA+OTp/9fzC/HRFcWGe1ZoelyiisJEgb6IXGAfyCOcKZ+taLs8s7A/a15qbZqrLJsoLx0pzR4oy7NmW1jh9phhIEVAqI1R1Rl0IHqZA+oqQUDYCzsTjASqNSKIiMUQcgUYmMsNDoieHZ5eXd6YWNjdcx86VnfRYKw9Nop3xUeBwt5xr7xzv3lmafse18mJh9nJLsysnYyPTslVk2Sm17tVm7zWVOLIsRiZZgYQqcWg1kaBjsiMEIh2TpcQT1XhiAIUcQCWGsGhhbCAEoAVSSVoSQYHDSjEYKRYnwRPEBKIAh+Og0QACyUAgOGg0D4vhYjAMOJzo64v39ib5+RF8fMi+vgAUKkAilER8IJUczgKMSnWaOb2ypmdq49zJ40/e+Zdv733xn63umyG2/uaNGysPf9V88Cxp8mLs5JXC04+zT36ad/bFys//dOnfvqs7eGDu2UjpdZVOnlZNXcgb2G1dvVM1daHH/bBh7lrVyPm2xVs1sxdaNm80bt2scd+o3Lqdt3yh/8ZPjn755xrX3eLpi3XLt0onL1YvXC0cP1sweja2YTmyZimxe8fat2fp3k4fOi6cuZzct2fq3Irv3Y11HBlGjoPHjkMXL2Xc/CDw4nv49Xvhlz8Nnb8B0+X7McIo7HAmLYBN13JZAQDbnwKoKSwNjeNPZSqpVBmdKqFTJAyqlMlQsJhKJqBg0GUMQEEHZBSahEgWkCgiGiClM+U0QEGmKcmARqIxhkRnqXWJdF4AmS7B4ZkoBCE0QB/qHxrqr89KzS8vqa+sarOVtVU3O26++Pk7n//54WdfPvjsLy9++92DD/9tZOFcZXV/ZVFDdVZRbXp6gzWpLjG+whSTFqiJlwrixIJ4icgsl5oV0hgxP0rCz4kIK4416liAGIOKEPLDBZxYGTc3wj9Hr01SidODtLaYyAxdoJZBEeBQfAIGQMEZcIiaSYtTK35wMZRJt/qrU/xVFqU0mseMYNHihZwEMTdJxk9VClJkvEQhM8dfvNlVedfpuLXae2et/79ddA89cA89dA89cDoeuYfvrQ/emO94vjv+4enCtanmjaasa1PNH57MP3XZ93uLHq73vNh+46Lj/+Ki+++bjX9w8Yl7+I2LD9aH3lq2X5poPx1qOj/adm649exQy5G96WCwcX+wcbe/brO3zt1du9FVs9pes9RWs9haO9dcN9dYM91QM15XNVpXNVpXPVpb46isHqio6q+s6a+s7a2s7i6v7Cwt7ygpayspaSmyNRUWgo5FmHMS3Fkx9lCIOhAiDsXIPRFiRwDfE6D2ROgdEWqbj9rkIJ0cpJOD3GChNlioVRbqjYtTdPgYDTlER/YRoYM09JKKP8aj10O9G2A+rUhIJwrWj4UM47ynCF7zZO8Fmt8iAF9koZeYqAU6dIkJGwfgfWzqkE7XHZ1gVUUES8L8FdGhIanRcbaQmKKA8LxAQx5bbMCRpTS6nEISclnKQE2kPtAYqg60BGmLQwJbQnWtQtEAgzVLY61RGC4SfZNK36YDWyz2Noe3xeFtcvkbHO4qm7PB4Tm53HU2+01tcDgbHM4am7PC4SxwuAsc/hybN83mDwkU1WxlEpoViwJC4XQDRZwkC/HHsUVgnAZB8YdTVH4EmS9OAf3BRQjVw5cE8iGAfPEgX4yHHwLki/DwQ54BIzz9EJ4+CI//asDx9EGc8YV7eGPOeCNAIIqfX0ZEWI+toCnTWhJrSNJKY6WcCD49hEUOZVPCOLQwDi1CwArnswNZgIJGFVFIPAIeQKPpSCSARAIwGA+FMCql+TGG/Miw/IiQbJ2/VSs3KYRRAo6OSdNQyUoyUUrEKakkJYWkIOE1VGIojxkl48dq5BFykZbNFFNJdDSSCIcREUg8Ek1A4bBwDB6OI8JwJDgewNGEFA4fRTYKlLeWXf/y7Pmvb1z5/PblL+5f++LRrV/cv/Ozx48uuveSIxKi/GOyLYWNZV32jsmT7UufPHrvzz///Ktffv7BrQc7a/vuvSt7t55fevnpwVuPjKkZ1pSMgY6BntquzrKGrorqjqrGin9w0Xf1b57Ob0Hubzxc34M2XoOc379x0Wvje9+Vr3wWvvKa+qv36Cuf/q9hbf98JuMtlHFBZx0qTGtsTciZSyl81jPz+fz5n/Xv/rZr62ZC1akx/eedg78fnfuwY+Zl79ZPN56cLL7VPrjT6rxUtnaUt7hVPLdVt3xYvXI0dPVJy/GN9On1hbc/Ov7V79dfvDtx/vzK6bm13c3ervY8a3JevMUSEMqDYbAgD7KXDxnkEc0XLjQ0XpmZOTc67O5sna8rn6wsHCvLGS3O6LLGFGlFyRxippRZGqoqClbocFAZ1JsP9aZ4e+J8fbBwBJXKQGBJfki8xxmoWBnSZZ/pnFjvnN9aObiyvLoXHWjgQjFUEEjg43U86vjg0vGPj7ffca+ebWkcN8U3SkRNct50kn6zJHm3NmerrnAww2zi0XQUXAiDqmezosWSaLEkGGAqcAQ5Gqsi4DRUgpZK1FAIKhL+zV4eOQ4rRWPEGIwQgxNgcTwMjo1E02AwCgTCRMDZSAQPi+VisVQYHOfjQ/Dzw/v64n18yL5+ABQiJuC1NGowg24QStOiLBVFtfbRxeH1w/Xbz1fe+lHO4EpC88z01Scfff1q+t5nsY6jpPUHtlu/Tb3wgcV5Y/t3X97/+q+5c/uW7uWymeP6pYvZveulY/tt69erps81r1ypnj5X6thvmD5tXrnSsn2jZuNypetyzfbNvKXT2v17o3c+sS1cLp+/XLd03TZ6XDJ2XDC0n9bjjG2YMbcuJnWuWrvXMwd38seOC8aOLe1rMQ0LVvuedfJc3MxJ4Oieamov460PjY+/EFz6LPTKb6PWnmIjqrxJIRxetIgbymP6M1kaKldD4msIfA2BryFyVHSWis1WsQEZkyEFGFIAkDEBGYspBxhSJlPGZikAQAIwpAxASqeL6YCUxdGQaXKOMEQZaBIqIukcDYevoVK5CAhaLpRHhkTGRsTmZRaUFFWX2BpsZa3VLY477/zinV//x4Nf/PHBL//zxe++ffDhvw7PHZZX9lQU1ldlFv6QF8tio5I1ihghN04iSFBIkjWKJLUyWsQ3CLm5kWEl8TE6NiBCI8MFvDA+O17OzzMEZOrUJhnfqlUWRUdkhAT5A1QhHi0gYploBICEatkMk1ZllEtVZDwfDg4BaEkaZbJGYZaLDVwgnEmNF7JNInaShG+VCxKlnAQRKz9Isd1bfc85eHul+63V3nvr/fc3Bt5coj5w2e+t9z90Dj5yOW4tdlydaXm6Nfze4fTl8abV+vRrU80fnJt75nZcGK16sNb1Ytv+fMv+fHPo+eZ/z7h55hp57h59c3jqGvo7ik77m0XHT53DjzeGbi30XpvpvDbTfXWq+/JE58Wx9gujbadjbaejrScjLWeHWo4czfuO5n172+5g21Zfq6uvzd3T6uxpX+9tX+lqW+5sXe1qX+psm21tnWlpn2ltn2xpG21qHmloHK5vcNTXD9TU9lVVgo6E6LNi7FkR5lCAPBQhD8Wof3Txv/IiYoON3GAjNlioNfbfXZwDEFN0+CgVMUxHDJLhkzzyfoT/opLfhPBtQvi1IiFdKGg/FjKK9Z4ieP7g4hILvcLCLNKhiwBsjIHs41CHQkJ6jEmp/lF6ZWSwNj48LN1gLAoIz1XqMtX6TApbhyFKAEBFJgpYDLlGGa4PMoaoA+MDA/JCQytD9VUyRZtEZpfIxkSSKYl0Vi6bV6sWA7VLwYGLwUFzQYHzuuB5fch8mH7JELYaFbEeE7keG7URF+2Mj9mIN66ZjKumuNWE+OUE82pi4nR8UqUkxEIURmPYQVCKDsdOlofE8NRKJFWDomkQVAWYKPElSCEkCZTM98PRz8DIHmACyA8PAmNBEJQHFO4BhntCEGegUE8I3NMP7glGePghPMCIM2D4GQjsDBjjDYWBPEh+kHSDobOkqDk7vdISl65TJ6iERjFTzyLoGFgdAxvBo0aJ2JEibjCHoWJQpRSygEhkYtAMFApAIYhenlRf7xilrCgupiAqPD1IY1GKjSJuBBcIZtLUZLwUh5HgMBICVk2nBLAYOi4zUsyPkQkjxNxwicCgkOhlYimDSoCAMb6+eBgCC0PgERgsDE1G4SkoAhlBANBkHp7K8IUFUoAbqxt//Oinv//Rk9//+OnnP37ywbPbL+5de/fh/dvnL+UnpGVFJPQU1JwdW3127uZ7tx+/d/3e8+Pz71298/7T9y/ff2/68rOuS89WPvhi66ef6YsqE7KLe9ocnaUdfWXNnaWV7ZUN5bWDIW0HlMlP4Yt/8l7+zmP9G5Dr6x9c9Nh6fcb12nv9e5/lr7zmvgFN/81j/LXn4Lew9n/ySbuBN0zFJTqqLQ0zGTWPOqff71l+u3HhJ01r1+JrZzkhJ9GWX3V3/6yj+2fdk5+MHP9s571LznfrB04ath/mrl+Jcqxb7M56180q59Wmsw96b760zuyMPflw6Z1PRq/cmb9wdWXv0DHkaLAVFZtMOWEROipABXliQCAiCMTy9EyWSWerKi5Pjp0OD7g7GhfrSsfKc4aL0xz5STVR/klsfCITm6fgZSsFZh5Vi/ThnQEJYT5cJJSNQQloVDwGB4YgfSAYXzgpq7huau2gbni5dtLZv7C9ML+ZGmHie0NEnp55avm5wa5f3bzw8sC1Ul2cL+KmEXEZKKQF7FHEwcykGnZq83abSycK0zM14igOPZLHMkrEZpXaKJUFMQApBsuHwIRIpIpCkBEwIjRciH4zTxkjw2FEKDQfheSi0FwUmo1EMxEoKhRG9QPTwRAGBMzBYAREEguNwfv54Xx8iRAIBQYjgcEkX18WAinCYiU4nIpEjRApMuOSejoH+yYXy/onMtod+QNzqe0TjUsn01deFkyexA8dFZx7P+Pyp8nnf5J5eO/Sf3574Z+/jOyaLV063X73i+V7n2Y53LVrVxpd16tXL9RvXM4f380b2qqYOdu6eaNl51r91pUy13nbxoXsxaOmkwczT39ZvHhas361evFy0eh+8eh+4ciepW3e0jaf3u+0tC+a2xZyhnYLx4/TejdjGxaz7YfZ46dxg/vGyZPgiWPFxEHhs99YfvSfjKPP1EefWXY+YCR2g+mRLE4ki+bPYWvpXBWer8SJ1FihBsNXkfhaGkfNYMpYTBmbpWCy5QBbzmDK6ICEzhADLBmLJWMAEgZDzAAkACChAxIGU87iaOgsFRlQ0thagKtmsKVUChsNQwsBrlEfaY42ZaZk2/Iqykqaikuaqlvsb737i+e//Lf7n/7b/Z//8dlvvr73038ZmjksL+8uL6ipzCyoSU2rt1pqLXG2GINFKY3ksWLF/CS1PDVAneKvjhELIgScHIO+1GwMYTOFaGQYn6vnseLk/Nxw/9QAeYyQlaCQ5EWEpgcHaBkUHg7JxaMZSBgdDtaw6HFqRbRUrCLj3+TFJI3SqlUmKCQGHjOMRY8VckxCrlnMS5TyE6XcBBG7QKfe7au5vzF45wcX/26h/cnm0P31/jd/Nm4utt9e6Pjx4dTLg8nLY407nUUP1/o/Ol28v9JzZbLusav/7Z2hF1uO/8PFH+qp83+4+NTleLjW/9Q5/NQ5cnux785i390Vx+2FgTuL9ltz/Tdme6/Pdl+d6b4y1XlpouP8WNvpWPv58e5zo93Hw90Hw11Hwz1HI/17w33b9p4te8+Wo3/L3ufq713v613r613u7V7s6lro7Fzo6pzv7Jhtb51sawadlxPPijGHAsShEHEsQR9JUG86bg5EmJ03TTdcxCYX7eZgnGz0KhO5wkQuAfBZGniKApmkwcZoCDsFNkCETvOpm0HyOTGrBenbhgR3omHdGNgADjqK9Z7Ee8yRvOapfvMAcoGJWWailpmIRQA+ycIMChgDwcG98amZQXF6VbTO36wPTQ+LLAw2FGpCs+WBqVR2CAonIpOlZKKQx9b4q6NCgmK16mB9UJAlMtIaHl6VlDTf1LDV3X7Q13Ey1HNhrO/SlP3a/Mj1pfEby5M3libvrM295Vq8ujR5Y3Xm8e76uyc7757uvDi39eys+8nx5uNj96Nj98PjrUdnd5+c7l+eX6zVW+KIkjAMOwBBDSXzsoKjqk3pUWy5HEqRgoliX4LQlyD0I8kQdC6YSD4DJ3hCcR4QjAcU5QFHeMIgHhDIGSjUC+YL8oOAwHBPCMzTD+kJRnvDIV5QH09fpDfCB+RBgMIyYoxtJUVNuZkNGUnFxrD0YEWSih/FI0cwsToaKpSJD+fQwnhACAfQMulKOk1CpfIIBACDpiNgWA+QAIu2hgbnRIanhwQkqmXRAqaOTtaScAoiVoZDiTEoCQ4tJxMUFKKKRlHRSHIyToJDSXAoJY0UKuKHyyUSOgXr64P29SEikHgYgoBA4aAIKgoHoAl0OJaNJnLRBIaPr57FnG2uf37+6OWdSy8fXPvwRw9/+t7jd188+OBHL+5evrBqt+8PDX98fO73V6784uTsByfH7+1t35qZOp2Y2V3aWti+PnL5ZdH23cHnv1794H+ZGvuyShoGmgcHitsctqa+ipqO6qbK+iF9xxF9+hfI5S99Vv7msfENyPkVyPk3D+drkOs1yPXKY/211+orv5Xvzsx+47H4GjT56oz9K2T7F96mI3qQPdcytFg8fqNu6lxa0+XU5p80r91K754XRN805/62u/uXbY2/aG/7nWP+vS7XZ3sf3Nn7eV3PxaGLv+i68knK+Km53WkbOel0P6hbuTFz59Pajes1axd3n/9s+cLdmfXdieHJrsra0rg4W0RYbqC/kctS43EyFILj56tGQOKY1JG8zCujAyf2LldLzVKdbbw0fajIWm/SpYgpFhY6lU8s8hfnaiQFwcqiMG1NQuRkfdnu5JBzzNFaWsIhkrEwDAFLpdIE+baGkRl3y8hq4/jG9Nrx7ur+cHmdDoXOFXB3a0o3a20/3ll5e3PBWVfSEKKtU0sr+axSNqlLL1/IMe3WF243lk7bsiuj9VaVNFrIjRaLYmXySJHInwaIUFg+FCFEIUV4DA8N5yKhPBSCj0LykQgBCsmFwvlIjAhP4KLQdAiMDkcwEEg6FMqAQOgQMBOBYGOxLAyWAkfg/KB4MJQMg1GgUJKvH8XHjwmFcxEoAQIVSKEnBuoaK6p77cMNgyMVg+OlA1P5XeOl9pW8/rWU3g3r5EnVtU+L3/rcfPRu3Prly3/6s/3Rx5H9671X31t+8bul57+r3X0w8fjXZVt3xp9+vP+b/0idPW45fTb81of9l573nN5r3L9WtHEuY343bW7Hcf8nC+/+OnPq/6PsPr/avPL14QtMUe+93updCNFE771jsMH03gw2xXSQRBOiGVToCBCIjsHG2AaMC25JnN57ZjIlyZQzZzIlmcwzP2qzAAAgAElEQVQkeV54Tvm9OC+eta611/4PPuv67nvve7F8crdkbCNXv5irX8zuXwit1cc0jZ3VziW1T8U2W9K6FnL0WyntS/HN1jLjSXzHenjHeqRhX6lbF3avnbv7y4Rn33HXvlRYP0ywviM8r0eLkqmcUIDtyxGpqQIVTqBEC91wQg8C35PMUdE57kyukslVMNjy/w6To2ACMiZHDnAUAM8N4MoYbAmdKaIzJUxAzgTc6IAbnePO4KoYHAULENOoABaJ5dHZgZ7qxKjEnPN5+VklpcWX8/NrLjX13Hv1k8cffH309tf3P/rz08+/u/P8N72jqxXl7WW5VVWZ+dXpGVVJcZVxkcVRYQlu0lAeEC0RJCplqZ7KFE9ltEwUKuKl+/sUxkQECTgv3g0PErLj3ISZgaoUD2mUmJOsUuSGBr5wkYtFcPFoKhzCREJ9eECMu1u4RKwgYiUoWBCHlaCUJ3soE5TyYA7Tn0WLFPFixLxYqSBKxE1VSuOl/Cy1+2JnzcmU9rax+dDcdney82Sq695014MZ7aNZ3cNpzf2pzkdzmrvm5mNT0ytL/a/YDJvdVYvNBQ+nte9sjR8ZW/aH6k5ntE/mex7N6l5s/v1K6pz+RVN8PNv3wsX/mqNq/w3kdM/Dqe4Hkz33J7rvWXQnZu2JufvE3H1s0h6aum6Pd94aaz+42nFjpO36cNvecPvuUMfuYMe2oXNnoGvToFkd6LIPaOwDWvuAzq7XrfR32/p1i73a+R6NtVtr7dHOdWtntJ2TXW2WzhbQNSVlS45fFaHsQqRdjFoRo2xipE2MeuHiPB8xz0PPcTEzHMyLCeokB2PhoK8yEUN0uIGO6KPAdWSohgy9KqLb/D2Mcl4bAdGKQ3SRsFoSRkdE9BNdh0lnxqku4wzIVQZylIk2AhgzgB5nIQ1sXJeA1eHj2xKdmhWQEOIV6+sVH+CfHhxeEBhR5B2c66bOoLD9sUQZk6ViMZRSkZ+PV5S/b6ynm5+fuzo6MDwpIrahomptfv5wb/vkYOfw5ubhzc3DW5t3D3fuHe/ev7t3//D6g8O9uwe7d65tHt3YPD28/uz+wbMHt549vPX4/s0Hx9ePb+/c2t882N+6dfPa3aP93UVbSUhKBFWepQrN8grJ9Qu7lHL+vDrUmwCoMEwFnC52JYsgZDmS4YZiMs+gqWfQZCcUwRGBcUSiHFEIRyTUAe7qAAM7QiGOULgjFO4AhoLOIECOKEdX2BkYxBGGdIK7gBzxUGhGZKSmpqq1JL8+K7UsLiQ7yOO8jyReQovg4PypcB8KSk3DqRlEbxbFi0VVsWhyOlXGYIjpNDIYjAKBZGRiaoBvrErhzSC7EzByNFQMB0tRMDkerSThPelUDwZNjMdIiTg5mSghYAQYuAiLVFIJXhyGn4jnyWExkQis0xkiFEpGwHEQKAEGJyOQbAyOhyNwUBg2HMlFIPlQ1yAOtfF8oqWjbn6gc31i+Ghn5cnJwXuvPfvw9WfvPrr7+v7O61vWd1Ysb8wMPDNpHpm1p1c7TwztB0P9hvrm8Li8tCZTle3hxe1nTdsPM1r7Cyrruxs6dEWXuouqtVU1rRcbKmp7A66s0Yc+Qpq+dTL9EzT1PWjm7w7T/3KY+tlh9mfQzE+Okz+dmfjRefx7h+G/O5p/chr9l6vmPwiX3kaFTASE9BlrbTcuTU8GFZs8zr1VM3Y/t2dYGHMjMvuT6sZvNG2fNFR/3t70q/7x45rh12dfurH0vtb0ePrZn5t338kx3TynW83R2JtnTipHd/uvvTp++N75TsvI5r3JtYOmJm17dV1PWflgUcFiS/1Wb/vucM+dyZHrwz1TlysGctIvh/kPZKWuNFZvdDRYqguuVmQPl5/X5SYUB8oSeLgMEaXAg5vvI70UG2Jtr781OfJwZebJ5tKNWdNQU925sFAFjckj0D1EHmKuG5ftlnK2uK59qKnXMju7sWm26jKzS+XSrYul9tKcrnC1va7s+ez43ZGehYsl5uyzY6mx1sJzc2Xn5iuyli4X2horRstyq6NDz/moIoT8YD4vWCj0ZXMURIoAieHBUQIkhodBAggICwZmw2FsOByAwdhwGBeBFGLxIgKBi8Ew4AgWCs1Co5lwBAsGA2BwHhojIJL4RBIDjSFC4UQonAxHUqBwgrML0dGJDoZwkWgJCq1CY6KEosKk5EuVF5vaNZphU4vBUt010jRkbTFuFeltWUPbbUdfVB/9Im7uNHPh+Obv/1o8dzNON59n3M0d2c4a2rq8+mTg4WeF1sOO43f7n3x+YerGyMu/Pvrrz0/+/vOzv/48dPeNK1sPyqz7Ddunhkcf1m88LDRfK5u4nj+8ka6dy+xbStPM+lX0BF0cSOqcjmk2p2gWUjXLZ7VrSe0rWf3X80fuBjcsx/UeBPXsC64ss9vsCbufxJ9+x7H/0n35ixjru5KicZg0lSKJYQgDGAIfqsiLJPIiiDxJfC8K4MlgedJZ7hRATmbLyWw5mSOjcRQMrpLJU9I5CgZHzuIqWFwFiytjcmUMjpQBSAGWjMmUM1hyBlvJ4CqZHAULkAAsHh6Fo+OIXlJFYlRCbmZ+wYWS0uLawsKa+pbe+698dPrebw/f+urkwz89/fzvN5/9QjOwWFbWWpZbVZWZV52eXpUYVxkXWRQZkuAmDeOzY2WiF33xrI9HrEISIuSm+/sUxUaGiHhSHMqPwwzkA7FugsxAVaqnLFbKS/VU5oYGpqu9PBgUAQ7FJ2BocAgTCfXmsaLdFeFikRKPlSBhQRxWorsi2UMZ7yYLZjMDWPRIIT9KIoiWCsMEnGiJIELIuxCoXtLWHU3q9sdabps6TqZ1D2Z6H872nM50n1g67lraTyztj2a7TsytJ+bW15YNLy/0r3SUzl/Juz/V9dbG2KGx5WCk4d//ovp/XPyfCer/7WL3w6nuh1O9L1y8Z+m+Z+m5Z+k+MWvvmrXHZs2RuevI3HXb2HVrvOtgrOtgTHvzqubGqObGqO76qG5npHtrpHtrpHdrpHdruG9rsG9jqH/V0Lei77Hr+1YGelf0Pbb+7sVe7WJvJ2jHjbitIGxIsS/OF1fEyBUpekWKWRZjXrg4x0PPcdEzHPQUgLIAyAkO2szGjrFQIwzUIAPZT0VoiGAdFW7zd9uNDR7mM9pw8C4SeoBDNQDUATpuiAodpbiM012NLNg4Gz0O4IxsnBFAXWUh+wFsB5/R5uXTGJF8ITg5XJ2k9kzw800PDi8MjCjxCsqVeqSRGL5YooLD8RHwfNzdwvz9EvzVcQGKkFj30ATv8KSAmMvF1dapudWVlQWbdWltcWF1cWF10baxvLaztr6zZl9fWV9d2Vld31lZvbZq31tb21tfvb65drC7eXtvc29rbWNlaWVhfmlu1ma1bq2tL5vnCiPTYwQ+eYExxeFxNYlpdSkZ57z8E6VeyXK/AJpE5EoGQGgplOKJZwugBJoTmuKMJp5B/reLMEcE1BEGcYRAHcCoM1CsExjr4IQFgTAgR6SDK8YZjnOG4s64UMHQlEC/5uK85vwLbQWZVUnhBeHeecHKc568ZBktkov3JSNVBIQbHqEgoN0peDc6WU6nSulUEY3KxWHoUDAbCVNQiGIMUoSGeZBw3hS8mk4OZDP82AwvBsWNTFBQSEoaTUYiyskEdzrFg0lTMSgqBsWNRvLiAEomk+zqinVwILi6EF1dSDAIGQpmIGAMqCsAg/BRcCESLkXBPYnIZBW36VzMyMX8qfZau77jmnn4cHnutdvXXznYefXm+ts3V97ctjyZ6bp3teb+1arb+qIbnRceGC4+GNNsDxlyzpdyfFIEiVUxrca6ma3M+vagyOimyirD5fruisrOyovN1fVlF7v9G1epgx8hTX8Dm390nPwBNP2d49SPZ6Z+Bs389MJFB9O/HMa+dzb/BBr8Hmz4jtL9DaPwSJ0001K0MJM32qfMNioy3qoYuZNcPyyI3g7L/0VNx1+7ur9pq//4UukvNS2fG8bXSjQPp0/XFt7onX068/LvC6cOYrVT5/sWO2z3SwZX0zun0jWT/def1VjWO2bWO4YsjZevdFVWrfbo/vD03g+vn/715btf3tt9f3/5473lX1y3/+nezU83F29om6y1Rdudlycv5plrcq9WZ2kuxFSEuxf5Sy4GK8vUknwfWZa3Ii/E+0KQV7K33AugABBnkiOIh0J5MNgCDAVAUflkPgXDYpAFISHJLc369ekVe+/glfCw2QsZp231V6MDmr1lXeHqm9orr0yP7bTXrzdUbNaV2GsLF2vy56typ6typi4W6QsyyyODUz3kQRyWL4vpzWTJSRQeEgNAEQAUwUEgOSgEHepKBbswIBAmFPYifAxGhCcIcQQOCsNEotgYLIDFMpEoFgzORiAFOLyESpNQaWw8gQJHEiAwEgxBgcJJrmCi4xmqiysbgZCikJ4IRDyXXxgRfSmnsL2udUA/1tNn6ug2DVo2Rubv1I9slY3s9R9/WbPz4dmJh5rbH4yffh7daErrnK803jzftZTVvVI4upszspNuWM8au1ZqPSqaPajfeLzy4Td3v/nzs//4W9/1l+tsJ+17zw/++LP51a9KZ44Mdz+9Yn9aOHK9zHSzcelhfOtcZONERONYRNN4SP3VqNbpjIHNmI4l3ypzRNNSsnYvY+g4beSeZ+u6sHFZ3r1X+PA3qS99S7d9Jlv5LHj+TfnlOWf3DJw8niYNIwt8qEIfusiXzlcz2D4Aw4dN82LQ3UksBQGQE1hyAiAjcxRUjhuNq6By5DS2nMaR0blyGlfO4CkYPAXAVQCAjMWSMQAZneNG5yqZHAXAlvJ5YiKGgIUh5TxhYlRCbmZBQXZJeWldcfGlpnb9w+cfn77768M3f3Py/h+ffv63/SefdfTPVpS3ludWV2RkV6aklsdFl8WGF0YEJbiJwwWcFy6meavSvFWxCkmoiJsR4FMUGxkhE7mRcL5spj+PGaPgZwaq0rzkcTJ+mpd7bmhQmo+nB4MiImAEBOz/uKhUhIlFbniMBAENBphJyn+7GMRh+bMYYUJBhFQUp1JEKaRhEkGQgHcu0N+qu3I4PbBv1N6x9Nyd1p9M959M996b6r0/03N/RndvouvBtObQ2HJsbn19xfBsoX+lq2yxrfj+TPfrG2O3jc37ow2PrD1PFvsezukeznU/svY9tuofzfc/mu9/9H+4+HhG93hG92ha92hadzrV/XBS98DSfd+su2f572jvWTQnE5q7E5pji+bIrD00ae+YdLeN3bfGdbfGem6N9+yP994w9t4Y779h7L8xPnD9qn736sD2iH5zuH9reGBzRL813L8x3Lcx1Lc2qAOtSzAbUuymHLcuxayKkStipF2Gscuwy2LMoghlFaDmeZg5LnqGjZ4CUGYGwsRCjrFQI0zEEA0xxEAO0FFdBFcNCXot2u9WSmQPHVcHdWxCgrtphBE+a5zPMPMIFjbKxIKOs+BjbIyRQzByiCY27ioL0wfgW3nMFk91fXhyZnBKmG+yjyrBV50eHFEUEF6q8MniiuMIVB8MXsHh+IoE/t6eMcHBqX7qeLU4KEoWFO8RnhQQW1d2aX5mcd62bJybmbAtTNjmJ2wLs2s229bG4tb6zPLS3MKifcm+tmRfs63YF5ds1nn70sL2+uq1zfWN1RX74sLS7Kx1enZx1rpl37RPLxXHZ6Z5h3UWlLfn5DdlZDSdTSsPi8z3D0lz91MTOBJXouAMVgLGu6MoAlcM/QyC7IggOMCxDnDMGQTKEQF3hKFdEFgXOMrRBevoRHBwJIAciCAQAQRCgUBYEOjFVQ0iCJSgkmnK8nsrC3Rl2bUpkYXhPoVhnjkB0kwfQYobK4JLUlMwcjRUhAKLsQgRAS2hkMQ0spRO9+CwJWQiEwbmoeAKIi6QxwrlA0FsWgBADwDoahbNi0HxBhhqDqBiMtzpNHc6RUkjy8kECQEjIWCUdGqASKhislgwOA+LkdIoIjJBzqAEy4SpAd6p/p5pvu4FYf7lsaE1CWGducmzrRU3RjvvTxteXZ14Z3vure2F92+svXtj9Y295efbsy+vjT2x9d6funJrpPS6IfdG34WD3qzDvoKj4Ybn6wurM4sxqaXc4PPsiEwgKJ4m9yDT6Xnn0jpqKjurKtrKqpoq6sqqdf6Nq/TBjzDmv8Mnfnaa/Cdo6nvHyR+dJn92mPoJNPmjo/lHR9OPTpZ/OY39cKb/W2z3N6Km98JKb9VXbI5kX73CSx4UJb1ZNng/7cqsImknLPfji9o/d/b+VdPxy0tln1wq+7Wu6xP9+Fp594nlrn3idGLu0ezuazmNI2Hnq+Mza6uarxa1GvM1k2ebRkoN84NbdzWTtkvNmouFJabGho/3tr5/48m3Rzt/vLX265u25/NDh4a2g54r8xW5tpqizaaqzZaL2x21i1fKrM1lkw3F+uKzLemRjSmhdTH+xWp5soTtR8PLMXCmiwMN4khwciQ6OXFRKC4SzUfi+UgyD0UDsAwmnkUnAAKmpPx86fVJq+VirSE1/kF7/VJGXI+XuDfAM49BbA5SP58yvrc8f13bvFxfPH8xZ7mhdLmxfLq2cLwivyU9PlOtCmbTVWSSikpVkKl8NJYJgVNcwFQnMB0CA1BIKtiF7OpMh4BZcDgARwBwhACHFxGIPAwOQKCYSBQbiwOwWBYSxYTBAQRSgMcr6HQZg8ElEKlwFN4VSgSDqVAoDQKhurgyIGABGuWGx3likfEifnFkZEN2Xlt1nbZJ09nSq+0ZG7bYR637bebd5tlj88Ovmq99WLv2ZsfOq9kDS1k6a9nwZn63LatjrurqbvHwVtHYtfyr20UTe/mWa1mj9pTe2ezhlZqZg8aFe8Xju4Xm/Zbd54uffl04d5Q/dWx85Q8d++/Vr75sfes/xx7/+srGY+Ozz+q2noa0m86Zd85ZbiSNbgdrFgI6rGG61cTB/cj+ax5tSyqNXdy5xO20NX/y++x3/0C0vi+wfeA990rg4HVEcD5UHkNVxtDEgQyhP4PrxwDUAMuPw/ADqF40mgeJrcKzlTiWAseU45lSPFOCZ0pJgILMlpGZUgogoQJSOkfO5CrYPDcu1w1gy1lsBZOrZHCVLK4bmy0V8CRkPBkJhom5guSY5NzM/Pyc0sqy+tKSy+1dg6evfvzwnS+P3/r13fd+9+TTv9x4/GlH/2xlRVtZTlVpWmZ5YlJZbHR5bFhBeGCCmziMD8TKhEnu8pT/mqOGiDgv5qgxSpmKSlQDDD8uI04pfNEXoyXcZJUiJyTgrNrTk0kVETACAoYGh7CQUDWfHaNyCxeLFFi0BA4NBliJSkWSyi1OIQ3icPwAIFQsipArUv3900NCkv39Yr28s6OiJzqbr08O3ZgYPJwdu2sduzs3ejI/+mBh9N6c4d5M//GE9nhSe8vYejzR8cba6BOr3tZRZusoO53re2396q3xpoOxK48Wep8s9p3Od/9vF0/n+h/N6R/N9v9fLr6g8fF096Mp3elE94OJ7vsT3f/VHbUnFs3dCc3xRNeRWXNk1hyZdS9ovGPsvjPee3u855ax58DUe2Dsv2nS3zQO7I8P7I8bro8NXBvT71017F4d2B3VXxvtvzbctzXSDbLxYHYhalOG3pBj1qQouwRpl2FWpBibEL0oRFkFaCsfM8/DzLAxUwDawkSbAcxVJnKQBh2gQAdo8H4aQkuCaEjQeS/xZpjPIIfcAHOscABdBjvryLghFmVCSJ0TE6cFWBMXPc7Fj3NJJi7ZxCFeBXC9ALGFx2728q0LTzkXkBzkneClSvDzywyLLA8ML5eoztE4EViSNxan5HIDxMJAtXd8SHC6j1ecSuAbLPGL8giNC4qprbw0b7WtbG9bN9cXtzasG2sLmxsrezsbN/fXru/Nr61abbbV1fX1tY2N9Y1V+4rNtmi327a3N7a3NtbX7ev25TW7zW6zra2s7O/uX7NtFCdmVqdmvbq3/9Hh7Vc3V15att66OrKtH9BmFwYS2UJHhMQZLXVBu0EwAicEwwFCcoDgQWAcCIJ1gKAdoKgzEJSjK/aMC8nZhezsTASBcCAQFQTiu4ACadg4ETOCx1RTCRKYc6IM0Bakj9QWjdQWNZ6LK4n2LY7yyQtxzw1yO6+WpLrzI/h0TyJaiobwEBA2EsLDoQUkgphCVTDoUgpJQSPHeCjTA31T1ap4N2msjB8tFUZLhWFivj+XpeYCPlzAiw14cwBPNl1CwnEQMBEO5cNhhsokEW5KL4AjwOJ8uJxYH89Yb1WSn8flC2dntM03LEO3p4buzY4+WTK+sTH97t78xwdLn96yfbQ3++nu9CdbE++vjn24OfH60tWXF4afLhgeWXvvz3bcNtbsDBSsaM/Ztee3dZnrbenHY1c+ur3xxv171TWtXlHn3aLOEyWeTmgcFAlPS45vvlzbfqm2vby6taK+oro7oGGVYfgIPf43iPFfZyZ+AE195zj545mJnx0nfnKw/MvR+C9H80/OU/9yHPwL2vAt0PxJUPXjxoa7Q3mTbbLMPk70q4W9z/M1U7L43fDcTy5q/tQ1+Bdt9+9aLn9+sehXjTVfdfd+2Gu8WT/2mvXJ9fFjw+WJ8pTaIH6AH10RQlOE8f39fVJScpubB22aifW+2Y067WBubnFvQ/0bGyvf3Nh6zzTwK+vYr5fGv1wxfrFi+tPtjU/tU7q4wIve4o4ov8WL+Xvaxr2+lq3e5vn2GkNFdmtmQm1CSHGgZ46nIk7I8SThJVg02cWRAnOhoxF0NJqFwXHQRA6SyENROWgKBYYno0gAncMlsS6EJuyPWSxlxZt15cfNlYPBSoO/myFIXcxiZNLoA2kpp+PDd6/q1zWX1zouLtQVWypyR0ouDBRllYb5RfBYnmS8FIeRk4hSIpmNRFOdoSQnMMkRTAVDATSaDIYQXVxoUCgLgWAjUVwURoAj8LF4NhLNhCOZSBSAxrAwGNaLI0YYnIfByag0GZ3OxROpMBQRDCGAXclgMBUMZoAhPBRCRaUE8dlhQkaiu6ggMvhKbra2plZbf6WrqaNLq++/OjW+cqN/+aB/83Tp1d8bDr/Q3vigZe1h4ahtYO8l3eqDgh5r1chG9dhOyfBGzsBy7rC9bvmwYmYva3ChenavcmK7aGwjZ2g9a3gjx3y9dOnk3MTNKP2y5v6Hl6+9mT11VDB3bHj6q6ypo4GnHx7/42f98y/Ldx6t/vEfO9//3Pf276rvvJNqPcrdeCl34yWvnqXgsV2/8W2udlI8uNT+m//MeOtrzOyr4o0P3eef5l5/j5HZ7CSPpqji2IponjgcYAfRGX5MVgAABNLovkSGJ5HjhWe745huWLocS5NiaVIsTUJkyElMOZEhJdHFFIaEypTQARmLLedy3dgcBcBxY/HcmXwVwFNyODI+V0Ij0VEQuIgjSI1PzcksKMirqCqvLy6q6dQMnb7ywYM3Pz96/Rd33vzNgw//Y/fhh629U+VlLcVZ5UXJGRVJSdVJ8dWJkbkhfrEyQRifFSsTJLnL07zcz3p7xMjFL1wsiA6PVym8mBQ1QPfnMhNU4qwgjxQPaaQQSFTKsoP9z6q9vJhUPg7FxSKpMDCAgvkKOLEeynCxUIFBSeGQEDYzUalIUilj5TJ/NscXYAeLxAFCcZSHV3JgcKJ/UKw6ID0iuj4vr7e2aqylcb5fax/p2xofuD45cmgdvzs/dn9h7IF1+HRh6O5078l073P72IPZ/pWuyvXumqeLhtc3xm6NN982Nj9Z7H+61H8633063/N4of/JwsCj+f7TOf2j+YHTOf2juf7HM73/28VH0/+TJ1O6x5PaRxO6h5PdD6d6Hk71PpjsuTehuzuhObZ0HVv+HxcPjbpDo+7Q2HPH1HPb2H3H1HPb1H/LpD8w6Q9MAzeNhn9nfHB/fODGmH7vat/eaO/uaC9ogQO28aFrYsS6FLUmRdklqGUp2iZCLfARVh5ynoea56HnuNhZDnaSjZ4AsBY2dgxADdKhA2SongLtJcF6ybBeKkLPxJqkwLiY1U1GVTs7VIBAtc6OzQhXPRlm4aCnBbhJAdEiopkENCOXbOQQR1jYHoDYzONc8fSrC0vJ8E8J8k708UoODMwOj6oKCC0TKM6SGCEovCeR5CWVRrrJw9Xe8YEBqSpVtELg7S/3CfEMDA0IKy4pN01NL62v2jbX7FsbyxtrKxsb6ztbm3u7q9ubc7al2UXrwsry4optaW15adVmXZ5fWJlfXl+yry3ZVhaW7Qv2taXl5YXl5YUbe3vbttXi1KzGnMLTtdV3D6799vT2r09ufH3/9p9ferrV3RfF4IkcIO5grAqC8YRi5K5wwNGV5uBKBDkTXlxedHDGOjjjHJzxjmcIjg5kBxAP5hrEopaGehmKzu721h0ONt3SN6y2lxvyE7VZ0ZoLsfrSdFNdYXtOYm1KWE1qeEVCYFl8QGGkOidIlaIShfHo3nSCBI9kwsF0GARAIzlYvIhMcmcxgqXivNio8pSErJCADF+vNC9lvJs0UioIEXLVAEPFoLkzaEo6XULEC3AoER6joJB8eUCkUhYiFQcJRWoOT0GmenM4sV6qrPDAvOiQvMgAfXXBnanBN6/Nv70z+/bGxKfX5z/ZX3zn2sybG6a37MNvLvY8n257Zr7y0kTrQ2PTnaG6g8HLt0fqbwzUbGgKVztzVrsKbR2F9rb89dbcbU3l6aLp1cM7ZcU1Cu+owNhMd3UEEkmCOkNiQiOaa5uaKi51Vta2VzVU1fQGNa7TBz5Ejn7rPPq9o/l7h8nvz1h+dDL/7Gj50cH8zzPjP4KM/3Q0/QNh+YHQ/Y2y4e2ixmc9RStdqlIdLfRuQtXTrMZpt/hrUQXvVWm/vtL9F03Pt9qu3zRW/6qu4quWK7/W9L+vMz/SLn66/tpWx0qRKj2R4HYOJ6rhemndwwcisrK80qLVmbVVfUbL1tjk2oX8iqz087dXlv72xkt/OvMKqaIAACAASURBVNr73ebcb2zGD8w993U1W/V59/XN786OPBzoWKstKpKysoX0kbyze/1tW/p2U31Fc1ZyZXx4cZh/hoc8RSqOFwvlGCzdFYx3dsJBoQgwGAlBEBBYGorIRJIpLhgSGEtBEjFwHB5HYmJJeSExu3rD4uWqjfqShdwEnVpkCHTv91eXsznVUrc0GjPfXaE5l9RXdNZYnT1VXTBanDWQf64rKyVJzlfiEDIcUoRCSAlEGZnKRmLIzlCSM4ziimQgMFw8gQaDkcEQBgzORqI4KAwXheGhsRwUhgFH0OAIOhxBRyDpSCQDgaRDoHQwBECgRESymELj4ghUGIIMhRIhYKKLC8XFiQWFCDEoHyY9SibIDFTkhbiVx/i356aPXr440lg/2NrSr9EMjFyd2bhm3Lg5vHVsvf/h6PW3upYft9kfdGw8WH7+2571Jy0zR03TR5fNNy+a9i9OHDTbHjTa7tVM7+cMLJWNbVSbdspGNyrHr5WZ9sqnD6psJ4mGldrtJ3Mf/SF1dCe2z5Y0sBrZsxijX0kz7uUvnpyfuVV+7dWx978e/uDr4U++M3z0XenNd8Y+/6nu/ufZW0+MX/6l8eXPE9aOKh6/bf7+h7PPv8TOvOS+95lk8l7jK7/3vmJyUsSRlQkC9ySZW6JEHANwQ+mcEKogDM8PxnDVeI4nAVARmEo8XYGnKwgMNyJdQWQoyHQ5iSaj0CRkqphMF9NoYjpdzGJJWYCMxVEAfBVL4Mnmu3O5cj5PAtA4KAiSx+SkxKfkXiguKqiuKKsrKrio0Q49fPm9k9c+vfPa5wev/fLuu99snrx1RWsqKW4sOFdclJxRlZpyKS2pJjk6O0gdI+X/l4uyNC9lutozViEJEXHO+nnlRYYmermr2Qw1QA/gsxLcxVlBHskqSYQQSHCTXgjyPevj6cGg8DAIDgZJgYEBFNxXwIlRuYUIeQosSoaAhnJYSUpFgrtbjEzqCwDeLEDN5StoDDmdpeII3NgCN7bQQyjzl7qHu3skBwbnJSRUn0tvzM/RVhYb6istbZcXe1s3h7puTvTdmui/O2t4dX3i4ZxhTXdxz9DwfGXk9fWrB2ONt8abni71PbP1P7L2/P9y8fGLdVL7eEJ7OqF7MKl7MNn7YKr3wVTPvcnuk0nd3X/PUbXHFu2xpfvIojsydR+Zuo9MvUeWvkNzzx1z76Gl/45Zf9s8cNtiuGU23DIN3jYP3TINHhgNB0bDzTH9zTH9/lgfyMYDL/MgdgHMLkbYxYgVEWJZgloUIOa5sDkOfJaDnOOiZ7nYGTbawkKaGCgzgDEC6FEmcpAKH6Aj+qiIbhJUR4JpSbAuIkzPxOsZ+HYM9JKzQ42Tw2Vnh2YwSId2HKa4jgGocS5hnEsa55DH2IRBFk4LkBp47DoPv5qw1PPB6WF+6b4+6UHBuaGRlT4BRSxhApKghmGUdGaAWn3WyyPByzPOxydJ6RYp5nl4yNz9vdTBQcHFZWWW2ZmVzTX7hn19Y3Vtzb5mt2+sr21tbmxsrNvsy9blxXn70ozdOre2ML+xOLs6N7MyO2+fW1pfWFxbsK0uLK8tLtjmrUtzu7s7W/bVsvPZl7Kylw29Mx0Ne0Oaw/Hep3PGD3fWZy9fjiAzPMCoIBzND4FXQ5BKFyjfCQI4uNJATkSQIx50Bg9ywoEccSAQFgSiOjl6kzGFIR5jVTn7g+1Pp3rvDVzeuXJhoyFzr73woLdyp6vMUpXelxfXnZ/Qej66ISO6KTuxMTOhISu+Ji2qPDY4P8TnnK97kkrqz2OKcEgWHMKEQSmuYCYCJiRgFVRSsEQYrZRFykXRMlE4n+1LJ6soBCUJJyPgxHisEIfhIBFsJFyEx3kCzAAh34/P9mTRvFkMXzbHh831ZLHUXE6sSpkZ4psd6psT4lUS5Tt1pfSV1fH3r02/Y7/6wfr4h9uTr62Ov7I08PpS39OJK8eG0jv9RQc9ebf0JTf7S/d6Snc0pZvtJeutRestheutFVud9de0DVsd1cvNlVuDuhm9PiU+3Usd4xeSEugfB5D56DPoALm/7nJ3V1VrR1lNe0V9TU1P6JU1YOAjzOi3riPfnzH9w2HyO0fLP8+Yf3K0/MvR/IPT2L8cx35wNP4DNf43ducXya1vt9YetQU2d1DCt7wyniVV2Nxj7YHpr5a3/6pN/21nz1862v+jq/WXDRe/unLpy4bGT1u639dNvjG4/eXKK5s1pu6AC5NhmdaApM3g5GvhaVsJhea0xvqYmsrEGkvfQp9mLCE2TdfS9vW7b355/9YHazO/WJ/4xcr4V9uTX26Z3l7Q77SWz5ddONI1v2I0DKYnhqHBUVRcRYi/oTxPW5hZlRSVHaw+66mM5nPDOewgAGC5QghnnDHOLjBnMMQVikRgUTAsAU5AO6HwrhgygohH4DBoHA6LZyKxuf4ht4aHlhoqzXmJ5owwja+420/R5q6o4PJb/UJSKCw+CMR3BAnAoGAmoTszaeZSuam6uDElNohFkaFgQgSMh4BJiSQFlc5BYcnOUIorgoXEC/AUMYUKoNF0OBxAoHhoLA+D5aIxbCSaBUfSYQgaDE6FwsgwKBUOp8MRDDCU5gphQOF8LF5IJLOxOCocToJACK5gorMzDezChsNEaKQbAe/HIqaomIWh0ppo77b0mNHyPOOlCuOVy8bu9vGRgUnr3MTK+vjKtdHlA/3cgXbqVsP0rStLdwdvvFVjvtk8fe/S+O3GqXtNcw86Vl/Rbr1eN3+/2nJQNLRZNrxZObJVol8u7bfVmK5dnLpROL4dp5luvfay+fnX6cPrib1L6YPrCX1LGVe3I3Wz8upeadVwYNdqaN+1UP3uuYUnWfaX4yeP8jZe9dYtX7zzzuIffxz+7G+Dn//nwc8/L/3z54g7HzJsr6t2P2EYrl9++lWsYc1JFkdRJoo9Uj29Mjy90gWyeKooEi+NRMki0eIgAk9NZvuQAE8iU0VkupOYKjLDnURXkukKMk1OocnIVAmZIqGQxRSykELmU2lCJiBn81UckSdX6MHnuwkEMi7AR4DhLAozKTY5P6e0pKi2rORSUUGVtnv44cvv33v9s8PXf3Hz+Rd33/pq8/iths6xoqL6gvOFxSnnqtPSalITqhIicv5XX4xXiBLdpckeblFSYZiIm+brmRMelOTt7sdh+bIZwUJ2nJvgfIB7skocIWQnKmVZgb7JXh7uVBIPjeRikDQYhI1G+Am5UUpFABdQYBByBCyMw05SKhKVimipxI8JeDPZPly+nMYQkGgCMpNNonOpAIcCcMkAnwIIKICMyfPiiwIksnClIsZTleLnlRsdXJ0W01l0Xl+dP9l2cWeka3uwdaapZK2n9plt+Pna6P5o021T6yv2oZdXDI8X+k6tfY8X9E8WDI/mB07nBk7nBx7O6R/N6x/N9J7O9pzOdb/4Nud0qut0SvNoSvN4SvN4UvNoQnNq0T6waO6adccW3d0J3clE98lE98mE9mRCc/e/XDy29Bybe47NvcfmviNL76FZd8fSc2jpPbT0H1r0hxb9HcvAHZPhjtFwx2i4bTTcMRpuGQ23TQO3TXqQnQe28yGrfMiKAGoXwu0ixLIAucCDz3Phs2zYNBsxA6An2egpNnoCQJuYKBMLbWSix5iYEQZ6kI7ppSA0BKiOjOqhY5tQLvXQM+04WDcV14GDtyKhbTBIO9S5C+7Uh3E2EMHDFNgIFTHOxI4w8f1sSiubUc0XVvuEloalp0fkhIfn+gZl+Qbn+oYWKnwyafxoFFmNIXsD3FAf34zAoAv+/hkqVYJYFCLhqbxlygBvn9CQkPLKyumF+dWd7ZWt9bWt9bWN1fV1++bm+tb2xtrG+uLy8rxtYWHFal2xLq4uLK4uzK3Mz9rm5pbnl9Zsi6tL1pWl+eXFaat1ympd397ZWN1sKK7srKya6+2uP5d2MT7yYkzoxcig4eKClqTkMALVD44NxZCDkaRQJMkLjBQ6gwFHZwbIieLgTHRwIYBccCBngoMT2cGJB3aJEgCX4oObk4IrA6VVam5jALcliD2U5m7JUU8X+W01pTwcq9nUFNXHe+X5Scqj/VqzU9pyzzZmJtZnxNWlxdQmRpTHBBeG+51VK0MELDcyVoRDsCAuFGcHBsSJ7uokRMF9WHQ/DlNFxitwKDkOJcOhpTiUCIcSYhEiPEpOJbmzqGo+x4cPKGhEMQEtI+N8ALqazfRi0dQcZoiEn+DlluarSlcrckO8sv2kLWkhd662vb0y/O6S/m1rz2uz2ldmdY8n2h6M1d8dqr7dV7zbkb3XmbPXkbevKd7rKt1oyd9sL9npKt/RVm11Vm931K63XtzRNV0f6ZvWdBSey/TzDfcJivcMiPfxjwWYUowrwUfo3VPbpSlt1JVc6iqvr72oCW9c4urfIQz/CTr8D0fjd6Cpv4Pm/ukw84Pj5N9djd8hDP+CDP7sYPwJ3v1NSPsHjVcediUNtPCTTcKYw+Dc656puz5nn2Ve+mWr/itt9zetjX/VtXzTUf9FY/VXbfWfNtS9f6XznY6xT4a2fzF2ay+n6yC99o2ihiepuU9Ts0+Scnfii2aT6/WpLcOVhln9QmXBpbyMvOd3Tr7/+ONfHe5/vDH/2rT+bn/dVmPuobb0i/WxLzbnTUW59eHB3RlpmXKpDwahJuI4jqDS6MCG9Piq+LBz3m7xIm4onRwOML0oVJorjOAKRTuDYS4QFAyDQeLhrmgUGIt2xRIRRBwchwQj8Rg8CYunu7jmq31OzSPbbbWmC7ET5yIMkV7dgcp6N1Gdu3udj28sicwDgRQQ11g+IHY+k8BjDpfkT9RdvBgXHchgiJBIERIjwuLlFJqcSuejsSwYHIDDRTicik5VMWgCLAZAwLkopACL5aPRHCSCBUcw4QgaBEoBg2lQGA0Op0BhVAiUDgbTwC5MKIyHwQqJRB6ByEKhKTA40dmV5ORCB4MBGJQDBQsRcHciyo+GSJTRL/iIKsK829Nje/MzhqoKx1suj3Y1jei7jUajZWrROL02Nr05PLvXMX29Znyr1nStenyn8uq10pFrZWM3SsZvXF54UL90mn91t3D0WtHoTvHgZtnIVtHASung6qWp/erJ/RyDPaNvafjk48V3/pwxuJ7au5I1spNnvJ49tpuqXw1oNAW2WYM06/6da+F9u+H9e6qWJcWVOa8OW2D/ZsbCwwtrL59ff5a997TjrS8s3/4ce/dzjv099+2PGYbr2fvvp08eQFQJVM9EiW+ap/85n4DzMq8UpiKOKI8jKJNIihiSIJDMDyTyAvAcXzygxrN8CEwvPMOTyPQgMtyJVDcCWUogS4lkKZEkJJJ4JAqfxpCwOG5cgYonUPF4SpHQjQsIkVAsGUeNjUjIu1BSVlxbUXqppLCqf8D49I2P77/+yeFrnx++/qv7b321dvN5S6exuKC+MKOwLO18zdmztWkJlfHh2YE+0WJeKJcZI+EnuolTVPJkpTxSzA/hs1O83HMjQhK93f04TC8W1Y9Dj5Vzs/wVqZ6SSBE7Vi4+F+Sf4O0lp1B4aAwbhaK5gnkYlC+PHa2QBnEBORouRUJDuUCKSpmgkEcKhYEstjeNFcgTebG4EgpLRAOETC6PxWPROCwqG6CwmSQmmwxwKACPzOCR6UIKTUqjK9ksTz4nSCqM8pCnh/oVJ8XUZ6a05qT2VeTMdV1e6Wta0NZtGFpuTfSezOofWAcfL40+tV19ujj62Dr6aG74yeLo44WRB3P992f7Hs7p78/23J3WPJjRPpjuuj/R8XCy68m05nSy49FEx6OJjofm9hOz5mRCe2TqPBrvuGfW3Ldo71s0JybNsUlzbHpRFnuOTH3HZv2xpf+2UXfbpDs09x5Z+o8sA4cWw23TwC2j4d8xDR4YB26aDLdMAzfNA6BVrusqz3WVD7bzwGtC+LoYbReilgTIBT7aykPP8dCzXMwUFzPFxU5xsGYAbWQgR+nIETpykIrqpyB1RHgXEdFDx/cxSW0ERA3Y4RLUsZ0A76HheojYPixuAI/R45EDOOgQETJOgVoYSAuAHWLgutn0Bh6/Su5VHZSYHZIeH5EbGlPkF1HgE5bnEZQtU6cL3VM40jgaJ5jBCREr4gNCc4NDcz1USUJhkISr9JbIAz08QwKCSsoqLHPzS1tb1vU16/qKdXVp0b5kW11eWV9dXLHPLCxNzc1Mz05Mz5hn56Zm56enZqcmZ6cmZ2fml21ztqVp69KUddEyYzVNzVtXN2emFy4VlE/1Gu5tbq+MjM5pdYaqys4LWYaiouqwcD8k1huMDEORownMGByghuIkYBj7jAsd5Ex1cCE6uOJBLjiQCxHkQgY5sc44KpEQLxTcBwrKlZHN+bE3WvJfHr30urHmiSHnieHca+aiz9c73l/tWW4uKAl0TxBx8vx9apNi68/GXzmfeCU9oTEtrjY5qjohvDQ6ODvYJ8VbESnjezNJYiyciwCTHEA0J0clleTNpMnwKBkeraIQvBkULxbNm8Pw5bN8BYAnh+7GJInJWB4OzsZAhUSUB4ui5tB9AIo3i+THoYVKuDHu4ngPSbKHKMWdn+UtrAiWLTcVPLV0PJ9oe9V85cno5cdjdQ9GLp0MX7rZV35NU7jZkrfdVrjfVXFbV3O7+9JOe8V6e9lKW8mqpmK9q3Kjs2pbW7/R2z7WWFeUlh7sF+bpG6EKinMPivcMSQC4SoQLVsoQdVZc7q9s7C25rClvqL3YHl4/w+t7nTT4R6Thn07j/wTN/ABa+Cdo7juHyT9Dxv6C1f+A7P3JZeB7VseXlR1vDpcujQQUDQvC5t2iVmQx1z3TP7jQ8ll5xy8a2v/Qq/u6o/4PnZe/brv8i8bq33Q2fNbe9LTy8vOGgW/G999qmLIH5t1PKHn3QsUb5/LfL65+XlR3K6vefr5jIrfH1jVr7plMj8vU1Lf/6b1PPzk4/GRr63d3bnx5Y/l16+C9oYbrTbkLxUlbzZc3NLoC/yApFE4DgTiu4DCRMEYhyQ5Wl0T65/opU6W8RBE7kkWNBBjuZAoNjsKD4VgwAg/DoCEYmAsS5oyCgzEICBYFxWBgGBwUg0dgqEgM44xDmb/Xs4mhw97m6ZxEy9nw8cTAvjCvrmCv1iB1tYebP9hZ6exc7qseys0KIGCkYJea2MiB0tKSyCg/OsAFI3hwtJRAdqMx5WSqCIMVoOACJNSNiPFj072ZVDEGxYXDhGiUGIvmo5AcBByAw9lIBB0CIbu4MGEIAImmQeFUMJgBcWFCXdgIOB+HFZNIQiKJjcFSwFCsgyPe4QzNBcyGwThQCB8GlWEQ3iRUEAMXysQny1glIara+MCWc3GagozO4ixNVUnvlcar/YMzFuvMzPJVi63r6lLDsK1tard1dr9gwHa+byl3dDt3fK9w8qBw8iBtYC1reCtneOtC/2r+0Ebe0FrFxPXKyf380a0LA2sXDBvWN/64/O5/JGqWknXLeVdvFFvu5I3fzBrZi+6wBbfbQnRbkX278UMHUf17Pi3LPq1LkYa9RPNRsGHHs9su6VpgNlv8Jw4M3/yc9vi3lOlXefOvcUduVz74smT9MSroHNotnK9OcA9K8Q0/7xWSKfZJZ6tSGap0unsyRRpJlUaSRGEEQQieF4zjBGLZ/ji2H57tRwB8cHQVlqLAUWR4sgxPFBLIfDyJRyTxqHQRC5BzeEoez00kdOexZRgkGYskRYXE5WcVVxRfrCqrLS6sHBqeePmtz06ef3TnlU9P3vzNw7e/Wdp53NIxXpx7KS85tyw1o/Zsam1qfFlM8Dm1e5SAE8phRIu4iXJxmociTaWMlYlCuKwUD2V+ZFiip9KHRVNQ8N5MYryck+MnT/OURAhZkVJhRlBAnI+PlEIV4AgcFIYBgYnweF8OO0YuCeOzpWi4GA0L5rFSVMp4mTySLwhmctQUZiDA92ZwJES6gMqS8kRCvpgnEHM5IoDBZ9E4AJ0L0DhMMotOoDEJNA6ZzibRmAQyE08ACEQBlSphMj047ECxMFrllurnfSE8sCI1pinvnLYsb6yhYqbj8mp/6+6Idn+s57bJcDI9erpgPF0YP5kbOl26+nhl7P7C0PFM7/35vlNr/71JzYPJzkdTXaeW9seT7U+nOk4t7Q8mNA+nuo/H24/H2+9ZNPdNXfdNnSfjXcfjXcfj2jvj2jtj3bfHe+8Y9Udm/e1x3R2j7o6p59Dcf2Q2HJoGbxsHbxkHD0z/zr5pYN80sG8c2DcNgFb54FU+2M4F23mQdRFqS4pfl+JsQvQCH70owC4IcXNC/AwfN8lBmwHUGBM+QocP0uD9FGg3CaYhQruIiE4SspOI1lJx3TR8Gx5e4+pQ4+LYiYMPUAgjNNIYkzJKJwySEMMkqIkKmWQiLQB2FCDpOMwaNq9U6lUWlJgVlhEXlReVXBmeXOUfWejud17uc9bdL1PlnyVySwCEETxxlLtPmo//OTf3BB4vQMCSqwQSXzevIL/gopLK8Wnr3Or69MrK1Mri9PL8jM06t7ywYF9eWF1dWN1YsNvnl6wz89OzC3MLS4tW2+Lc0sLc0uKCfWV+2Ta/tGJdts8t2iZnrXNLKxOmyaaKGtvYxKvH9x7v3XjzztFbNw9e27n20oq9KTnF3RmiOgOJxNETqbw4AjcEw/DCEAVgON3BmQRyIoBc8CAXAsiF6uDCdnZmgEAcECiVR5upyHjV0vWZbeAdc/P7E43P9HnHHXFPB9Lenyn9ZPnK+yvat+yjVyvzIrmsYBYzVaU8H+CdFeiT6e+V5e+d6e+d6e+V4eeR4e+ZEehzNtA7zksRJhf6C9liApaHRnpzgBCpJEQsDJcIo+TiCLk4UMT1YtMVNIKIhObhYHw8goOBcjFQKRXnAdBUTJIni6wGKGo2xZ9HD5FwIxX8KAUvRspOkLPTVdw8b97VoqS7w40PhupO9FWHfRUHfZW7urK93sqVtgJrc/5aZ+VyU8lMdc5SXdF6c/V2+6VNTZ29q3ap8+JiR41dd2VNrx2orb4QHR/kHejtHebuG6MIiHcLTlSHp/IlXigoTkxhNxWU9lVf1pTXtFReKq9pD6qf5/S+RTJ8i9b/5Gr82WHmZ9D0TyDLP0Dmb52Nf4EOf4/q/ytT+01c5wf9TfeG4trMqgSzwNvIU254RT2NL/llScfvG3r/0NH9O03Hb1rr/9TV/KeWhl9dvvhVd9un3ZqDosrnrWO/HdnfiKnvoQZfD7vwem7Fq3kln11u+bSh51mZbu1C12L50Pbgamt5u0romZVw7vVb997cufloYm63W2fvaLg51PncOvJwtH3sQlyZ2qMpJT1WrCCAQGSQE8HxjDcLKEuMz/RXZ/p6pMgFMXxmNJcRzqJHcNkqKo2GRBFhSBwUiYdgUa4osCPCxQHq5AB3OQOHuMAQrkgsGIWHoWkINN3RoTzQ95Xp8cPulonM+PHEoKsxfoMR3vpwH310YL23uycIFINHT5cVjuVmhlPwbnBIjr9v07mMwvBwPzrLDUuUoPFyPMmDzlJRGTI8XoxBijFwDxohkA94MygSDFKEQsqJOCkBy0MheSgkH40SYDFsJJIOhQFIFBuNocMRDCiEAXVlwSAcFEKAx4lJJD6BAKAxZBcwydmZAYVzkSgeHM6BuPIgrmK4qxvKVYVydoM7+uBcYvmE8x7c4mC32oSgKxmxV7JTm4tztXWXhnTd44OjQ0PGTr2lfWRJO73dYtnK651P7po+N7CWN3ErZ/JW2si1tOHdxN616A5r9sj18unj4omDstk7ecbrGYMb54c20w0b9o9+mH/7T4k6e8bgtTzznVzTnWzj7Vzz4dmh6zH91yL116MNNyP0171blz2bFkN7dmJGDiKH9/37t336tz30mwLNUsDknZ5f/ZT++Lfk8Ucc8xPp2HHnG99mzx0ig86hlBEcnzhlUEpQbE5IQpFvVKEiKJvvc57jmcbxTAZUCTRFDEUWRZREEIWhBEEIkR9M5AWTuP4EwJvI9CAylXiqHEsU4Ug8LIGNw7MJJB6NIWJz5QKBUiRwF/DdcGgKEooPC4zOzy4tL6yuKrlUmFsxMjr90ptf3H3lkzuvfHr3jV8/fPtr68aD+qahggvVOUlZJckZNWnJ1UkxRRF+GWpllIgdymFECtgxYl6KuyzdS5WokARzmEkqRUFUWLK3Ss2iudNJwUJ2glKQqZanqEThAmakTJge6Bfn7SkmkbgoDAeJZkCgQizGm8kIFfEDOEwxGi7HocKF3BQP90S5PIovCGZxfKmsML7Yjy2QkulCCkPKFSqkcpWHp0rlI5O4C3kyIU8q4UuFHBGXwWNT2TwawKWx2BQ6QKayCCQmnkDH4ZlYHAeH4+JwPBxOTCK4MykBIl6kmyTVV3UhRF0aG3opLa41+2xf2f9HyF1G15EdiL4/kg4zn+I6VYd1GMXMzGwLLMkiSxZbzBbbYrYtyUKz2yhblu2mNCQNSaY76UAnk2Q6MJlM7h3MvHk394Nn5s667859a/3XXrs+1Off2ntX7ZLZprq1jqbtwQuHk30PFsefrk0frU89X594eXXy5ZWJk7WRl6vDr1aHXi31v7vS9/7qwDsrA6+W+l8tD7yY73m11P96ZfBkvufFXM/JXN/JfP+LucGj+YGnM8OPZ4aezF48mh95vjj8bGHoaGHo6fzw07mxo/nxo4XJJwv/HxcXxh8ujFNuGrg39dwDDfdQz7tlktwyyw59Jde1wi2taFMnuaYVr2vEK6RwEefNopxpjD2BccZQzgjE7leweuWsfoDfK+e3C5gXhKxBSDwMS9u4jFovShPdu1/MnYQlcyS0pIbmSfkcLl5E+YuoYB4XzWqQQbWyGiNKDM6z4WllyaXpqZXJOY3Jec3BsWVGV4belmr2ZDmC8v1Ci8yuDF9rssmeanakaAzRGOZRoWaHzhrgCAgNiSqvOr94bW/r7v1rt+9cv3d79/6tvfs39+/eSUCh+QAAIABJREFU2Lt7++D+/RsPH9969Ojg3u2tw73Ng72dmzd2b928fvNw82B/82Bvc29ne39v78bh3o0b1/d2d/Z2r6ytTw+M3Lm2896jp8eHNz56+OizR48+u3//y0ePW1JSzD50J50TKYFSYG0qpEtEdYFy1MARohQ6QKGBFAbkxUK9mYQPHff29pcILiSFPxlq+MHm+AeT51dzA5Yy7DvFgS87U78zkffppbwfrJ/9bLn25aXaj66NrbRWpdnMwYQyiFS5MMQOAzZI7gDlDkDuAGU2SOrEQD8VGqRXhZn1kTZjtMPsryFtKOyv1YSZTB4CdyAKBwJYIJmvXKiV8jQSnkrMIUVsEyy14YAZkVkRuR1VWACJA5L54UAAAQZr0DCDKtygCtfh4Wo4zoAlm7BMMzKQF/VgpOHxSN2DwbOH3WcOB2r2B+uudJRfH2rYHGgYrsiujg2sCPd0ZCYO5mcM5mb252cOn8odqzg92VA9UFtdf6o4KyYp1BPh74nxBCXbglJMQSnW8PSgmGyTJUjClaqlYENe4fj5833VVW1158oauv1btpDhH8jH/yQY/zNj7s9ey3+mLPyZMvv/es3/k/fiP1AX/lE28Zvw3r9o7/rWzKnVCVveFGYflcJrRts7GUVflp7/y+qOv2kf/pv+i3/V2/ezjq7f9vT/deuFb1pbfzcx/klX97P6rk8Hrh6VTnfBCWe9DZcMkQ+zTn9UXf/jC/2fV164k1AxG125Vjmy0b2Y4Jco4YCAEGourn5+7WBnYCzP5QkA5HEarDzcM1KUPne2ON1k0HH5GJ0J01kyClXqRXXjRH54WLafqyDAlWLURWBQCKwIx5AItdpXKpMx2GI6V8zkiZlCHo3P8OLQKCy6D5/hw2PReFwaT0jjiZkCkCMAKN5nwyM+3lg9Guqez06cjvW/HO2ei/GbjfabiglothvdFMppEt6uKu2JDQ0RcYIhRX6Af2lkeEFQYBCKuRQKi1jskIOBSjJASTggyCyT+EqENkAeSOJuFPAV800SsQMGTYBMI+RrhAK9ROwrl2nEYpzHJ0QiUixBeXyEw0VYTJTNIvh8rUSilctVUplKLCZFIrVIpBEKNQKemsvSchhaDkPH9naIGKEQLxIVRGP8BFKUbYLLAg3V0Y6G5OCOwpTe8sLuqtK+htqxro7pkdHhizP9U2s9l6+1TF0rv7iR07+RNbpbvPL01NqLlKl76ZcexA0fhnRcLZw/qt/9uHT1eeH8w7yZ+/lzbxXMvZU3c2/h238YfvGz1PGbp5afFa+eZE0/SJ+4WzD/tHj1JGP2ScTI7YjRu6HDtyxN65amtfChW5Ejd9zdO5aOa9bubevArnFgJ3LjxcVf/Dnr+U+kQ2/p5146Lj05++CLiN4rguAcLDTLNyzTGZkTnlQcm342Or0qOKHcGVVsDsk3BGZr/TMJdypqT4ZsSbA5DjLGwMYY2BAF68JAdSCsCoAIjwy2ihV6KaiWyAmxVClVqCBUR6rNep1Dr7MZ9Da5BGHRBYF+4aWnKs+W1lZXNJSerplf3P74e3/54uMfP/3oJ8ef/OLk079avf68oWmsuKC2KCX/TEpGVWpKTXLcmejAbD9rjIGIINFYLZlo1GY6LfkBrnS7KViJJJr0xdFhmQHuQBJzomCEUZNk12X7mVKsumg9EW/WZQf7JTqtRqlYxeeSfC7OZvnKpH4kEe5rCFKTOj7XIhZGazXpDnuK1RarM4RgZABMROnNwVqDEUTUctBIaj02R0RomL8n0Gpy2i1utyPAzxlgNzn0hJ6ESRLESBBTQagGwbQIqoERAgBJBagGIEImV0qkhEhEiIUqiVAjFRoVEissd6CARwkHqvAIgzbJbssO8JTFhNWnJ3UU5QxUnJ46f3a5q/7qQMv+WNeD+ZHj1cmTtYmTldEXi8MnC0OvloZfLg28WOh9Md/z9srgO6tDJwu9L5f6Xi4OvFoYfLkwfDw/dDQ3/GR2+Onc6NH8yPOli8+Xhp8tDh/NjzydG3v6f3fxllFwxyS6YxLds0jv2xS3bYp9X/GOTrzjK9vSS69oRKukYBHnL6DcGYQzgTFHlewxJW8E4w1AnF6A3QfyehT8Zh6tgenVLmAPQ7JhUNbB5zTSvVuYXt186oiCM0PIVg3IFRN2zYRdM6JrBuyyFuvAkBpSW+MXUROXWxBbGB2RHx5XFplU6QnN97UnG2wpvs40oyvDEZBr88u2uDKMthSNIVqpDlOSQVqVw66z+9v8gwOjSyvrF6/tXb//+Pr9h9fv3du9f/vgwe39+7d2793eu3fv4MHDG48e7d69vbG3s7ZzfWN//8rBwcb+/urOzur29ZWtzbXtrc29ne393a3d7es7WyvLS5dGJ+7v3Xj96Onre299cvTssyePv/vw4Se375SHhlmoTDeLHyZUJAKqBLkqSq508GVqOhem0CEKDaUwcS8W6cMkvLxcQl5dmGerofjq2YzOIKLVLp1N9D1py/zxQv2vrjZ+MVPy/lDacW/Ki4tFH6x0nCwNjlUVF0dHpQcFh1vsegWoFPARNhtmMkE6FaT5gHQfiEmFmFSUTScEPK1CasFhEwIZAMAIwxYM9deoA7WkS4mYIZlBLjYoxGZYbsMhKwYaQamvQmwCZRZQZlZIzTKxTSF2I3I/JRSkxkK0ymANHkQiQUoglJBHa8AMK95XEHutvfR6e/F+Z9lBf931waarA017072vb115tr820X7ubGZiYVTombjYDJcrFCOiVdp0iz0/ILgwNikhOtHPGWK3hjrd8Q6/FFtAhi0kyxSUYQ1JD4zMtNiCZTwpyhOdSU6dbmwYqqroqK0ra+hxt14HRn8omv4nzvSfqfN/piz9D8rcn30u/5k28y+0ub+nzf8tefFHZe0ny+dvbab2XLGmTImxWQB+EhP3eUnlT2taft8+9PuO4R8193ze0vtJ5+jnHWNfdw3/enjiq4Gxp9Wtx+dH3yob7VZl1fCCyxmWcq5qNjj20emKu+mFG9boed+4fnf2ctVwXVoFwIalApTPloICIMU/Os7kRzIEcgpFSqFgVK9ACIjVqO0ymYRCUVBpOIcvodBgGsefVKe5/bI8rmyXI1KJ+cklQQgUo9O4YQRhsoXedL43S0DjCOl8Lo3H9ObSvbhMmpBFF3FofA6Vy/fhCuk8OZMvo/jUxsR/Z/Pas+HexZzE6Ri/uSjXWkLAWmLQTLSnyahM5VFHYoJu1J5pD3YFCpgJRn1ReFiCyZhsMYfgqEMqtokFARAcodaEqkg3DJtlMq2ArxUKLIDcBin0YoFZLnVhsAWUa4R8tVCgl8qMAKiTyUihUCWWkGIJwuXBHC7MZkNsNsbjkyIx8UZEiUQvl5shhR0GTFIRyaQqfby0LJpDyk7UI0V+urMRtvIg3wIrluOryDHKM31l+XasITFwqCxrrLZkqO7MaGPNdHfH+MDIxOT8yOW1jvG16uHVooGN05duVawf5y8eJYzdjR+7k3bpUerk/YL5Z2c23j69/Cz78r3cmfunlp5kT9/NuXzv3O63yq+8zJy+Xbp2XLxynHPpQeH8k8orb5/b/bB4/WX8+O34iTuZC09Tpu4nT97LW3qeu/Q8ff5x2uLT5MUnictP06+9rHz0/cu/+HPNu99Eb387584XZXe/1/n8Jy3779kLWvCQLEtUric2Pzy5OC6zMiG7OjbjbGhKmSfmtCUs3xyaZwjK1vpnqtzpaleqyplCOpIJW6LSFI0awjBtKKoOkCN2sUIvA1RykJSDJACrUaVepTbpdDad1mL0dUAAQafxrCZXSVF5RWl1Zfm5kpK65fXDj77/ixff/snRxz998ekvX3zyi9mNt6pr+4vzqgsScwtjEkpiYyriIksjA7M8tiitMpxE4g2qdLspz99ZEOjOcFrDSCxWr84PDUzz2P2VkFEudGJAvEWb6WdNthlijeokmz4nyJVo87VI+Rouk2DRcAb1jYuheoMfoVKxuWahOEKlTbE50+zueKM1hND6oapQnSlYbzKjSrUCMhIat8ka6gl029wWk8PPGRgSEB7oDrYYrCRMonIUUyCoAlYqIBJANBCmBlFCAeIyEJdDuBwiAFgFwioQIuVypVRCSiVqqVQllZASMSkSkSKxTqYwyQE7CPljyiCSDNdpEu2W7GC/woigiviotrzM4crixda6g4tdb10aejA9fDQ3crIydLLcf7LQ+3p54O2VwTeTV0uDL+cHThaGThaGn88PP5sfPpq/+Gxh9NniyPOlkePl0eOlseeLE0cLE0/mxh/PT/yfXbxtEt2zyh44FI+c4AMXfNcO7PtKtrWiLZ34mla0rhIsKXkLGHce5c7inEmcNapkjSo5Izh3EOH0QexekNML8C6ImXV0Si3Vq1PMG8PhcSXcrxC3cr2bWJQ2HqVHSp/ARItaaMOEb5iIRZ1yjETPg1A5qSuxB6XaQh2k22QIt3vS7f6ZJmeK3pposCXrrckqY7zOkmRypptd6VpTPEqEwniQUh1i0Pg59U4/a4C/J+JUWe3s2vXNWw8279y/cuPG5q2D63cOtu8cXL99sH375s7du/sP7u/eu7O+v7eys7N2cLB+4+bajVsrBzeWdw+Wd/ZXdnfXd/c29vbWd7Y3tjeX11Y31jeOHj558fDJq4cPv/38+WdHR1+/8857O7s5dqeJynQyBeEiOE6mDOUCFh+u1puFUmgwhYpS6DiFSXgxVD50FYUSBcmbowPr/PRpckazA37SkveDuabvXKx42pi8WWi/WmDaK/fcaYp553LN53sThxdbe88UtZWWVGTnhtrdiEAipjPFPlSxt4/Iy0vi4y2j+cho3mJvisiLIqVSxFQvKd0HYDFQHo+USA0Q5FDiTiVmRUAjKDMoJAaFxBeWmzHQBMk1EoFOKjQqpL4yiVEmdsKgHZTaAakHBwNINFCF+hOwnxIKwMFgAgglFTke/fjZnK2e6s3OyittpZs99b2leY2FGXevLnzyzrMPXh29PHr4+N6thfHx4fbOqtxT6SExp2LS80IT0gOiY4Lj3aGJJnesrzPO4p9uC8y1BeVZgnPNwTn2kMzAiAyHOxSSQiCXnxcVNd1Yf7GytKequuJct7t1Wzb+JXfmj4yZf/ZZ+pPX8p+85/8H/fKfmZf+mTn9t9ypb/yGPxvvfnrjzNz9hPo9Y+Q0V/HAL+jz02VfVdV/09r91x1Dv2gb+ri+99n5wUddc3fapt8bnvtq9uqTc30HRW0HOV39hrwKduhZbnCdIqhZ5d+md/YY7JOWgGVjxLQ+ut2VMVHeE2kK43qLhXxYKsLYNCGLwhZROGIKU+7NAmksrVDqRpS+AomSyZZ5eSmodIDGElK8pV4+viJZtM6YZrVmWC2hCOyWigMRMMZXbwcgBZUh8mEKvFlCOkdIF3CpPKY3n+HFY1AFDJqA5SNg+3B53hwBjS9lCqQUn/rE1O9sbj4d7F7OSZqJ8SxGO64k+m2lhdw8nXwlM2Y00nOrrnS/urTGqvfjMvKCA07HREVoNElmU7xBF4KAIQgYq1ElGg3RWrU/ilhlchWPj7E5aqHQIJVoRXyjXGKHATMg04qFGpFQK5HoFQqtVEoIBKRIrBSKYA4X5nBRHh/hcjG+QCkUojwewuEQfL5WJDTKxE5Y4QCkvnyWXcJLsxkaM+OGyzKnqvKWzpcs1BWOlyT3ZobUhRlO2cAco6zQiTclB46WZ03UFk2cK7ncfm55ZGhx6vLMzOL45fXe2e2Opdsd2y+ar7999srL8qtvFy4dn9l4fWb1ZeXay7bDb3fd/bRh751zW6/rt18Vz79VsfqkfOVxzdXjC7c+6rn7Seetb/fe+2z65CeXX3098uSL6dc/G3/109GXP13+9Pfrn/1h5du/X//sb1c++Zvl7/z11S/+4eoP/2Htq7/f+PE/rv3kn9e//pfFH/3T2tf/z9pP/nXn63+98eM/PfnZvxT3rxKBGdbInMCEoqj0suS8mrTCc0l5VdHppcEJp/xiTrljTjmjCm0RBZbQfEtIrjkox+CfbnCnauwJhDmKMIRiGn8At0tAvRQgFRAJIhoY06GEL6kyaTVmndZiMjpxTMug89WE/lRBSeWZmoryc8Vl9Wtb9z/6i18df+fr489+8fK735x85xdTS7cqq7pK8qoLEnLzo+NPx0SVx0YWRwVluCwRaiyUgOONmkyXJT/AlefvTHNYwtXKSC2ZHehJdlsDSMQMiGyQNM7im+XnSHGYEy26FJs+L8CRZje4AYGBS9MwfUiGj0kmduPKII3eo9QQLIGBL/VHNWEaU4zRHqYzO2DSAuB+KoO/zmTGVWoA0aFKPa7SKdW+aoPF1+6y+vk7A50Wl0HtS8IkCRMEjBMwRoIICSJqEFWDKAnAJIiREKkEMRxElSCqBBEcAHG5ggBAEgBVIEQCMCmHCBlMyhGtAjbIYL0E0IpkGqFEJ5H6yuQmhcIGQUEqIlKvzQvxH6goWelsW73QsjPQ9mJl+PX68Kul/peLfa+W+k8Wel8u9p3M9z2f7TmeHzieG3w2P3w0N/R0buRoYeRoYfjZ4vDx8uiLlYnjpclnixNP5yf+Sxfv22SP3dCTAPSRB77vAG+apNd1gg2SvaZkrxHcZZy7hHMWMPYCxpnHuZdJ7iTBGcOYFxHGEMwcgFl9EKcH4LZLWedY3tU+lAYOrUMhGsCAURLphwUdUmqLgNLApTTzvDrF9AGAPwSK+gBpBwzWgHAJoc/2dQWrbQbUbDKGme0JOnOsxhStNcVqTLGkIRrTRqrNiXprss6SpNRGAWgggATAeKCOdLt0Tj+zf4A74nRJ7czK9rXDe9du3tm8dWP79v7Onb2dO3t7t/f37t08uH/34MH9nXt31vb3Fq9fX9o/XL5xZ/HGvcWb9+du3Fu4cX/x5r2lw7uLB7fmdw/mtndnVzdW168+fPj44b0HJ48ev/f48dt3bv/w5ctHi0vJBqOZzvZwJdFyZZQEC2TLfSlMHYWh8mKofdhaOk/H4BsYfBOLZ+dw/fksPy4rSsTsj/W86D/3ordyNS+kySat1rEvpRhfDZ36cr3ty+2+D9d6Hky3r3XW91WVtZSXpUfFkgpEzODLOUKAy0MFQpVMqodAEwpZMMiKgVYctKByjZQPs2kggwrQqTKqD8BgEAK+SiLQSIUamUgjF2lkQo1cpJYJCRFXLxNZUcAKA0a5xCSXuBDIBsisCokLAfxw2I2BDhRwooAbB12oLIhUlMUEXjp/ZqOrdqGp5GJ5Rn1qlAeHAnTq7aX5t0+OHj99+OTk+Ojl64dHx/cfHN08eGtl/ur00OypjOKcxPyk1FPOqCzfgBS1M0HnSjX755r9c/WudFtwris0OyA83S8wikBIOYeb6O83dq5qpPRU75nKs9VdnpYtycR3WbPfUC//NW3h99TFP/jM/ol66V/pk/+NN/prbORn2cPfud5372Zm+55f1jpi31c7P88u/lFlw8/rO/6me+znTb3vnKo5yKvZaxzbvrg30Dw72T27ObS8UDYwn3phwll5ThBdx49sRuKayIhmjX+fPXA2JH7OEztrjB4zJzYFZJVEFxkRq4SH0mgiJl0iFWEClkxIE/IpLBGFibKEVgj1V6otchBhMAAmTeLjI/HykVPpCi+qnieOINUpvr5pRt9IHA4CZU6ZOJhUOhAYZDAE3nSBN1NA4whoPI4Pl+nNZ/kIGD4iBlXA8uGzvDn/4aKcQm1Jzfxk69rRYOdaQdJiov9KnONakud2Uez7HWff6zt/p75sv65sMDEySsT1CHiFkeEZgQFRem2Gy57pMCfoVLEqPMPsm2kzxWjVfhBolkhVPCHK5OEcnorP04j5BpnIVy4xyKRasUgt5BN8vlosJkVilMfHBUKMLwBZbJDFgTl8iMNDhQKlSARzOAo6DWExNEKukk1HfHzsMmGOn6U1N+lyQ8X2QOvuUNvuUMvtyc63LnU/mLrwcKJlr7N8piKpNdFZ7MZrIkwDRXHDJclDpWlTDaUrve1zfV3zY2NX1q5t3Xx84+TTg2/9ZPXlDxdOfrzyrb+aPvnxxLMvRt/69NKT729++Mu9z357/Tu/uvrBz699+PONd3+6+cHPtj78+f6n39z78g/3v/jDzc9/ff+L3z//+h8e/OAPh5/86tZ3f3Pzu7++8fk3d7/43b0vf3/7e7+9+dk3h5/86vCTvzr89Jutj362/q0fr3/44/l3vrz88ntTzz6dPvr00tNP5o4+m3nrg/Wnn1T2zFsj89zReWEpJQnZlemn6rOKG9KKauKzz4QnnwpJKApJOB0cfyog9pRfdKE7It8ZlmsNzrQGppnciVpLJGkIxtR+MO5QwAY5qAYREkLVMKZBlXpC5avVWvR6m8nkUquMHLYYAvHCguKaqoaKioayytZrh88++uLXJ5/8/NX3f/36+799/sHPxucPzlZ3lRXUnk4pOJ2QVp6UVJEYWxQZlOGxRuqU4Wos3qxLd1pz/V25Ae5UuzlMhUfpVNmB7hSPLdKoCdYT4QZ1mtuZFxSY4XakWo3pVt8iP3u+yxSngmJJOJpEI1V4gsWc5heQGx6dFx4XafREmwLi7CEx1sAEZ2ikxd+h9DUjWqfa7NRZdAhJyGENotRjag2iJhCCQEgVptYSOjWuUcIEAeEqlMBBFAdREkRJECEBmARgFYQSIIYqMESBwHIIUYAICOIwQsCoEkIIGCVglIBxAsJwAMcVmAogDBCpB3CdAtPKEZUE0MhAM4LbUNyBEwapzCAVRxmNaW5PtK+hIjb46fzA6/WRV2tDx4u9J4t9Jwu9L+Z7ns/1PJvrfbEw8GJ+6D+5+Oa//qFniyPPFkefLYw/W5g4mp988l+5eOSPvggmngUrH7ihmybJjoa3oWSuoLRllLaCMVcJ3hrJXyX5KyR/heQvagSzJGcKYY5BtIsQfQhmDcDcHoDdLKLW833quNRqjs9Zlk+9kNODAUOkvA/jtwPMcyKfKjaliu1Vx6HVC9nnxcJKkei0HKowu6uiUvIi0xOjsoIDU03maI0+XKUL0xgiVYYopSYS00SozImkMV6pi4bJMAAPgvAQGA9SYw6byurxdQe4wk4X184ub147uHPt8Ob2rcOtm9e3b2xvHW5dP9zeubm7e+tw7+7t7Tu3lvd2ZrevX76+P7VzY3zn9tjevf7N2/1bt4e27w5u3Rm4eti7sd+9vDW0eGVr7+az5yeP3nr88ujZ2w8fHR/e+MHr1wcTU9Gk2s4RhEjhOEQTJkLCREggT+HkiO1ciYsvd4tBlxhwiwB/CRAolTtYTD8eqybItVSRP5wSVqAUpSkYzcG+t9rL3p/tfDRQtd9aeLWxYKw0eagsc6GrqfdcdUVefrjLH5EAsEiBiRWkAjDjmJ9BH2Y1RTstCf72jFC/jDC/BD9zpFXrr0YdOGSQi1EWA2LQUQ5TKeSoZAKNXKRViLUKsQ6Q6EGpEVEYYYVeLtZLRRZQ7oBBq0JmlootgNSFAi4MtCFyKyS3I6ALh/xVSIrH0lWW119RVJ0Unu7URKjlTkBMcrgWXLk0c/nl65dH775z8/j48PjFwbOT9Rv3l7ZvrWzeXrlyI6+gKiGxMCq12BaVpQ9M0fmn+HrSDY5UvSPNGpBtD8pxBKZ7QlL9A2MIVC1kcQLNpu7K0oGSop7SiqqzPZ6mLdH4Z4yZX9Kmv2HMfEO7/GuvS3/vdemfqZN/Ixn5md/gjxr739+smtkMzp1D3auQ9cucyp9VNH9V2fzXHaNfN3a/ziy5lZA7n3CqJ7u+78Ja88h+Vv14wdmh9jPT7VEXGohTDbKUeml0Ox4z4UnfiM9fjUqbckUOGoLHrHHTUafrIosCdCGYRMdjARwOyGDKqDQRw0fA8eGJqFwhhQbTuTYA8UOVVjmgl4rz4yPj/d0KGk0tFFlkgEUoidNos8ymeAILkguDIalDInDDCqNcJPH24lAobIo315vJ8+EwvVhMbz6bKmLRJCyahE0Vsrx5XG+ugMqX0PkKL1pPXt739jZfXOzeLku7khlyNdWznxv2quXUu93Vx53ndmpLxrKTT1v0Rm9KJIkXx8XF2izJDuup8OCCAFeOw5Tmq86x+WaYDRE4apdI9AKhks2DaByYycE5LLWYp5UItGKhTiLWScWkkI9yOIRAgAuEMIeLcHkIlwewWAoWW8pgy1kcVCBQisUIlwPQqTDTR81n6QRMDyTJD3J0FKQOnckZLssZry6aOX9mpql8vatuq7/+cKTx+ULfO6tDDyZa5muyWhKdLcmewVPx3blRrRmhAyUp0+dKJxvOLg/1Xl9e2tnau/ngxa3j7+y//N7tj39+8OFPd97/6uCDHx2898X+29+79uyj1QfvXDv6cPXhuysP3r7y6P25G8+X776c2X88uX1/dv/J1Oa9iau3xjZuDSzuDK8cDC7t9C1s9c5fa59eaZtYbp9YbhlZaB6eb764cH54rrZvum7g8rmRucq+qcq+6ar+ybNdozU949Xd45XtIxWtIwVVF0ISC8OSTsVklCXlVaefOpdZci6tqCYpvzw+syQ8Li8iviAyoSgsrjA4Ot8/PMsdkuEMSnUEptj8Eg2WCFIXiKtcKG6DUQOEamBMg+BaBNeiSh2pNur1NoPBbjK59DornyeTSqCC/OJzdU3llefPnuvdv/fOx1/9/uSzX73+/m9ff/c3j9756uLl6xVnLxTnnj2dWlCWll2VmVGeHJcbGpDu74gxaiINqniLIcVuzvRz5gS405zWcC0RZ9ZnB3mSXJZIkybSoot3WrKDg4rCIrI9njSrKcNsOO2xFrstOWZ1iZ+1LNB1JjS4Ki6+NjWzpbCso7S2v/bCeMtI/7nelrKmlrKmuqLq/MS8jJiM3KTctJhUt8mFK3BcjpMQiYE4DimVMIFDSgIhSVSFQ0olhBEwroQwEsY1CKGGcBWEkCCiglAVjJMIoUJ6lF/qAAAgAElEQVRJAlUqYQSHYRyClTBKoBiBYgSiVMI4DikxEMdApRJQkgqclGNqQKkCcKUU1qGEv8kWanXGuP399b56mcIgk2uEYphKizWqbk92vFwderU29Hyh5+VS/6vlgZOF3uP53hcL/SeLgyeLQ88Xht7sox4tDD+dH3g6P/h0fvDJ3PDTudGjhf/r+eJJCHkcpHzkAm+bxTsazhWctoJ4L8HeSwhtBWesEewNkn9FI7iiEVzRCFdJ7oqSvYCxZxDWFMIaRdiDEKtTRqvnUmq4XnVCehWfUcll1Ai5tSJus4J3Aea3ocImSFgr41eIeGU8Timfd0YkKRJJcwE0T2fPdkfEuCIsej+V0qVS+ROEP4K6YdwPU4fi6ghIGQyrIyB1BKQKl+PBItAjAj0A6q/BHU6Nzc/ocVkD8vPPTF1eXbiyNbexPre+vLixuHx1cfnK/NL6wuLG0tKV1fWdzfWDnfnrW/O7+4Or185PLdZOr1VdvlY+vVU2tV0ytVUytVU2tVk+vXlm8krj9Nr1Ww9PXr375Mnzd168eu/o+eu793/8/vtX+gdDYMwjkEYjZDyqDRHDAXwgTIqGy5AwORImR8MAZSioDJSjHgng4Iu1PjQDlRoBKqJh0M2mJWFAf3bKbk/LWuPZ5sTQIocu04jHa6BIFdiYmzrT3d5VV1uUnh5gsWsgTIcobSqtEUV0gEQtFqhEHL2U58QVsTZNVrAtL8yREWCJtagDVbATkZtlQq2QC9B9cAHPiEIGGNAopHpIYUIhIwLqQTkpFqhEAjMEuJS4A0UMEpEFkDtx2IFBdgyyY5BTiTiVmJ9aGWUzxTvNsXbfQBIxK/gGCUMvZGgFPBVfbIDxiYtjJ++9f//1O4ev39l+/nLz2cu9l+9f2r09u3tvdGU3u6IpNLUoMrPUEZVhCUmxBafZ/FPNzhSzK9XoTHIEpnlCMoOjskIjU0nCIOaJjaS6rfJMd/nptrLKiooe1/ktweh36dPfMCd/z7v0N8zx33pN/Dev2T8x534P9v9Fatens32vFuJrp5TOSYn2wBj8WVbZz6rbftUy8IPa1qfJ2bfDY/ejk9fSS1tSKgryOypGbxTMPohrv5JZMlscP1CgKS0D0y46Tj/MbT8qOH89PGNU5eolnDMhmWPheS1heaejC0NcCVKBikVXsJgAjSH1pgoYdB6byhFRmQIKRcliuxSAWy7zgHKTXDDSUn24PONAwa4zpXcXF5LNpiyrJddiTCKRaFQWicn8QVGQEjBK+CIKhe9D5XpTeT4MPpXD9GGxqQIuXUz3FrJpEi5DTPfi8Hx4EqZY5M2RUyiT5ad/cHjl6WDjYU3Wzqmoq5n+j+syP+ivedhcethYPlGYURbgdAl4pLdXos1akZoaotOke5w1SfFFQX7pJm22WZvnMCbp1cEQ8MZFnMWD6ByQzkI5TJWIRwh4pJCvkYjeoKgUCAihEOZwASYLYnMRrgDm8BRMrojGkrHYMJcnYzBgNgvjMLUSrhUQR2ixiviQ2pSw0yG2U0HmMxGOuqSQ2tSI6tSI2tSwmqSghrSQkbLUrZ6qx7Pdx4v9N4YaRkoTa2JsZyOt1TH2ujhPZ05s/6n06cazC30dq1OTc5dmZ+ZXJ+bWL85d6Zte6Zlc6J2Y7xuf6R2d7h4e7xwc7xqe7Bya6Bya6B6a7BwY7xqc6Oi/2NE73NU30tU70t13sad/tGdgtH9wvLdvqKu7v7Orr6Orr7t7oLdnsKd7oLurv7troKtroKtzoKt7oKNroL1roL1rsL2ju7Ojq7Oju629s72jv7m9r7K2PSmzNDGzNCGrLPP0udwzjQVVrXG55eEphWl55eHRGWGRaSERqa6AWP/QZId/nDMgwekfb7JHOAMSjNZQtc6t9/VDcROM6mFM+8ZFVKnDSQOhNqq0Zq3OajDYDQY7ny8XCoGUlJyG+rbKqtb6ltEHL7/38Q9//873f/Pqu7/54Id/ePjul/3jG2VnWgszy/ISc4qS0stS00qS4rNCA+Kd5nBfdaiODNOroo26NLc9098VbzVGGtTJTmt2kF+yyxagxtwEFGHWJbvd2X5B2W5PutWcaTLkWnTZBjLfrK0IdJ52WStCgs8lpdSlZNak5jbknemobB/rmB7vnBm9MDncPj7cPn7+TEtLdcflkbnlyxsNVc0EpAaEiArVYRCBAhgO4EpQSUDEm5QQhoMoiSgJGCdhnIQwEsRIEFdBmBrGVCiuQnASRggIIiCAhCAChv+9f18ywkoCIghAqZRjKkCpBgkSwJUKVIsSNp1vqMsT4fELsFhsJGkAIZVEBjMZATiw3d/w7rXxl+sjL1YGni/2vFjsezHfc7LY/2Kh/3h+4Hj+3+6BO1oYPloYfr40/Gxx6Ghh+Ghh5Gh+/NnCxLPFqaeLU29QfLI49WR56sny1MOF8bfmRilH/uhDh+Kmr2BHxbqmpF/F6Vdx+lWCcYVgX1Wxr6q5VzW8K2ruBslbJzlXCM4VgruOsxdR1izKnkLZIzCrW04/x6WUUSllTMoZNrWcw6rgc8o4jGoB87ycXw+KK+XCU0JBoUhSIJLliWR5UvAUosrCtAFCGKMKJFSJmIOolE6LKdKgC8ExD4S4EGUAQgSDWBCsCgeUIVIsSIIESJAAEeIvBBw4ZHbp7P4mj9sakJtbMnl5ZWZ1Y2Bi8tLywvLV5bWt1Y2ttY2ttfXtjfXtq1cPdjZvHa4eHM4f3BxYv944v9m8fqvp2uO6q09qrh7VXTuuu/6iafdVy/7r1r2XAzsPd996fvzq3SdPj99//e5HJ6/ff/Tkh6/fnW1pC1DAHrE8EiEiAKWHK7NS+Q6G0M0R+fFEHr7EI5C5eDIrR2xk8vV0LulNwyjepBeNoHgTFK9gEC4ODk6xWtyAQsOkaxk0JdVHTKGEaFQjjQ0TnR0d5+rL8wvjQ8Jsai0hkaM8PsikymkUgEaB6V4401vD8TGJfAKVojSnJs2pS7Kpo/RYkBJwARKjmK/ksfSA3KPX+Om1dpXShCFaUK6SiTVyqVoq1smkFgSyo4gFAn1lUisMuQjMSWAuEnMTShepdBG4Q4n5KuQGudgISM2QzFch0oi4ahFXK5GqxSAqgS5c6Hn0+t3DF6/2Xr977eT16tHJwfufbJ98a+PJ68s3HuU19gRllYZllTgjUs3+cRZPnNWdaHMn2dxJJkec1S/JHZoWEp0dEZOp1liEPKkSQutOF/VUn2krrag40+XXvCeb/Ip9+Y+Mif/OGvsjf+rvqJf/5D3zd+zJrw3dH7T1fLxesbUekL+stO4Z3CcRSd/LK/vLhgvfr258lpnzOC3t3fy8j8orXp2/MF/WnJ9RG17SnzXzNHHiSfS5Lf+ortSglvGCyaPG5XvZzdPqwDHIOqMLWQnJmooqrHImRJCejLjCoMBUPpdg0UEGXU5jSL3pAiqdy/Rh8r18ZBSKWSgIhgA/mTAIkbkgYaAafLy5nBPqf3dp7rOH93uLiybPnjntsaZq0FhMGkvIy6P8m7ISzFJuiEF3Oj0zPTrWpNIqeNKk6CQMJGleHA5DRvPisXwEAqaY58MTM8V8L5aSQVtvrvrqxtrR0Plb9Tn75fE3KxKfthXdbz51q6V86WxRQ2x4IAhg3t5KBiPOZjuTEB9vM58KD6mKj873cybrVQlqNM1XHavC/QC5TSzW8QUYkwtQmQoqDWLSCAFXyecRAp5KJCAEfCWfjwsEKI8HstgAkwUwOSCLC7K4AIsrZXKFPjSQzUG5XITNAGheZkAYb9XlBzvq06PqU8NqEgJ7ihIvnSta66xd6W1aG2xb7W+ab6+aaS6bqMnvyI1qSQ+erMq6cbHprctdcw2FtQmesjBTpgXONKO1Me6u/KS+M/mDNRXLFwfnxi6ODQ2NjVwcHb44fvHi5Ojo1Ojw1MjA+HD/xNDA+NDw+ODQ+ODgmyYHBicHBqcGByYH+qf+rYHJ/oHJ/v6p/p7Jvq7Jvq6J3s6pnu6pnu7J7q6Jrs7J7u6J7q6J7q6xrs6LHV0jHZ3DFy5cvNA6dqFluLVpqL2tv6Ozo7Wzob4tJ/dMWnZpRkFVflnj6ZoLJXWdyUXVUemnkzKL6xs6OzqGTxXXBIcm6o3+ar3baA6x2MM9AfFmW5jZFqbRudUah1plQzEDhGkhVA2hagTXYoT+jYsGo9NkdPr6OoQikM0WBwZGVlScr2vobu+dvfnk4+MPvz768OsnH/z06KOvr9163dA+kZ9fm5lUmBadlhYRlxERmRoSHOWwhBp1/hqlH4l5SDRApYwwaCN99cFqZaAKD9WpIozaIB1pRwELLHeTWIhGF6k3xugMUSoiXq1M16vStcpco6bEbS1yWCvDwhtS0muTMyvj06vSiiqyKhsrurvOX+xtGuusH+o4119f2nyhtufS4Pzm0u7AhRGLzqkQoTisJZU6JUziAP4fKL5xUQlhb1x8Q6MKwlWQUg3jGgTXIJgKglUwREIACQEqGHwTAcMqCCZglAAR5RtKAZxQYCSAqyAlAWGoAsJBWIPjFq3WptNa1CoDiupAUCWTQ2yWHRQvtZS9tznxYnXoxcrA88XeF4t9x/M9Lxb6/sPFo7mB/3Dx2eLQ/6+Lj5cm/83FmwbuDknbgCmrAGUVpGxg3lcJ6raatavj7xn4uwbhdb1wS8u/quJuEOwrGPMqzrqCMVdQ5qKSs0DyLxPCAYhdx6SUUCglVEoZ07uETitmMso47FImo4TDLBYIC0TSXBmUDShTZWi8EEqRK7OUvulqaxiqN8oItVyjxW0Oc7ifM85qjFAT/gjqQpX+CBkM4sEAHixDAkSQnwwLwgwxuDFOhgcgkMmmMvsZ3R57UE5e6ezy5tLmblv/4OXVleXNjdXNtbWttbWttbXNK2tbmyvXt1f3dxcPDqeuH3StXm9bv9l18KLj1rdabn7YdPvjptufNN3+pPn2x403Pzy/9+7wwYv7Jx+8fPtbz5+/+vj9jz9/78PPTl59+fLtvrJyu0DsFsmCZJCfQGGm8fUUpo5C11OoZh+GjcGzs4VmBl9P5ai9WYQXU+XD0TAEJI2HUVgIhQF7MUEvhtybKaT4iCk+EgpVTqFDdE5lZt7K2NRga3tnQ+O5svL8xOQgk1ktksB0OsKkaoRMNy6Ls6hSXboUGxlvhOMMYLIJTbcRKVZVnB4PJSAPKDVLBCo+VykUqmUyrVyukkmVEhEuFRNyqUoq0QEKM4paMcyKolYEceK4m1Q61UqnSukgcSuGGkBAK5USYpGSz0c4LI1EbFfiDqVSJ5eTYjEpAawqo5b0rWlovXF0cu3J89Wnx4tPj8du3r9072jjxfsbz99deHCc29bvl10clX/GLyLF4oo02yNsjhiHO97hSTQ5YkzOWFtAfGBkWkRclq/ZIxaBkAwuzcjqqyjvLDlbU94VeH5HMvYFffIP1LF/5Ez+iT3+dz5jf+RM/gYe+iRt4L3J2rfWIjq3DNG3Da5Pk7N+WlL2VWnpL1tbf9Ta8r3Guq97mn/X1/rPUxf/ODd/1DbQmFsVm10fcPZy5syr4pWP4pp3Ek9f6qpf7kuub0D8RyDXqiFq3Zl2OaRgOKk8Xhtkwm3+/glqfRCPS4h4BN1HQvHiULzZXlQm1YfKplBwBiMYgSIx0CNmByMiD8hPsJBbY72VSdEf3bnx2YO77+9vX6qryHcYSgMsyVo4UQudT43sK8mN9lVdbGqYGx5enpg6f7bapjNtLG1Eh8XRvTk0by6DKqB7cQVMsYwj41N5VAol0lfz7trUl7vz97srtipStssSbtdl3mnMP2w8vVSZ35IcHU6gSgZd7uUNMZjxDmdFfGxJZEhjRkpJWGCSryZSiYRAihgCC0Nhl0xiFgm1fD7GZANUhtyHCnOYhFigFPExARcXclEeBxcIMD4f5nDfuKhgsN8kZ7KlTLaIShdTfcRe3nIqBWN5uxBJTpCtKim8JTe+qzBpuDxr5cLZqz216z11V4fbdy8NHFwe3J/qvXGp5978wIOFgZ2hxqnavL5TiYMlyVd7araHzrfnRBf46YIBZhTKybMT9YmhHQVp4/Xlc93Ny8Pds30XZvovzA12zg91LQx1LQx2zPa1z/Z3zvT3vOlyX/flvu6Znq6Znq6Zns6Z7o6Z7o7LXe2XOtunO9unO9smLzRNXmiYvNA40dYw1tow1lI/1lI/1tow1np+tPnfa2oabWq82Ngw1tIw2lQ3dL7mYntrf2tbZ3Nbe3PHqaLK7PzypKzS4qq2snPd5Q29uWca69qHD+4++/LLn/3613/86de/mV/asjvD9CZ/vSlAa/Aj1E6db4A7IN5kCUJxk0rjgFE9gutg7M1Wqg4jjKTGotHbDSa3ztepN7oAWM1gS2FU53RHBIWlJKSdqTp/saV/qXVkrWl4pXVktbxxOC2vJjHxVHRoSoQnKtjqF2S2+xuNdhVpJ3ELCloRyIKAFhh0oLATRx0o5MRgOwKYQbkJlJkguQmWmyC5BQCdEOoGYJdMHgDIwjEoCoMSVViOxTfLai4OCqqKS6yITSmLTalIza8urG2u6bvQONLfMtF9frilsrMqr666oK6hpPFCbdfZwmqL2g5LlRikwVGVEib/zT9E+R8Wvnn8z3MSIdSoUoPgWgTTwLAGhtQQqIYADQy+SY1AaghUQbAKhEkAIRUwASIkgCpBhIAxAkZxEMQAQAlBSggk37wCASpATsikIIelFbEGytLe3Zw8Xhl4sTJ0vDTwf3TxaG7gjYtHC4NHC4P/7uLYs8X/3cXHS5P/y8Vtpfc1lLIBUa4glG2CeqBl3fDlHvryD3x5N42iW2bpLavk0CI5MEn2DaJ9reBQJzwwSHZ9JbsWYNeObDmUi0a4S8aq8KEUUyhlVK9Sqk8JjVFMZZ2ms3PorFQaL4ktjeXDESI8BtSlqOw5pqBUnTte64z19Y+0BAdZQtzmEH9HlMcebdKFqAg/gvBXqYNxVSikDJTAfhLITwh6FMoQjS3Z6MnG9TEY5jCRZpfR47AHZeSemd3YW7p+61xX38zGlZWd68ubVxevbSxe21je3Fra2lm6vruyf7hweHvwym79zNWqmd2qlfvFSw/y5h7kLjzOW35WuHxUuPLk1Mqj04tvtW/cv/H4nYePTh49ePbBq/c/efX+l+9868uXrxvScwwsnkMgtvNERjpPQ2GqKQw1herrzTDTOFYGz0TnaX2YSgodo1AxCo3wZqtoPNSbg3ixlTQhSuWLKXS+F53nxRD5cMTeHAGFoZXjnTXNS2MzU/0Xx3sHhjs62qurS1LTMoJC0v38MwPdeWHukriQuvTohsyomqTAimhHcYgxz63JcWpTzUSsDg0j4QBYYZOL9RIRxucDTBbIYgEcNsTlKOVSPQrrINAXgS1K3IJhvhDkCwAWBDWhsB5S6CCFBpCRUgkqFIAcDsjhqOVyQiLVKhR2ldqtNZgxgpAojIS+KK80MTWvoKJu7fbDzeevFx49m3nwbPbBi6Gd25M3H60fvbP79ncappZdmadCs4v9I9NtnlirK8bhibV74u2eRJMzRm+PMrpjXKGJkfFZDlcYIMcRCVYYm9RXXNZbUtFQ3hJaPa/ofMnr+0o49BvR8K8FfT+RD/2E7PsspONZ/9jb89nz256qHXXIHb3j44SkX54t/0Nr4z+NDv79pYn/Pjf2d7Mjfxy+8LvOxq/b2143dgwVVhUXnQ/N7/arnEkdfVRx9cMzl5+mnBpI88+r0EfPBeRsRZaNmNN6gws7Umt85b4mndsVkAARTi4HlwnVTKrE25vn5cOh+DC8vH2YFIpWIIjRaaKUqF3I9AB8t4LXmpfcX1FUlRL70/de/e7zb3//6K2apKjCAHNFmLPIz5iog6rig6fPV671d2yMD6dGhi5PTe5ubAQ53AvTc+FBkT5edKoXm8eSsGl8NpXDo3GZ3gxfVDVwtvS99enj6c77PVW3W4pvNhTsVGVtns2+UlM4UpCWZTUQNG85hSKjeCNsdoRBVxjkKQ7xb8tKzfPYQxCFWyJyS0UhCBQAAVaxWC8QqHk8nM1FmEyYyVCK+BqFVCUV4UIezGMDLCbK46F8PsLjwVweyOIoGGwZjSmjMeV0lpzBltBoIh9vKdUHoFIIDi2YBEui/ZuyY3tOp16syJlvKTscb78z3Xk41bk/3XtweeDO/MidheHdiQtX+s9tDTbsjbbcGG/bGWqcOlfYnBXRW5yy0XNua6DpYllaWbBvkk5a4FZ35MY1pkdM1J7aG++5NtyxMXxhZaBtobd5oadprrdpprv5UmfLVGfbdFf79JvxTZ3tkx2tkx2tU51tU51t0x1t053t050XpjpapjubL3e3Xu5un+5snepsvdzTPtvXOdPbOdPTM9PTM9vXN9c3MN8/uDAwsDDYPzvQMzvYtzg+MT0yNj02NTUxW1ndnJl3Jq+ktqi8saK+51zb8PzGzdcf/eCHX//ul7/8288/++reWy8mL61l5JTFJRVExeeShgChQgdgFv/Q1IsTq/3DC/EpRTqjH4LrUaUeI/RK0kiqrRq9Q+fr9DV5DCaPr8mDKU1sLsDhgTKFSiLXihUmQOnBfcO0zgRTcHp8Xm1pXV92QX1sbH5UeFpkQHSgNcBjdHpMdqdObyWUvghoRBATAhtB0IxANhy146iTwGwY6AtI9XKJCQHMGGiA5CYQtEKIDYDMUqlFIrJLxU6pyCkWumUSj0IRRqjizNZkpyczKLwwPu1sYU3D2QsttT0DbaODzRebSpqKE09lh6anByXHu6PDbSEGRK8C1TrCl8TUBESSCPEGxf+Nxv/sogol1RipwQgdimsRTIugWgTRorAWgf5XMKSBIfUbGhWIGkTVEEYAMAHCBIwQEKSEIBJBlJCCgBQqUKECFW9chLkcJcenIT3k9dXx58sDz5cH37h4stj3YqHveL7veL7/+Vz/GxfffHHz5nzxv1ovPl6YfLQ48Whx4uHC+IP5McomStnCvfbU1JsG9lt28WOX7Ilb/sileOwGnnrgZ4H4cbDyeSj5PET1PJh8Eao+CdMeh+mehuqehBkeRprvhVsOQ0xLZrxTwqmlU6up1Bo66zxP0iyCT9NF8RRGOIUbxYLCROpAmSFWH1gQklYYkppkCQtTu0K1nhBzcKg9MtwTF+yKdZrD9eoAFe7RqoO0+jCcDJEjHjHokUD+AsAlhP1hTbTSlKRQhaGY06xz2UwBZltIUnb55Oru5c0bZzsGLi6tX762NXd1e3FrZ/n63tL1w4Xrt+a2b8zt3p7eud2+tFU9fbV6/mbV2uPS1aeFy08LV4+LN16UXjkuv/L87LWjumtPh3aPbj999/5bxw/uPX319OXJvScfPz5+Z/9WYVC4hsa2coQGOkvjxSAoVI0PW0flOPhyK0fiS+OpKHQlhar0opI+DJUPU0Vlq+kcksYlaDyCzkeoXJkXQ+BF43j7iLzZMpqQRfExYbrOqpaOmpbW6oYL5873tbZevNBxsbllsObcYFV1++n887kpdelx1cnhlXEBZyKd5RHW8jDz6UBjrluXaiJi9VikBg9RIi5A8T8J+8vnuK4s7BtuYTOfPgx9mkHqFjMzM1kMFrNkMTOYxGZ2zI7ZIlsyQxxw0MFJJjTBCfPE/XzwzH2/bz0fnqqrdq0/YFf99lVrXWs7wrAGkJI8PsHnozwuyGKCXDYpFesITI3BagRWgTJKLMJ4XIzLRfg8mM9FBDxEwEOFAkIsJiUSSiKhAZkSRLQobqLV7loHZ5WBFMP+3iG7Dp0am9tf3Nq77fj5Q2v3py4sT56+unPp9sKl9YXz1/dcuXVw+f7A3hP+mSV+SXluAYlmj2gnzxgnr1iTZ4zJM8bgEalyDdG4h5p9wgMikrx8wnGYxkVYun/EcFFFT05BbW5JTEmvc8tph47bxvZHuo77jt233DYt+W88Utd0bFvVzqnA+r2mtAsesS8mZL6Znf3hxqLvWup/6G3/fmTwy5Hed1vr3qksvpsUfyst63bNpu3FNTX5dZm5LcEbOp1zB1JGzzYefVSz/WLexv7ejf07SwfHY2pafPLHs7vTPFJ41iKREHP3i6Z1nlwWIuORYhbM50D2bDHDns2wtWdb2+hlYJheF0iRDmKeEyjwwsTNaTF5Qd61aQlvrC3dOnPs4aWzqX5u8c6asii/bB/HaANZEOI501Z3ee98eVqSApRsHui5uXS1LC+/a1O7h5MH04bNtOXb2/B4TBHHlitg8iP8wg/M7Hh+bqonPWokK2pvdfbR+tznanN2l6QdqMqfzE7ONOkVVgyEwUAYDJjBUPLZxeGBDbGhuR7mstCAJEe9FwiY+XyTUOAGgs6gzCASq3l8BZ+n4PNoHofisWmJUA3LlDIJJRY+uyG4kC+XSCixmBCKUa4QZnEhe7bMjgUy2TImU2xjDdrZUjw2aMMgWTbxrvr61IjW7JjR8szpxsKDA/XX921+5fz+t1dPvn399JurJ59cP/X+zbMfrJ95/eqhh6cWlnePHhtr3t1Vsburclt9QUWMb1m073hl9pXZoXObO1qSA5NNWFmwc02ER1dm5K72yqNDbUdGOg+MdO4e7Nw93LN7bHDn2MDOiZFdk+O7No/v3jyxZ8vknq2b92zdunf79kNzc4fm5g/PLxxe2HFkYcfRnbuO7Nh1fM/e0wf2nT20/+yhg6cOHjh18MDpw4fOHj36/LFj546fOHf85Pnjp84fP3PhxNmLJ8+eP3H2+ZNnzp+9cPH5K6dOnn/+/NKZ88v9I9s3FFbnbqxPz6vKK20amFi4/ejt5fWXDh+/tHvfybaOkYwNZb7BCa4+Ub4hKXrnEA6gthcpHDwim3u2nb5099qdt4Y27/f0j8NIHUUb5EoHhcqs0rhodG5avbvBwcvk5Gdy8pMrzGwuLBARRkcf34D4iNiC4OiC0IRil8AUWOfj4BOfV9EZGJaJEyaT0cfHNcjb2StZk34AACAASURBVM/T5OVucnfWOzqrNQ4kaSQIB5IwoKgDjpspykQQJhJ3oggDCmsgQI/BBgLRIKAOgY0oZkRRPQTqZIBWKtaIhCoBXy3kq4V8tUiskQA6ADQiuFmu8TJ7B/tGxIUk5CbkliQVFkRmlkVnF4WkbvCNSXQNSfAI9dE4KQFcAZNKjFbitJL4/+AijdIKTKnElWqSVhNyDUFrCbmWlGspSksQWgJ/Jh2OazFMg+IaFFchhAajtLhcAWNyCKVhlIYROYrIMUyF48/MpQKGVAikhEFKJCQ5VnlBpqUdg6s7hpfm+pbn+1bmeq8t9K3O9q7O9K5M/18u/o+O/79c/N++m//XPOrFmbGLM2OMMwb2BSfhkgd43Q+7GUjdDJTfCJTfDFbcDlHdDlHdCVXfDdfejdDfidDfjjDcCDeshxlWgvWXA9UX/JXP+6tOeKkPu6n2OKlm9PQYgbXxRS1c8SSl2+cROukUXAwaQmwhTxvUS6TzpTwjXaLTgrPifRIDDP5eSvcAo1+4e3iYZ1SIV7Sfa7ir0V+n9FDRHhqVt0rlh5OeAOIqRTxFsDtX6syUmDmgmwDzFqAeCOFq0HkaHf0MzsGxGypHFp6b2HeqemhL3+ye8T2Htx04Nv/c2R0nzs8+d2774XOb958a33+if8+x2u37qmeOtx651n76YevZVxrPvtJ87tW2i691XX615+JLfRcfDl+8t3Dl7qVr9y9dur506frNxRsrpy48vLR0eee+KL1JzrB1YPENTK6BydfYcU18wCwAnUSIgSNT2fBoK6bKmu3AEbtJYXcAcRHLTAKJgSNQ23FIhi1qZQPb2oH29oA9U2LDFFuzhAy2l9q1KDEnzCMwxMM/wi8gMTy8ICmpZsOG+szsmpTUmpSEiqTIstiQkkjv3ECnDE9tuhu9wVOd5+uQ6a5PdFRF6uhgNe1HUa4IakYxAwwrRGKcx4NZLMDeTsqyh3gcTCSAeByQy4Z4HJjLlrHsAXs7kMuGBDxIwIOFfFwskstkShhWI6gChNUIaSCUZoXBTWd2UZspgAwJT3zuyo1zd1/ddvLyruU7h+883rV6f++1F07de2vl9X/efOvzO+98/vCDL8/ffT21vNU7Osc5INXBI97kmeDolWD0jjd6x2s9o2i3EKVrkN4zyC88ITAwikaVOB+O8wjpKanZtCGrLietqLy+sHtvSc+FotbLOR3Ppzftj0roKU/pP9lxYCKibMA5eVQfdjFiw/s1rZ+1tP6rsf7H9pavW1o+qmt6vbJmPSPzTnLqi6kb3iitv5BXNZxb0VnXUVlSn1PY7Jdc75rWXTBxqe3Q/bqtp+u7Fro3bS9LaKiOay6PqlUK9FxrkS2Dh1B6hDSIuCgmoEA2ImADdmyxFZvPYLE59myFVOZGyF0gRCcRG0CxJwaUhQW0ZCRvb208v3dHRXrSzXMncyID86L8JxpLXRBelCNdHh+2f7h312CPFgYDXM39LQ27prfOTk6ODwy5mV1srexY9jwbKxbHjmfDsHU1Oh/dfejm5aXbJ45Nl+dXeJlq/ZxGUyP2VeTMFaT1xIbGU7iCwYAZDBmDkeBsHq6p6MnPXl6Yen60tyUurMDbNUZDewASBx7fQSByFEsdJFK9WKIRClRCgUYi0Ih4cgGbEHLlgFguEcolIlzAhzlsUiRUAFK5REIIRChXgLB5MIsLMTkye5bU1g5mMQFrhsyagdhauWJAWWxQ64a4rvzEXV0Vp7d0XJwbXDu47dbRmQendryxeOi9tRNPVo+9dGHP4/N737hy6PH5vY/P733t4v5bR6YO9NWOVmRN1OTWp4Rm+RibU0JPjLXtbisvD3POcKZqItxqItz7c+L2d9UdGe44tmX49Oz2S/v3L588vXz23PK5C8sXLqxcvLhy8crq5aurl69eu7x07erK2tK1taXra8vr11durK3cXFu+tbZy6/rqreur69dW11dX1pZW1pdW1peW15aW168urV9dWr+ydOPK0s0ri7cuX71x6eqN81duXFi6fXHl3sWlu2ev3Dy/fO/c4p3J2QOJWSXJG0pLazsOn7z66NV/XFq80z84Vd3QnZJVGpOcH5da7BOSonMJVTuHKcwhSucwSO1jDkiZOXTlwOmbp66+uH3Ped+wNJwyyhUOcqUjrTQr1c4anZtW76HRuTuYfJxdg3UGT64AE4qp8Mj0ypqe2qaRrPzm8obhTX0zG5uGskpb0wsaQ6Oz3d0jXMwBRrWbHNPKMZVB7WjSm0wqnQZFVQiiQVAlCKpAUAvDKhmgBAANBKlkgFwipKQiuUxCARJCKialEjkgkQNSChBTUhEpFlNisVwikUskcrGYEAoxvgDl8mGuQMjiSfhSWCCjBLBeQoQondrSSsaLGsaK6sZLm7bUtm+MTdWBGMYXqzFSSylUBK3E5Qrs/4+IcpSQo6QcISnkv4M5coRWYgoFTqsIpYakNaRCQ8o1BKklcB1J6EhChxNaHNdipBYjNSipw+U6QqFCSCWCKxBMDiEkjMgRRI0TagJ/xkU1jGhQRAlISJZVnJk6s7l1bffY4mzvyo7+lfm+azv6r831rc70rkz3rkz3Lk33Lf1f19i/NPt/+otji9NjV6fHr0yPX/4/XJz5LxQvzY4zbgTgd0LoB+Hq+2Hq20HUuj+xHkBe98UXPeFFd/CyK3DeSXzWJD7jIDrlKDlqFB02ivYbhLu0/J1q3oJGMKMQbKME22lwSoFvJYlBCTgCELu0rkc9w3d4x3eZInJxjxCB3k1o8CC8Q5zjov0yAl1j3XX+HjrfENeIaO/YEI8of9dwb3OIi8HfqPLSKD2VtCdJeiCYuwz1kMAeHKmzndBkJXCwlTrxcW9EE0JpA9Rab70pSOcaHpdX3z1ztGfhWO3EQsfM/q7Z/d0z+7pn9ndN72/burdpYlfd2HzdxEL52Hxu/3Tptuc2HV1rOflg05kXG0+92PL8K71XXx+88rj/3N2+U9e6j1zcfuLqlWsPLp5fXbmyfm/1zrVTlx5eWj65dS5UbdDac90lsAeAeYG4SQC4SBBHEaxhA2oWoGFJDFypkwj0ADAvGeqPkIEY5QMj7hKpI09o5PCNHIGeK0CZtpC9LWhrJ7SykVnzDADtrnA04movo5OfydlDr/NUqyNdXHPDIktj46uS4iqTIstjQ4ojfHIDnLO89Jme6vwAU2WUT2moV5aXU5RRE0DLvUi5G045YbgjiuhkMlokwnk8hMt5hkMJ005kZyO2twXYLJjHRQQ8RMjHpGIckOCAhJBJKRmggCEliqpxQk8qNBhlJNTOakc3vYub3tVB4bihoOrQlVun7r52/PYrh26+ePDmS0duvnzsxuNz999eefHd1YfvrD54sv7ik6OX7mRXdIQklXqEFxg80wyeyQbvFINvqt4niXaLIJyCKJcAtVuAf3hiRESCjtLRIizcPailrK65KLe5IL48J7U8r6ImrakutnljbEVtWkVreMHBrJbFvLatHrGbHAPrtd6zvnEXknJeb2z6tr//u7aOf5RUPUrJv5mYvZaU/UJG4UdVbf9oHmw3+BYFJY71jo50dZfllcXHlQVEN3inD2QPnq7dv1YyfTq5eWtcTk90eL0KCBAwSJCJi5gyDh8EYAXAxzA+CbIRPhOwZYmteWIGk21vx5axhQRHTHPFKqlMC8kcRIIwmurK3TDf07mlo9XP0XDl+OGumtLe2o1XDu0siQ9N9XPLDvE/Mz8z0lAjsbHKS0noqKuMDQ3asX37wtSsq8nFzpppb8th2fHY9nw7W/uKgvJbS+sHZ3fuHxk60tM6U5rXGRta4W0qdtHVBXikKskQmaQyKGgoP7c1JfHlc2csP33z4+MH7184sTjZN5AeV+TtHKeWu4mEBi5Xy+Fp+SKDWOYogxxA0BGSmWCZAyBSiDgIj4mL+JRYQIlFuIAPsVmkSKAApJRYhHJ4EIsLs3kwm4ewuZA9C7S3Q1j2EgZDJeaEOqrzI3wb02M685I21xacmOxY3j1+ZdfoxfmhE5s7jk+2Lu4cfHRm7q2rhx6d2bG+f2Jt/8SD47MPT8zde27m5qFtt45MX9kxNt1SOl6dsykrKj/AqTE5dGtNbveGyGx3Zb6nuiLYqTLUtSkheKAoa1tz3e6Rkef3H7l2YeX29Xu31u+vr99eX7+zfuPe2o17azfur998uHbz4bX1B9dvPLx+89G1my+t3Xp57fYra3cer997vH735dU7Ly3ffnH57stLd15evP3i1VuPlu8+Xr73ePnuq0t3X1+68/rindcX77x+9e6bVx+8c/nukyt33ly6/2Tx3lvL9986tXh3Y0N3zsaGHQdO/ePT72/ff21kfK69cyy7oCY5uzwppyomrTQ6rcw3MlvnGWf2T3MKTNe4xWL6oNDkyvqe+b5tz7UO7wmJL5CrXBQqJ7nCRNGOCqWTVududPB2MPk6mHxMZn+TU6AUVPNFVET0hraOyerG4Yj4wrTc+vLGocKa3uzStqyi5sLS1tq63tZNQy2NfSWFtfExaT5eIWZHNw2pwCUAIQWUMErLYBoAFFLgGedoqYSWSuRSCSmVUIBUDgGETIIBIlQqwgARJhWjgJiAAFwmhYRCVCJGpWJMIiZlgByUEVKJlM+HJVJUIIHtOTRTEETqBrJLp8ubZsubdzV0Hukb7ykq81aq1TKZFse1lFyN0ypMrkQpGiP/Dxef5RdJmCIhkgBJEiJJmJTDlBylaVyhIBRKQqEk5GqcUmGEliCfSYMTWoz6r1BKg9BqlNLilBanVRipRHE1QWoJSosTGhRXI4gew/QorgIAzJ7hTwGH+qpv7p9cnO29vmvw2kL/6mzftbnelZnelemelemexenexene/3UZB5bmhpbnhpdnR5ZmRq9OjV7ePnp5evzys+bi7OTF6bEL06P/5eJ1X/KaN77sgV1ykp0xCE5ouSe0nKMq1n7Kbi9uswthzIOMGYAxLWVslzA2SxiTAGMcYIwCjBGAMSyzGgKsB6W2IwB7RMobEvKGRZItsHwa049DuhaBspv26jNHV6iDUyifWF1YpEtCoHOsSRvkqAtyd4oI8IwN8YwP9YwP94r3Noc5GQIMah8l5a6Qe5OUL4T5ylBfHuBpJ3GzFrsyUR+hKhQ1J6i8MxTmKJU+QGsKUZjDInMaaif31247VDK6o2LzvrKJPfkDszk92/N6p/N7ZnK6p7K6t6V1bU5on0zo2Lpx5mTXmbu9F17uvvh4cPH1nnMvth1bb9p7sW76aNnQfGHH+PDUgXt337xz7dG9aw8frt6/durKvfOrU+0DHrhCx5W4goQrhDvLUD1fouNLaJYItxUQ9gKaLdLwxAaBVM8X6bh8B77QVSrzAGEPEHGToWYhqOdI9DwpxeIAtrYkRwjYcGS2XMRepIfk2dFJzSXldTn5JUnJSb5+IQ6OkWbnTP+AxrSk5syEuuTI6vjQqij/6ijf+vjAltTwltSIqij/TE+nCL3Slya8KMJLQZsxxIRAJgTSAgAlFOACHsRhSVj2AIclZTNlHDbM56MiESGWyAEZKQNIEJBDIA1DShhWIYgaxTUY4UApHEiFA67w0jt56Zz8Te5RPiGFBZUNXeOV7cM1XSMVbX3lrT3Vrb1lDe0lNZvKalrLqlsLy5rzy1ryKlpT82pS8hsjk6vc/LMdPFMMXil6rxSNRyLtEk2aw3CHAI1TSEBISmx0tqPag5apQlz86/KKG/Iy2opTmvJS67Oym+NzumPyW8PTTjT0rDWPrJW0PR+Zu90UVI3o09myRtJwOCb5pcbmd5qb76amXfIPvugbvBoZ/3BDwQd1LZ93j1zNLC6Q0O2xG3b2TSyMTm6qaMjPqIqNrfSNqYsoncidPF2ysJi75Vx61xG/tD4uEGhvq4dEBlSmBUAVhGmkAlzKQQEOKuKiLA5ox5HasIS2tlyuNUdizUPthUohaJAhKi6PsGI4Q1Csh2eA2UxJZJsqq8pz89traq6dPXPt9MmmwsIYT48L+/cN1jfwGIyCtOThzjYKAmsrKuam5k1GFw5TxLITs+xFdrZsEqH3zO5du3xt7/b52a7ObdUbx4oyt5bldafH1ob77qgvPTvcuTo98f29NctHb1vefcXyyRPLB4//fOXmK3s2H6rNbwhyyzVpE1UKL7FEa8tS2rMcJYAzjLqgsDMMuSKwO4q5gJBWJES5HIzPJYVCuVhMCAUIh4PyeKRQjPEFEIsN2LEgFhfh8BE2H2GySI49yGCYEGlHyYb2wozq5PC2nMSJmoIdXdVHRlqPT7Qfn+w4s73n5Jau45vbDg3VndrSem3f+J3nppZ3j5yb7lrdO37ryNT6wa13j8/dPDy1dmj72qGp/QONIxWZPblx1dE+JSGuHRuiK8I9EoxIWbC5NsK1Jty5PNi5Ijqge2PRzontN689uP/g7dv3ntx+4a2bD99ce/j6jRffvPXKOzdffnLjxTfvv/rug1ffu//qe/dfe+/B6+/df+P9h29+8PDNDx6+8f6919698+rbd1595/ar79x4+a31l9688crb6688ufHyk/XH79189f1br31w87UPbr7x4a0n/7zx1oe3nvzzztuf3H7y8YN3P3v0/mfXH7119tqd1z/68u7jd7ftPNLaN9k3Nptbvik+pyY4qdgjLMM9NMPgGaN1jkBV3hDtoXEON3vH4RofrXOY2TvOOyTT4BqhNvio9B5y2qxQOWm0Lnqdq5PJy8M1wMnsY9R7OJkDYFgnEMnjk4vbu7c1dWyJTytPzamtahxu6tzSMzRfv2m4qLSlqKihp3vy1Imr589fP3To7MKOw42NnSpKBQnElAxUwqgKRpQQpIIgFQSqIFAJAgoIUCKgAgEVKKREIQUKySEZKZOSMikFAgQEkLCMhGUEBBKgDAOluExCgFJCJkXEQlgsIgCAkAKUWKwSiAIUqqbElI6k9L6kzKG07M3F5Z1ZeYE6oxaBVQSqIkgNQaswuQKTy1GKROQkSlOYAkdoDJLjMEVAcgKiSJCkIJKE5RSmkGM0jdE09izIQShQXIViagxX44QaJ1QoqUEpLSbXYrQWJbUoqcfleoLW4oQGw/UUpScpA0HoMFyHYQYc12O4Ugpg9jauCH97Y97Ng5PLC73X5nvW5rrW53rWZrtXp7tXpnuWp/qWpnoXt/cuTfUtTfUtzfQvzw4szQ4uzQ4vzYwsTo9emR69MjNxdW7y6vzmy7OTF2fGL8yMXZgdvTg7xjiu4B4hmftR2z2Q1R7YejdstQtm7EKsd6G2u2CbHbDtDtR+F87cidkvIPYzkO0UYjeFMbeh7EmENQrZD8vsB0U2/QLGqNi+n2Pbz+WNAeiIlOoVUoOAZox07sZcqkFzpdK/3DUh2ystxiPZ1zXB1zctMDQ7ICgzwCc1xDvF1ynK2RDkbArRa/0Jwl1BB9CKEBniL4b8OIAfBw7k4CGwKUXhk6cJKlYF5pOmaFoboDAEKZ2jEko6G7cebZ4/U7b1aNX82brdFysXni+fO12z81z9wvnahefr91yoP3CxfOeZsoUzLUdWBy88HLzwQv+5h32n75ZPnYxvHg/b2BaZVx+RVhqfXt7cOLR/7tjRheOn955dPb1y/+rt19YebWkf0kowxJpLs8UUU4DZcDFbLmLNBhlMmRVTZmMP2tiDVrYgwxpiWKHW1piVDWXDpO04lA2LtuUp7EW0nUjBFhO2QtCag9mLZXZ8oS2Lb8dypJSbiivaN1aWJaQURsXmh0em+fpGOzvFOJnyg/2a0uK689LaMxOakyNbUyLbUqKaE8IqwrwzPYzhWtKXgr1I2FOOeilxFwJ2xREXHNHLpAohnxTxcQEf4nMhPg/k8WCBEJcAuBQgxKBcCstlkByU0RCkgBEVjKoRTI1gGgRzIOSuSq2JUAQYnXw1DuFmt5youOrC8rrqluqqprqqhobquqaamk3V1S01VZtqq5vrajY1NNbXNlTVNlU3tBWW1iekl8Ykl4XHlPiG5rj6Z5h8kjVucaRjGG4MhlW+Dq5RgcEZcTEFJn0ALtP6mzxbcja05mY056TVZqbWZaQ1JKY0RsQNxWXc6t2yEJYx7x17PGLDgmtEK6hLZFhnsniH4pNvV1afjo7e7+a0GBl+Pz31cV7uh/V13w6PvlBdO+nmvT007mJj9+me8bneic6m7oIN5SlJxbHJFcGp9WGlo9kjp8t23CqaXU/qPqGNqLOVeUgRNwQ2Q5BOBqoAqULIw4UcTMjDuByIxZYx2TJbGz7Lmie2E4J2ApoLmGR4gMYQ6eLiiBFiK1uJPUdow5WwxKAAVlHqML/QjJhkV52jo1zZUV6dGBBkx2DEh4R2NTaREGI2mCvKajUas52tyN5OyrSTMBjMuPDktSvrzx89Oz85tbmlebK6eKgkqz4xvCTUe3nXlv+8+5Ll2w8tH7/+zvP7H+3f+vXaqT8eXLY8uvLH2vEne4YX8qIz5OIkQpaiUnoLJGqGrYknCqDlQWqFN4W6wFI3UOYBYS5iWMcTk1weyuHiPP6zvTYolwezeQhHALN5MnsWYMcCmTyYLYRYfITJhG1t5CzWRH3JCxeO9m/cUBYT2JqdMFaVP9NWPttaNtNSenCo+cz2/tPbep8bb9s/WLejq3xff+252b6VfRNXd41emB24OD+0um/zjSPTa4e2Xzuwdf3w1LUDW89P9+1p39ifHV0c7JLl7VAW6Zvt65DjpWqOcxvLCWmIcEw2Itn+Hj11zbeuP3r1za/uvvzJ7cef3Hrtk1tvfnrr7c9uv/Pp3Xc+fvDexy9/8Nkr73/2+P1PHv/jk1c//OTxR58+/uenr//zsycf/+udT75859Mv3/v86/f+9c27n3/99mdfvfP51+988c17X337j2++/+i7Hz/6948ffvvD+99+9/a3/37/hx/++fMv//jhp49+/PnTX377+Jc/vv3b8tVflvVX37lw88Gjt98/v/5gaGpvemmzZ0wO6hCo9451D0lXmoIgyokrklszITGoUes9HZwDzG4hCp2n2uinNQVqHAMUWk+Vxl2rd9dqXBz1rs5GV2eDq4uDh9nBy8XsT+BGQKZLTi3PL27NzG/MKW6pbBxq6dzS0rl5fufxXbuOHzjw/OTkzo720QMHzl66cuv6zZfuPHxjYHirHFNAArEaw5UIqsZQNYpqcUyLI2oUVKEyFSZT4aASB2kMksMyBQzRoEwuk8llMhoCaRgiZQAFAgoEUiAQjUByGCRBgJBJcamYAmSEBEBFIhqSkmJeoFG9KTO5KyOlPzl5KCllOD2zK2NDmINJAclUCrmKlGtwWoPTSkxBoTSG0DimwnE1AqtgSIlANAbTJExTkJyUkSREU6hSjtByWC5HKQohKBSjUISGEQWCKlFMieIKhFAici2m0OFKPU7pUUKPkQac1GOYFkX1OGYgCCOO6TFUhyAGHNOhmBIAMY69TmrXlh+zum90ZUf30vaWtem2W/Nd6zOd12e6VqZ7V6b6l7f3L2/rW9rWu7Std3mmb2mmb3G6f/FZ0n9mdGl27Ors+LNvFy/Njl+em7g4N3FhfvTC/CjjAMI4hFkdJW2P0ayTau5pHf+MXnhaLzylF541Ss6agOfN0Hln5LwzfM4ZPuMInDQDJ8zgc2b0oAnZrQfm1OKtBHdUZjcisWuzY7TY2fdJ4CFEPYDohnBDMx/LZ/AL7JEK2LmI8s13iCwOysuPrchOqcvObktKq49PqklJrQsNyXV2inIyhxsMwTTtK5f7Y6iPSOomBLzFUABIRaDaBK1Xrilko2NYmT6wQGmOoRTelMKbNoZ4xxRmVA9Ujx5omj3VvPNiy77FTXuvbNpzufPQat+R6wPPXR88sT5y5tbY2bujJ2+Pnbo7fvre2Inbk6fubT/3sHz0gGdSmdY7wdk3MSgoLTm2KD+lPDkoLcwlPMgclByUWJ9bNdrcWxSXpeCCoBUHteZBVkyQYQ8xmBCDCTDsAIYtYGUHWtmADGsZgwEyGBCDgTKsMCsb0spebs3CGXa0HV/LAnBrLmrFw21FgDUHYYlFNhxbBsPHYG4sKMmLjosyu7oihBmAvCkyzMEQ42yKNGqy/dzrk6JbMuKbU2IaEsKqIwMKfF3iDYpwLelPQ14k6E5C7jTqqSI8adydQJxQyAgDGkBCS4SESIiJBJhQhIpEuEQql8FyACYlsFyKyEFYDoJyUCYHQQUIKyFECSFqBHMkaQdC7kKr3FVab40hwtm9JCm1o7q+o7GlvaG5q6Gxu6Gut6Gmt76qt766p6G6u6G6u7mhvbFxU31TY31zeXltZnZJQlpRbEphdHJhSHyOR2iSwTNC6RyIaN0g2snsGRYQkhAdk+Hi5IeCci+DY0N6ak9RXlN2Rv2GjLr0tNrEpJqw6H1lDRfrusogbZfKbcE3bs49vA3RVUnwTBZvzMVryt17t5fP3by8d2trv+nq+ql/4NfR8Q9a23f7Bs34hS5WNF2saDnbOrTQO9Hb0le9sS47vTgxuTA6rSo4uzW8YnPm4Kmi7YsVs8uZ7btNoYUy3EPAUwBiJSRTyaRKsYAUcXEhF+WzIBYTsLMTWVtz7W15XFse34qlFMMBWscgB1NebGxjYYmzQuuhc9JgSoPcCIkwjcIgsBdzGGxUCJISCBOKJbb2UiYbFopoFBUweRxbjlSC8rmgnZ2Iw4WsrQWgVL4wtefG0q19M3umRzaPNzeNVRaNVeZvyozrzkt5dGb/D6+s//neC0/fvffac1PPteQfrc9aG6n99Pi2L09PXR8o74t0SiV4MSAvCgG9uEIPodQXxiM0mkijNlBFeqCgq0zqIgUdeFIFS0hyeBibg3G4zzaDI2wuwuFhXD7IZIut7SQ29iCTAzK5oD0HYdrLGIxYV4f3b165fnihOjGkPjWiMT2qMz9psq5wqqV0R1f10bG2k1u6j461HR5pOTjUvKOzara1dF9//YW5BBgFigAAIABJREFU4ZV9W87NDJze1nN5x+jy3s2r+7cu7928tGdy9cC2O0dnbu3ffLy/bqAwMd5JEeNAZ/s5ZrrKi32UzeGO3UleWWYiQkvVFxRfOrf67j9+fOufP7/y4Q+vfvrzW9/8+e6Pf7z7/S/v/fDLhz/9/slPv33+029f/vTbV7/8/tVvv3/x+x9f/v7H17/+8e1vf3z/x18//efvn59afrFYfn5q+fFvy09/P/3JYvnJYvnhqeX7v5/+YLH8arH8arH8aHn6w1PLD39bvvvr6ff/efrdn//518+/ffHjz2989K/1R6+/+69v/rRYfnpqWbn7cnpxnUdkhmtYWmhioU9YmhQzsgUkX4izOTBPgKGEUWv0cnINUuq91A6+RtcQo0uQQutOKkwwpiYInYo2mvTOZqOri8nDzcnX1dkfR/WATJOWUb6xojM2paSgvL2la0t98+CGnOqCgtramo6JsfnhoanysuamloHJLbv2HTx7/PRiR9cwjStgoURLkGoM1+K4Fsd0BKbFYS0GqTCZGoeUxH+5SCOgAoGUIKSQyRQymQIClRBEgQANgkoEpiGQAmWkTEoAUlIGUKCMloGUFCSlUhqSUFJuqJOuqyBzOH/DeFbGWGraRFb2QHZOrLOLAgRoElOTpBaXawhaiSsolMZQBY6qcVwLoxoIVj+bjMEgJQ4qMIDGZXICoglITkAkCeMUQshhVA6jNIwoEISGUBrClAiuQkgNQmtQSoeROow0EnIHktbjuAZBtCiqw1AtimoQRIPAehTXo7hKBhE8Fs2zqkj0v7JzcHm+e2WmdX2u/cZ029pU+/XpntXpvuWp/qWpweWpweVtvUvbelem+pem+5amB5ZmhpamR5ZmxhZnxhdnJq7OTlydm7wyN3l1fvLy/OSl+bFLc2OMS0buoll4zR1Y84LWvZB1L2TdB73mBS97QKs+2DVf/JoPvupLXPMl1/ypVV9k0Qu87AFd8ESf98ZPehHPuWH7TfC8BhhDuPV2jAor60a+ZBMgb5LSpRxxoS2nyF5YwobymHiiLZbI02fSQcmG6DTfnPzkpg2Z7XlFgxWN05kF3Z6+6WZTuMEQpFL6kYQnKDUL+UaJ2JmigtW6GJ1jorNXtpt/gZNfvsEjU64JRBEzgTtLZAamQAGpvRMKWlomD40eWJp87vr4kdXJ567PnL039/y9qdO3pk7emDlxc/b4re1H1rYdWtt6cG1y3+rWg2tbDqwWNG4x+abpnaICAzKSogpy4zamh2T7aPzMqJOcR4kYfAmDR/NgkgPA1jzUigczWBDDDmYwUSs2bs2BrVggwxZm2KFWdpiVHWZlg1vZkFbWtLUtZW0rt7LT2HGVtmyVHdfAlmhZYsyKA1lzJAym2IYtteO5KA2VGwr6aptqMnOygsNinFyDVGpPHPWWExGOhnCjNlBJRjtqisL8K2JCs7ydYx2UEVoykIb9adhXjnhRsDuNuClwTxXprZZ7UJgzhjgTiAlDNDKpXCQiJSJKKiUlEgoAFSCiAFFahihkCP1/uShTgJASeuYacQeSNuKUu1rnolC7q7URbp61eYX9zc09zQ3djXU9jbW9DTW9dZW9teW9teX9DVXdtVVdtTWdtbWtVbUt1fX15bUbiyuzC8qTs4viM/JjM/JCk7LcQmI0bj6EwRlW6hzcvXwCQ+ISUwMCg0FAZiTJyqTEjoLc2ozU5rycqrTU0pi4hviUsczCFq+wPFBdTThOeEb06j2nfKMOxWU1Ubp2pbFHaTgZk/hxz/CnnX1f9w7/sXnmw03dx4JjdniFXM6rvFTSdDiz4nht98HR7SNdwy3VzcXZpalJ+SkZFbE5TT5pDUHFA9m9+2u3ne3bcXlj42azc6SAQ4j4BCRVIFIlKKSkXEzMRgRMkGMvtbcT2thwbG3Zttb2tgxrR4UmLyFFC0JaEOqqrgt08fA1u/uYvfxcA0w6l5rSBo1cL+MDxRkFCcFR9gyGt4M5JSLa183DUWuU8gEbBtPWhsflgGw2aM8U2VgLMlML7q2/cP7Y+Znx6S39Y2PNTSOVxa1Z8XMtVW9cPv7GxSPvLR39/sFlyzu3//POjU8u7znXVbSnNG5loGJ9pPK52pQrA+Un24ozNbAH08qLL/CVyEJIKtagizZqg1SUBwo6AWIHkUTNFlL2HILNwThsgssluDyUzUFYbIzDJfgCiMkSMqwk1nYgkwPas0F7NmRro+DYb99U+u3rdw+NdVTEBWyM8mnOiBoozZyoLdjRXbN/qOnAYNPOruq5tvK9ffUHB5v39tbv6a3b199wYLDp8EjL6a29Z6f6T23tOTvVf3F+9OquiSs7x6/umri2f8udg1vvHNhysK+uNSs2ykgFK2XpTvJ8d3mRG1Ef7FjkrQtT48VJCRdPX3z3g6/f/vj7tz7/6a2vfn3r21/f++m3T//8z9cWy3cWy08Wy68Wyx8Wy+8Wy+8Wy68Wyy8Wy2//0+8Wy28Wy6/PzqeWn58+fQbCn/9++sNf//nh76c//f30178tv/1t+e1vy+//sfz8598//v73V9//+v7HX7z/8RePn3zwyZff/+u7X97555f/+Oybj7/8fvnuiysPXtq882hY/Ibo5HxS5WRtK2FxIC4PYbJBKaiWK131Jn+F3kdp9FPoPHVOfvkb6+qaenIKqvKLqkLD4x2MbmaTp8nRw9HB0809WK11IyiHrJyKts6J5vax5vaxiprO3Lzq9PSSpITcuNjM+NispMSczIySuvqu9o7R6trOppbBxsYuvdKAS0EtQSpRVIOhGgzWEYgWh7UEosUhNQGrCVhFwkocViCQCkGUMKyEICUEqSBYBcEKGFLAkBKBaQiiZMAzPeunKMD/QlQJSeVSbqSrcaAkd7IkdzIrfSQlaTwzcyQ3N8PHRw/LNCSmI0k9QesI5TMu4qgCR7U4rodRLYzqYESLwFoU0aKgGgEUiIzGQDkGUhhI4CBGQBgFoXIQoWFUDiFyGSKXIUoIV8GEEiRUEKFGSDVK6gm5gaR1OKlBMS32X2lQVIOiBpQ04pQGQmkRH2cyMgMcL84NrOzoX53puDnfdWO24/pUx7Xp3pXZ/qWZgaXpwaXpwaWp/pVnmu5fnhlanh5Znh5bmh5fnJlYnJlYnJ28Ojt5dW7yyuzE5ZnxizMjF6aHGTc9pbd9ZHf9oNu+0C0v2bqHdM1TuuYFrHmDa77QdR9w1VO27AGseINrfvCaj3TFS3DVU3zJC7jogzzvix73RA67owdc8HGKV2HHyGUwCu05+Uwgw1aUxLDOsrMtYvEKbQRFDHGBLVzM1hZJ3NMAz0xtXEFwWXZ8U27+QEndTEJuj6f/BmdzpFHnr1V4KzBXAjIRgIMCcfFxjgv2Tvf3Sg/0zvJ2TzObE1XKUBRygiUqCtajgJbPJTHCOTw6Py2noaCyr3LT5sq2LaWbJjY2TeTXD+XVDhbUDZXUDBdXD+eW9eZs7N1Q3JuW35Ve2B2f1RIaVx4cWZSaUp2bVpubUJYfWRTvnuit8PFV+fmqvDViFWIrBRhc2IqHWvNRBhthMFErFmHNoWx5tC2PtOFgDHucwSStmHJrFm3NVFgz1TZ2Glt7I4vryOEZmDxXMegNYc4CmZ4lom15IIMJWrF4DGsHUllXVDbS0jVQ3zJQ29BaUFybllGfmtKYnlISHZHg7hxpMgRpFAEqKtJBHe9siNArfEnYEwW8MKkHInVFADMkMUISAwI4IDIXCnXBQCcUdKMwd5p0xGAtDGpgSA3998GolEE0AMmloEIG0TJQLgPkMoAGASUEqmBEg2JaDHeQK5xVGi+jydtgclPrI7z8WiqqepvqOms3dtSWdNaWdtWWdlZv7Kre2FVd2l1T0VFZ1llZ2VVV3VFV21ld31pZU7GxOq+oKiO3Ij23LLOwMiW3LDAmVe/mR+icEKXR6OrlHxKZkp4dFhrJY/OlTE5eVNRYQ313RXlPdXVvdVVPaUXbhrwS39BUypgsU5apXMZCkrZFpp8tbbxQ2TwRHNXj4jUfET8VED4fEPVm++CnY9OvNHYfCE3c7Bp4JDH3+cK6Q5nlo0HJs3nVz22ZH+8daa9prswry0rKyUgrTM+rjcysDcqsiyzsKOvbMbH7Qu2mCYPWG+ATEj4mE1GoVAGL5CAHk7Jgkb2May9m2gntbLk2NiyGlS2DwXB1cq4sLkmPisqKji7N3ECDaGxwRG5arqPWWU0bOlv6VJSWx+SX55c1ltbqCWVdcVlpblFMWExKXKqK0rHshXwuZM+UMBgsLgdITsw9d2ZxfenW8b1Htw9vGW7tGqyrGywrOjza/c/bS5aP37x7YNuFiZYfH16wvL1mefua5c3lH++cePvQ6PpE7cGqpDMdeb8/OPPHoysrmzsbQr39xQJXDjtaoUjQa6N1yiAF6YGCJplYJxTJ2Tzcno2z2CSHQwv4tICPc7gYk42zOXKhEONwpNbWoK09yuLA9iyYyQIYDBMouXFs/vu37u0ZaCyN8dkY7d2QFjZemzffWbXQWbWzu3ZPX8NCR9X2ppKZlvId3dXzHZU7u6v39Nfv7K6e76w8OLzp1Lae01N9p7b1HN/SdXJr99npgfNzwxfnh67OD6ztHru2Z/POrtricO80N10EDeS40jWBDvUh5qYYn1Q3faKP+76Z+Vcfv/3ux1+/9em3b3z+7yff/PT2v39+46vv3/n2509+/v2LX/78+ue/vv/1759+s/zyp+XXp/8D5NP/1r8+tfz899Nf/n7621PLz08tP/399Me//vrxr//88tTym8Xyi8Xyu8Xyt8VisVj+tlh++8vy65+WH377+4tvf/rh1z8++eq7f33z40dffPvpt99/9u333/76558Wi8VieevDz4a37UrPLSMVjkwOaM8EWBzIjglIQRWMOZAqD4XeV+UQiClclHr3sS07Hr3y7ur6C/dffPL85bXA0ARK4ejsFujhFerjF+XjH+3rH5OaVhgVnR4UlLCxtKm2pqOwoDozvSgtOS8lMTs1KSc9JT8rvagwv6qxvrupqa9500Bdbbuj1oGGEKNcocNJA0HocdRIoEYSNVKokYB1JKwjES2FqElYhUEaFNEi/5UGgdUIrEJgJQIpIFAJg4r/iYZBBQyqQFALwWoQVMnECjEn1s1hcGPueMGGkbSkoaT4sfS0sdyc4tBgFwJxoHAHSu5AKQ2kSkOoaFRBYioS15OkESMcUMIRwRxQ1AFFHRHYAINaSKZCZDQqo1FQjoIkBmI4iBMyjIIIEkJJACYBhAYJBUTSMlwhI5UwRUO4CiY0KKXBSS1O6ElKT1I6gtThpBbD9ThlIORaBFdKxJANI8qsOLWla2XH4OK2tuvTHWszHavTnaszvcuz/UuzA4szg4szg4sz/cvT/cvTgyv/heLo8vTYyszE8uzk0vT41enxxdnJxdnJq3MTV2bHr8yOXZ4dY6y7i256im55SW96Sm56Sm54Sm54SW76ym75gbf8wBs+sjVv4LqP7IY/dCcYuRMI3gmU3AwG14OR5WDsgh981E160A085IFvUYmqONYbGIwsW2aqjTCKwUqwsU21s8pgMIqtWC1ctF+iHcc8tuliJl0zB/1LOqMbalPaSnL6swtHIlJa/APzfZxinNT+jrSni8LTzyEgzCU03CUsNyq3PLWiNK2qKLkyPaIo3CfD3RihJV3loEoBqRWwVo07eDgGhfjGG9VeDjpfD7doX7/EwJC08JjciPj8yMTC8Li8yOi8lNTK1PTqlLSq+OSKmMSKxIz69LzWgvK+0sqBqor+vPTazMii7LC8UGOYE2j2JNwDVb4usKOKjaNWAtiKgzDYMMMeYTBJK47Cjqew5SlsuApbrsKao7DmKK1YSiumkmGnsbLX29gb7ZgubL6HQOItkYVghJcE0NkxNTYsyoqFMJgyK3uULdgQlzTU2tlRVd9UVNZRWjFUUz9cXTNSWTFWXdlXWlifkbwhyDfO1TFYpwxSk2FaOlRDB9C4FyZzkQnMEr5ByFXzWUoeSyHgKkU8tYirFnC0Yp4JAVwI1EwgjjjqQGAGDNXAkFoGKmUyuURKiaSURCqXSmmZVC6T0iCghEENiupw3EASZqXax+Tk7+we4uHj5+SeEZc80NY10No00Fw+2FI+1FY12l4/2tk83t020d0x1tUx3t25tX9g++DI9sHR6aHRsa7eppqWwqL6zNyarPzqzPya6JQCz8A4R/dgpdFLZfBwdPEPDIlNSs4OD48nMKWR1vZW153ft+/Mnr1HF+b3bd26ua2zKiUjxdU7SmFIUZmLzT7dESmnN/We3tS7u6iyysljPCF1Pit/NCJ+Ki5jubnvbHnj9sj0Pq+IqdishfSSrQm5vaHJxTqP5ojkw1vmtg6O9za2N5XWFKXnZiZtyEgvSs+tisuqCE0tTciryyps8PKOknAxRERKhbhEREASOSwkYS4OshCJPcC1EdpZcextOLa2bIa1LYPBcHIyZ2akleXlddXV+zg6c6ztYsOiWxva4qOTVbShorTeqDFbM6x93Hy7mjpqistrN1YYNAYSU7o5e0MykssBWWwZg8HVal26OsbWVu+/9OC14wdOTI9tmRqeGN7U3l9TPVxd8fKl05Z/Pvnr7UcfXDm8tLX1HxcXvr22/5f1g3/cO255fNHy8oXvrh1Y29KwsqX2txfPWt65YXn33odXjg9lJnnxODEUkWLQxWoUwQrKC4dNMqlaKCTYHITJxFlMOY+rkYg1ErGczyXYbILDVYpEtECIslgok4mzuRiLA7NYYgbDg4LfuXHmp7fvjdXmpvvo69NC+jamTreWLnRVTm0q3dpYMttWOddWOdVcOtVcun1T6VxHxXxn5Wx7+UJX1Z7++oWuqp09NUfG205s7T62ufPwWOuz+sxU7/np7qvzA5cXRk5s7tneWFYY4J7hpIkgRbnO8oYwl6YY3/wA5wAttTEz/cSR5z769Mt///70Xz//8e7X/3798y/f+OKbN7/49s3Pvnn/i+8//NcPn375y5ff/PbNj3/+8PvTn/+y/PrU8qvF8vv/fOQPf/7nu9/++P6Pv77+9dePvv7mjQ8/euXddx+/+/5rH/zjjQ8+fPHNJ3dfevWFV588fPXJg1eevPn+p598+9Nn3/364Vf/fu+Lbz/65odv//jPM5f52U+/PPn8q89/+O27P//+/sdfZnYfBFGVrZ2IK0SlMoVYQtMqd5xygggnXOVJqrwxhQuldExKy5/dcWT3gVOXlu9eWLoXk1xodAkOicwIDEsxOfvTChNKaBUKB5EQlUmppITsyrKGksLK7PSCDWn56UkbslLz0pKzkxKy0pJzi/KrqipbGup7qsqbtJSKBGSOtNJRTjspaEeKMJKoA4WYFZgjhThQiAOFGuW4jkK1BKxFET2GGnBUj6E6FNEgsAZH1CishEEVAmkwRIMhagx5lpRXg5AeRrSgTA2I1CJugrvjQHH24IbUodSEkZSE8cy0sdwNNdGRfgrKiUCcadpJoXGUa/SkWoWraFwtJw1yylGucCZpF5x0wQgXDHdBUGcINsGQHoG0KKRBIBUCKVFIjkJyFKQIkMJBHAMwDMAogJDLSEpGymWkHCRJAKNkGA3hChhXo4SekuspuY6k9DilxQgtRulwuRrBlVIJZMPwU6D7ehuu7Rq9vLV9eWvb9emO1enOlZmepZm+xZn+qzODV2cHFmeehTSGlmaGl6dHlmdGV2bGl2cnlmYnl2Y3L89tXp7bvDQ3uTg/cWV27Mrs2JW5UcZ1N9Gau/CGh+S2t+yeP3w/AL0fiNwPxl8IIx+GUg/C5C+E048iFC9GKh9F0i9GYI8ikYfR5J0o6loEeSkQPeElO+IBHvEi5p3QVoiTb2+VbseMt+FHWXNjrG2TrBn5drYtAukEqJoG9bsJj+PmuOe8sxf8C8dCynoSGmtTW9Oia6LCysJ9Mn3VgU6Q2QkyBms8isKSm9IKauIzmtPy+0rqBsqaukqa67NrixM3poZk+Tj4aRClEqQVIG2iDCEuQQn+cT5GXyPu6O8cmhqTU5JbU1XWUlRQl5ZenJiUl56xsai4cWNpy8bStqLS9uKK7srmsdL6oYpNY+X1QxU1/aXFbZWFrWUZtQHaYKPI6Im4+Ms9zRIdaS2T2wI0U0zZ8AkrDmXDVdsLtSyR2pavtuUb7EUOLLGRKXSwExhsuAYbjsmO68zke4skXgKxt1ASDME+YonZzl5vbUUzGATDFrdigwymq1zbXFrVXtNQW1i6qaS8pWhje9HGwcrK0Zrq7uLClpyM9oINDZnJmX5uoXo6wqCIdlCFqskgJRasxH1xyAMBnECxIyB0kAmNMpFBJlQJ2So+SyPkqIUcjZinBYR6UKqDAC0k04CAFgQ1EKgEAFospSVShVSqACQ0IFbIJCoI0CKwFsf0BGlWabwczQGuHlGBockxiZ3NnQvT87umth6eHz+8MHFk59aje2ae27/z2MH9xw4dPnLw0PEjx0+dOHPy2OlTJ86ePX3uwL4jXV2jRSUthaXtadnVuSUto5v3Hjt7/eS5tbOXbp6/cuvo8UsXL6/dvvXS3bsvr6/df3T7hY/efPLvjz/59uNPvvronx8/efuthy++vHbr4aXFly+vvHJu8cFzZ+4ePPHKiedfP3tpfefeC1u2PTp24u6BQxcmtx/rGZ6v3tSZmN0YnjyUWTqaXd6TVtgSlxmrcHTiAIG0bmFk89zk1HBHX2tlfXl2UXZCelp8ekpKdlJqfmJGkV9oAoyqOSypiAlgYkosIgQSQiohASEB8XCQg0rsAa61wJ7BZtnx7O3Y1jZ2DAbD4GAIDglwM5tbauq8Ta5sW2ZidGL+hsLEuNSQwKjQ4BgHowuDwaBxZUNVw1j//8PWW0Y3lYV/22naxt2Tc+KeppEmTZO6K6VQ2lJ3V1oohXpL3ZVS3JnBbXAGhgEGhxnc3X2mQC3J+4Hn/zzvs973Xr8Pe+29zudrXfe9zzktAV4BdlAEmQzSaTwCjoVE0uBwsr9vxO6dR8+d/fvowZO7tuxeObiis765o7ahbVHlgtTU6uyMPSP9947t+3rlhPXu2bG/dj7Z2X9rXcOjX1pf7en9/sday+Ud1r/3fb+448uZTVM39lluH7beOWG9/sfZZV1zxBwfMm6mkBfK5/ryOK5spopGFeJxABLJgMPZKIQQj5FTSFIygY9BcZAIPgYjIRIkRCIfhwWRCBCF4qAxTDiCAIEEqLhP/tp9/9SOxakz4n1U8+MC24oS+sozusvS+hfmdBSnthcmdxSldBan95ZldhSnDlcWjFQV9pRl9JVnL6suHliY01Gc0l2aMVpTvKFt8YbWRasaylbWl65vXrCjp3JHz6JfOhfvHmz+tbN+QWRIsqs2iEsOZuMyTYocL22Kt85XwXWRcBMjI4b7By5d+efbtPW/qemX/35//X3i+b/f7776+OD1lwcvPt1/9vHesw8PXnx89Prr03f/vvr67c3Y94/fJ/6dMo+ZrZ8npr6MT49NWz5PTX8YH387Nvby369PPny68eTZ+eu3jl24dPTS1XN3H1x69PTc3YcXHz698vTl2QdPbr779Gp88tG3yUffp95Zre+t1hfm6X/ef733Yey92TJpta7Z/huFKYLYEzEkLp7Iw+A5UoW7WGZicbQAX88VmYRyV7HUSaZ01hv9nYwBTq6hHkGxIVFZATNTdW7hEkcPsYNR4WgUilSOSoPKwdnJ0SUhOrU4rywvsyA1Li0hKjF2dnz8nMSY2bG5mUWNte0Ly+qS4nLi52Ylx2YKWTyAQHLg8hz5PCehQMPnqLiAmgdohWw1n6UWsNR8QMUHlDyWgsOSAywFAChBUAEAP9EoA1hyEJABTCnAkoIsKfizGcuUMBlSOl3JYMppVBkVryBjo0xOS9Liq6PCG+eEt8fN6UyY254UvyAiPEgucWazDEKhs1jmJJQ58qQyjlTMlgn5SqFAI5I4C8QGrtDAFhhAnguLbWAATgyWmslSMVlKBkPOZMiZjP8BJFXAoglAKg+g8gAKF6BwORQ+m8IDyCBABkAKyKGBXBqTTwdEAEfC5krZPCnIlQAcCcCVgnwJiyui0gA4VMcgdBennVzVeaiv6mjvot8Hq470Vx7qrzrQX3tgsP7AYMOBwfr/zcWDg0sODTQfGmo9PNh2aKjt0FDbgYHW3/pbfhto/W2w9cBQ26GR9iOjnUdXdkLOeXPP+XDO+/IvBwqvhUiuhUiuBIkuBYkuB0suB0suh8quhSmuzVBcDpFdDBReCGCfDQBO+QFHfZj7Pei73Rg73JlbXFmbXDlrTMJ6ISkNDZ1pAw20gQVBkSEQaLQdNB+DqaMwBpniFQz5Wqbjeq7LaqFnv9S3WRXW7JtW7p8eqZ45QxUeLPNzxktltjQHO3IwW1ERNqc3I2fJ3LjqyKjm5NSGlPTF8WlFkQkZYXNjfCK8VUYFKJIy+Uq22EOhCzV4RZgCfR2MRoEmPihqYXbZgtz5mXEZsbPj05KyC/PLCgvL8/LnZ2SVZOYuyC2qzCutL6xoLVzcNr+xt7Sms3RR+7zSJQvnt+SnlptEno44Bz1JpScrZQguCCEpsRwlDpAiqTIkRYGmOOJojhiqAkF0RJJ1GLoLnuGCYxgwVGcUxYgme+CpPmRmAB3wJlN9KFQTDmdEo4t8fBpiov1AUI7ECeEELpLg72TMS0gpSMlYkFc0PzNvYUZOVU5eQ35+Q052ZVpSeWLMgoToBfGzCyIC4j2cghV8Lz7Ti8fwE7NDlaJwlTRQLvAWc71EHA8xx1UAGLlMPUhz5jC0TKoUj+ai7PkYuACH5uNQfCxGgMdJKRQHJkvOYEhpNCmNLqJRBBSikEIUUIgiKklMp8gAhhQEFDyeSix2dXIO8g3ISs1ZMbJmx6+7d/6yec+W1Xt+Wb3rlw07t27atv3XbTt3bd21f8vOA7/sOrR+x2+oz6UfAAAgAElEQVSjG3es/HX3+t0H+ldvrmjoyiiozMiv7BvZfPXmo09fx/4dt/6wWKet1gmz9eGTNx8+f7P+/9a02Wo2Wy0Wq9VqtVitFqt10mL9Pmn59O/Eh8/T779MfPhk/vrZ8uXT5OfPY2/efnzy8tWN+/fPXb956vKNPy5eOHjq9O4j+1dvbi5ZmBgUHh88s7O+dbBzoKmyfl5GXlZsSvyMObOCZkSERMycERmXkBo+Mwpg8NFwIgPHpBJADAlEUtgYEkgkgBQcSMWAJDgVCyWgbPFoON7eFmljYweBQOQKhcGgB2j0ktyCGYGhOBQ2KTbZx9Nf5eCUmZ6nVrlwQJGdDRyPJs+eGZWVksWgsGwgcAyaDoORcDiWnT3Ryyts144jF89d37vr0MbVm1cPrVjeO9zT0NJWWb2krKy2oHB+UmJdVtq2npbru9e/PrHtx7ldr/cP31pbe39T45PtrZ+Pj05d3GL9Z6/1zkHr3QPW+4cs9w5b7h77fmHfve0r5gcY3XH2AQxyAMjwZjNNIENFpwgJWBYawUTCOBiEiIiVU4gSIo6HRnCQcBEeKyUR5RSylERkIxEAEsnF4hj2MKodtDQu+OHpHYfWdCxKCU0PNZQnBHWUJHSVpvQvzBpclNdRnNpelNI9L72zMK01L7k5L6G1IKm9MKWjKLV3fvZgRf5gRV7v/KyW/MSW/MTBirzVjQtGa+YtrSxc2VC6vrXs166KLZ2LtvU27BlsW109P9GkCRMDQRxChIQRpxUlearTgtzCXJQejpIwH6/cjMzhoZGz5y4+f/fxw4+JL9OWL5Pmd2OW118mnr7778HLT3dffLzz6uO9159vv3x/48mr649f3nz25tazNzeevLz36sPzz2Mvvn5/8e/3V2M/3vyYejdufv1t8tnXb4///ffJxPdXZvNz8/SD798f/hh/ND5+8+vYnbHJG1++3/luPvPy85H7L86+/nrl8/jNMeud/yyPv1ufT1jrB9YTuSqIPRlN5CPxHFsYVSI3yRzc6UwHPFlMYSg4fK1cZtDpvY3uwW6+s/3CkqKSy+KyF7sHJYgcfflyN6HcVaPzMpkC4mLSinJKMxIzi3NKyosXFmUXZSZlxs+JT4hKSIpJjo6IKcgqXjawctPa7RvX7FyxdFP1ggaVSM6n0hz5fBWP6yTkOQl5BgnfIObqxWy9ENQKAK0A1AjZaj7gyGEqAIYSBB3ZbCUIKlgsGYspB1gObFDJZitAQAowfyqjBGTJQUBBZ6iYDCWdoqASVHTCXHfnxvSERZFhtZHhnUmxXSkJHSmJlVGRkU4qdwHHTSI1SRUGkVwtkCq4UilPJhU4SkROMplRLDUJJCa+yMQVuAI8E5NtYIA6BtuJCWqYgIoBODKYSjpDQWfI6TQJgy4FGGImXUSnCugUAUATsagCJonNJAEABWTT2CCVxaYyuTSWkMWRsHkyNl8K8qRsvpwjlLOFUjoLhNsr8Mia5KgTK7oO99Ue7a08NlB1pLfqUF/1gf7a3wbqfhuo+22g9uBA3cGBuoNDDQcHmw4NtfzMwaHWg4OtB5e2HRnt/H1V75mNSy/vWHXr0ObHJ3e+PLsXcjFAfsFfcsFfdiFAejFAejFAes5PfMZXeNpb8KcX/6QX74Q7+5grcNTIPGJkHHKh7dMTd2hx2/Wk3SbGLjfWViNjvTNtrZ6x0V3c4wikIW1nQSChULsgiH0YxCYRDp9Poi6hsPoonJUM8TqmdA1dtpzhMAho+6Se/S4RHR4xVS6RC5xnFWhDowG1hy3Zx46cJXfqjYxelZ42FB/dHhXRlRjTmhRXFRNdPDMiPShsrk+gj8ZZweErOUKDWOmj0ofq3EKcjOE610S/GQuSsxdnFqZExMzyD4kJn50wJzY2Oi52bmJiYlpSckZSSk5GzryU7NKM4kU5C+oy59fGZZdFxucmp5TkZpZHBsa78E0mhkGHd1QihFJ7thQOqHFcZ4pAR+FpiKAGz1Tj6VocVYuj6fEMI55pxDHcCYAPme1P4wXSeEF0ThANDKAwfQiUQCpTZw+LEovvHtj37/VraysWBQhkSjxdSWMHGzxS5sTFhs9JioxNj47Pi0suz8iqyc2tzsxYlJqwIClmQcKceVEh+eG+GQGu0QalJ4eqxsGMDHyonDfHSR7lrIx0doxwUoSppcEOQl8px1vK9ZYLPcQ8HUiT4NE8pB0XYcdB2oEIey4awUUhBDicnE5TASwnLkcn4Km5gJxBFVHwYgpBTCfJmDQxky5js/VKR5PeEB8dPzy4fPeug7t3H9y5bceBPTsP7tu9Z8+ubTt3bdm1d3jdrxv2HT904fb+C3fWHznfvmlv+dCarJa+yNKahLKqvpUbz1+/8/nbjwmrddJqnbBav09PT1osk2bLtx8/xqcmzFazxTo1ZZ6YnJqcmrZOm61mq9Xyk4VWq8VqnZqanhqftEyb/w8jp3+e/lz9v+rnI9NW86TFPG7+8fnHv5++vnvx5vn9J6eO/dnU0NZQ1ZiTkp0ekxI3M3qmf0iIb6C/p2/krKi50XFysQMRTSGjaHgMA8vkQykAnMLG0/gkMo+IBbAwChFJw8BJCHsMCo61hdrbQGxIBCKLRkPDkKH+IX6e/iCdHReVYNC7UinMwoJSf78wgCWgUgBbKFKl1Ok0BntbpJ0tFmZPRiAoUChWJFBv2rD71IkLWzZuX7dq48ZVG9eNrFra2dNaWV1fWlZfUlJfXLwwPa0wKjIvPKglPebapsEPxzc+3Np5e13dk63Nz3e3v9zX8/nEyumrOyw39prv7DffP2i+s9/64PiPq/ueH1g9nBMdREf5UND+AMWNTtbTKWoGVUjEMpB2DKQdF4sUEbAyMkFKxAmQCD4KoSARVXS6M5eroFK4aBSIQnCxaLItVEzCrmxecGHPip3D9QsSgvJneyzJm9tVmtpXntVdltFRnNpWmNxWkNySm9SSm9RekLokJ+5nmvMSOopTesoyf6a7NKOjOLWnLHOwIm9oUf5gRd5wZf7SqpyVDUUb2hZu7anf0dO0d6C1JSN+poLnyyGGiBlRWvFsrbg4MnBJYUpFZkJqRHiYh5ebRr+4vGL5ijUbft1+5M9zt5++fDc2/XnC+nXK+nnSevbW4w37j67cuX/Zr7vX7jq4dufBdbsO7T918a+bjx6+/+/83aeXHr48fuXWvtOXTly9fev15zfj5ndT1peTkw8n/7vz7fPVj28vvH116d3by+8/XHr/+dTTt1XLN82ZXxcxry4otyp83pKsthWNmw6tOH5t2/mHh268SqlohwOOEAQThuUgCTw7GC00PDEptUSmMBFIfDsYFWZPRqMYdLqYK9CKFe4xSaVJOdVuQYmeISkz5xbOjMkLDk/18AwXiTSzwmOryusqSiqqSxcvLCrPTclJjU9NjU9JjU9OmpuYPDc5MymrLH9BTXlje2PvYNeKJYub/QyuUiZTKxQ4iQRaPsckFbmIeXo+4CwEDQK2s4itF7F1QtCJz9byAC2PreGyVSDgCLB+TlUcOaAjF3TkgA4gU86iS5k0KZMuAxgKkOXIYqpZDC3IdCDjtQzyXHfnRfGRFVHhi+eENyfObU9NXJIYXx0XG2d08RYJvRUOng5qN4VKL1aohQoFT+YgUjopXZQORrncRSI1iSWuIrE7X+jG5hlZXAOT68zk6FhcHYvjxGI7MVgaGsORznCg0RU0moJGk9PoMipNSqNI6BQhk8JlkEA6kUknMpgkOpNMB2ksLp0lYIJSNt+BJ3LgiaQgXwbyJDQGBwmXYGEFM/yOj3YcHag/3L3o+ED1sf6ag31VhwbrDwzU7eqo2NtdeXiw/kB/7cGhht8GG/YPNu4fbDw43Hx0tOP31T1nNi/9Z+/6xyd3vL1w8NO1Y99u/TH98Kz1yXnIPjVjn5q2x5Gyy4G0XU7YJsNtk+J+EaM3ChEbhbB1PLs1HOhKALoSgK4AoSs40OUcm2Vc6Aqh/Vo5Zr2SsMYRv05L3uDMXGvg9DjQs5DQKBtIhK1dIMRmDgyegyMtpDDrSYx2PGOIzF5B4S4nc5fTxaNshxUy40qtz5Dat1XqXs03LOAbCrmabLokhyEqFyvbXd2XhQWtmBM2NCd0KC6iO2F2XXR46cyQNH/fSDeTq1wuoNBkTNBN4ein1gfrDJEmj/SgGdlhswoiYzLCZ0d4eAeZXIM9vPxdPVx1BhcnZy9XT19PPz+vwOCgCL+AmSHhMSGzE4JmJfgEzfHwmhkSEBMZFO+tCTCAen+upyfd2QktdYDxHNE8LUGgI/HVeNARy1BhaEo0RYUmaTBkLYaiR1MMKIoblu5DBP0pnEAy24/I9MZSPFBEXzzVHYmVQ2ziHOQj+TkbFi/YXFNdHDZbTQEkBHpebEpXQ1tGfIqP0TMqJCI3PiU7em727Nk5kREFc2cXzZ1VFD2jJDKoIMwzM8CU6u0cpZP5cKlaHEyDg3kApCAJe7ZGGmNwnOuqiTIow1QiP7nAU8p3FXFMAtDIA53ZTDWNJCNgJHjsTz/gouAiAk5CJipoFA2bpRdwXEQ8vYCtBhlyOllCIYmoJBGT4a7TN9bUbd7w6/Fjpw8c/GPX3iN79h06ePDI/gOHdu4/uPvoyd3Hz5Q19Yelz+vYdGD/9Zc7rz1v3nE8qW00pKIle2jd7r/vvB779tVi/ddq/TQ1/Wl8csw8PWGx/Jia/DE9PmWenLZMWKxTZuuE2TIxaTFPWK0TFuuE2TpltprN1imLdcpqnbSYJ8zmSYtl0mqZME9PTU2Zp81Ws8VimZ4yT41PTY5PmcfN1gmLddJqnbJav01afkz9r2sU/7teP3830Lesrqo5JzU/OSo5Zkb0DL8QH1dPDxfXQN+AqIg5KrmagqOTMEwqTYhliyF4mg0ZtMGxbOFUApFLJnBQcIq9HR6NIKERBAjEVswXq+WOGBjSHmKHR+GoBBoRQwboHDKBDrNHSyRKqcRRLtN4eQYALB6VwiLgKbY2CDtbHBxGtrXFo5DUnKyy34/+tWfHgc3rft24csPqoeXDHT3dDY1tlYsbSktrCgoqMrPKUtLy5sxODfBOctUMFyX9s6n76qr680MLrq5YeHdT/cNtLQ+2tz4/MPD90lbr/YPTt/dMXd9lvrln+urusb+2HeuqiHdg+ZDgfgyiG4XoRCaqqGQxActC2bFQMC4GIcSjpSS8BI8VoBBiLFpNp+pBwMjjySlkLhoFwGEMmB0SAtHyGNtHmvcsW7K+vXxBfFB5Qmjvgoz+hdmd89Ka8xLbCpPbi1La8pObshKacxLbC1J/7rQXpfz0yLbC5NaCpLbC5LbC5Jb8xNaCpJ907C/PGViYO7Q4b7gyb7SmZG3TwrWNFTt6m7Z11pfNCvQACD5ccrAEmKESFszy7yzLXtFUubSuJtrbl43Fp8fG93b3tbT31LV0tfWPLt+4Y/uhP87+c+/Rx2/nHzw/fOXG7zfu/nHjwZ83Hv115+mfNx7t/uPihfsvH32a+Of5x7/uPr/y5N21Zx/O3H56+OLNIxdvnr79+J83b+799/7e2If73748HB97MjX5dGLy8cTkP5/GVxw6U9K5MnZBu0/SAt3sfPXMXIF/kjg0PaSgsXxoa/S8ZpbGH8VypAv1WKoYhmJm5Szc99uprVsPdXYsS08rCfSPlIicMBjQzo6q0gZEx5cIHXzQFAeWwKjQBjm5zPAPigsIiOKw5TNDo1vqO+oX1deUVc7PK81OyU5LSE1PTE1LSE6NS0lPSM9Kzi7KLikvqqgoqa4srctNzjMoVGI6XScSOotEegHXJBW6iDgGIdso5roI2QYB6CwA9ULQWcDRCzg6HkfDAVUgyxFgqkCWmg2ouKAjB1CyWT9/zqoAmQqQqeQAKh6oApk6DuDMARypRB2TOi8moikndVHsnPmzZ5RFhFVGR9UlxlcnJCR7+fhKZN4KB29HjZfKydVB5Sx3VIscVCKlQe1i0nvqnTzUjh5KB3eF3F0mcRMJjXyxiSsysYUubIGBLTCAfBeA68zi6BksDZ2pojEcqXQlleFApitIFCmVLKQT2XQiQCMyaQQGg8BgkOhMMg2k0Lg0ppjFUXCFCq5QCvJkIE/GYPExKC4cmuhpODDYfGyo8XD3ouO9lcf7aw72VB7orT48WH94sP7QQO2R/prfeit/G6w7MNRweKTp95Xt5zYP3ti39smJHe8vHBq7+cf0g7+sj89bH/9lfXre+uK89flfkBVM2xVM6AqmzTIqZJgMGSJBhsn/ZzFChYzSISuYNqtA6Cq27XLQZpQDXcGHrxDAlwsQK8WoNXLsZg1ls465Wssc1gAlZMQcCGSmjU2YDTQBQywgMUuJjHIMpRZFbsPRewiMATK4gi1eyhL00nktJKAGSa2wJc63JRXD6UU4dimJu5DOq+UI2hSKXr2231XX7+c6GBHQHRVcHeaT6+0aY9QEqqQeDnIpnckjkNwVyjCja6S7Z4JfQEZoeJy3X5y3X6yvf4SHh7dGo5dKnaQSJ7FExRM5ieRqgcyBJ1GJHGR8uYNU7aR1Nbn4uhsD3XX+PtoAf7W/p8jNA3AJE/qFC/18WS4GgkJPlOqIQjmSKbYnS2BEGZwggxPkMKzcDqOAoh2gaJUNSm+Hc0NSvLEMXzzDB0vzRlFM9hijPcrFDuGKRCWplOlalQ8Zl6DTLI5NMnElXjJN++K6luolSTFJCVHxjYvrl3b29Tc21xeVFMTGpIYHxgd5R3sbknycc4Jc80LcM/1dEt21c5xkPjy6joTSEpBORKQLDePDo89UiWIMDjEmx5k6pb+j1FPCdxdxvCR8X7nIW8x347NNPNCFCyipRDEBLSFixASshIhVUAlObIabhO/jIPVSiF1EHDXIlNOpfDLZVeO0fHj09Klzv/32+659x3cd+GPf4VN7j5zaffjEtgO/7z1x/vcrDxa2LxN5hJPUfgE5Vb0HLq66+LD7xN+/PHh3cXzqttl68923C/ef33v375jVOmm1/rBaJ/9vYpmtlmmLedoyPWm1/syU1Wr+HxmctFi/jH//8P2/r1MT36yWH1bLlMVitlgtZsv05JR5atpiNpstlun/6c1+m7BMTFonJ61ms/Xr5//ev/4wPT5tHbf8GBsfHlxRlDc/PTE3Kjx+hv/sEJ8wN2c3Z7XO6KQP8QvUOmipeAYRzWAAsuDEHFVoJN/Fl61yxVJFeJIQi+fC7ClYDACzJ0FtMDY2CH+voJkBM6loMhaGsbeB2UJgCHuMDcTe1gaOsMfYQGBQKBKDJvO4UiKBgUGTkQi8DQQBhWLsbQkwWwKLLlw5uuHobyd+Xb911+aduzZt3bBs5UhHZ/+Sxq6amtaF5bWFhdUFBYuycwtjY3MjZsw1ajK9NYd7K88vrz8zuOB0/7yLy8pvbqi9tbnhztbm10eXjl/5xXx9x9Q/v05e/XX62vbpq7vubxso89P4UeH+TJIHjaynkNQUshiHYaPs2Bh7NhrOw6FEBKwYjxFj0Q5EojMAuguFJj7/JxdBBJJqa4exsZnhpts+3LK6ef7y+pKiOb6lMUE/2daYHducl9A1L6NrXmZ7QWpLblJrXnJbfkp3aVZnSUZnSUbXvMzWgpTG7Pim3MS2wtTmvKSGrLj6zNim3MSO4vSesuyesuzO0ozuBVmDiwuX189fXjtvY+vi30Y61zdWxLuqNSS4B48621lRMiekd2Fh36KS2qz0UCe9h1y5uLB4+fBo/+Cylu7Bpu7hxu6l9d1L67qGe9dsWbZ1797zV/55/+XVj4lX38wfLNY3E9ajl+/9cf3x9Vdfrz79eOXJh8uP3198/O7cg9fnHry+8Ojdlacf7rz98OLbl/dT41/N5v+sls9W66sf0w8+fnv4afrmq/GrT7/9efPj/jNPdp64t2r3peqR3Qk1g35Z1X5pFUGpC11nZnDVfgS2is5RwZF0GkPs4Rk6e1ZSQlx2anJBRlpJfFyOh3u4t3dkRuYijTbQDg5C7JkQGwocxUZjuEQCn89T+XqHZ2cUtzZ0tNS1djZ11SyszkjJTI5Lzk7LzknPzkrNTE9KTUtIKyuY37hoSUt1a1Nlc15SjpgBylgsk1zuIpG4iAUmCd8k4rpJ+a5SnpuYaxKyDQLQIGAbhRwXEUcvYDtxAQ2bqWEzNRyWlgtouYCGw1KzmWoOU8VlqXnAz2h5oJJJ0wAMJyZNw6AEqhSnt295efnc3d+PnN26eedAz5rGht7S0urktJyQGYFKtY9SFaQ3+Gqd3JUqo1ypkyic5Y5ezm5BnoG+7v4eLr4mnbdB4+Wk8lQ7uDso3KQKN5HUxBcZ+SIXvtDIE7jwBC5srgFg6+mghgaoqSwVieFApMpIJAGFyKaRQDqJxSAx6QQGA09l4EkAgcKhUAUMppTNkbO5MpDjAPKVIEdAwNFtIOFq6ba2qhPLmo/0Vh7tqTjeV3m0r/JA16JDPVVHB2oP91Ue6V30+0jtyZUt5zb239yz6smxXz+c2//j+gnzowuWxxesj85aH5+1Pj5jfXLa+uys9cUZ67M/IctpkJUsmzWAzSqWzUqmzSoAup4L2yREbhGht0oxO5WEfRrqAT39kDPjgDNjrxNtt46224mxTU3Z7EDYoMBtdsRvURPXO5I2Gdi/+DjUCUizoZBQG0gkEhGHJiSjiRlIQi4MV4Yk1OKozSRGK5nZRWU1YghVdohFNvAqG+QSGKETz+ykCVpZ4lZQ3MOXjTpo1+p0oxp1t4OkVSnp8XRpD/AoNWpjZPxAAeAj4boKBWwMTkSmxwUGlyanFMcnpIeHx/h4zzKZItxMc7w8Ij09AnQ6vVik5vMULICPIwnwFC6ayEaTeAQ6h8QUMHhCUKQQOOrlLm5yN3exyYtv8ue5BnM9wrjekeLACLFfAMfFRHVUorg8KJFvgxNCcUIoWmCDFEHgIghcAoFJIXYKiJ0GgnCxJ3hiaH5EZiAJDCKxw+j8QDLgi6f4k6jRYnH97IhQNsuEx6V6+fvIVLlRCUvbesryS1MT0hcvqB7qHtq0Yv2ejb/sWL16dXdnd2X5wsyk5FDvYJUgQiuJc9PEuWni3J1iXZ1m6xyCFUIvLqCj4OQoWykSqiEhPbm0ABknWCUJcVKGOSmD1XJ/udhXIvCTCgMVkgCF1FcuNrCZajpZxSA70EkqOllNJztSiToWzV3EC9YoQ/VqP7WDi0ggYTIUfGFmSubxY3+e+evaydN/n7pw59SVO79fvH7q6u1ztx6fv/3iwt03ZUsGWSoviqM3222Wd0Zl54Hzp8fGj321bH86fujZ92M33x669ODM7TcP3v/75ut/b7+Offj67evYj2/fxr9/n/j+ffLb9+kf45Zps3XSYv1vyjr+/xk1/i9A/s/baZMWq8VitZgtlimLdcpsHp+anJianrb8HEeazRaL2TI9aRn/NjU+Njk5Njn139T0t+l/P//b1dGXl12SlV4UERrnaQx01Xs7q1zUMpWjRG7SOaukShqeiYVTMDigadmmU4/eXXj6efvxy0GRGVA7qj2GC0cDUDuqjR0JAsHiiWBEaPQM/1kkFNneBoZD4uG2KJgtCm6HtoMiUHAcwh4Ds8PY2CBgdlhbWxTUBmVni7aFYpBwEsIWB4FAvd0CtqzdtmXtL5tXbti2dvPODVt+XbVm7UD/wJIlzeXlNYX5lbk5C7OyC+MTs2ZHJvr7xLo7hztwhosTL63pOD1c9efAgnNLy6+tqbr7a9PjXe1P9na+Pb70x8UN45c3TF3ZZPn716nLv3w4vqYp2sOPBgtgkXwBhpFGc6JS5XgcD2kPouxAFJyLRfJxKD4OJcFjNTSaK4/vI5cbOFwxHg8i4AACQYXBGChkTsys9Z01Q5UFfQtzMkPdFyVEdM1L7ynLaslPbC9K6SnL7ihOb8lLbstLbi9Ibc1L7pqX2VaY+jNLchLqMua2FqR0zctsL0r7icafXOyal9kxL6O5MK2jNLu/omBpdclIVdFodfEvnTX7R9rbCpPd+FQVGRWkFGaE+C5IjM6NCJnr6e4mkkT5+VeXlnW0dXZ0D/SMrBpYsbF/5eaeFRubB1c29S+v7hyqHVjWNLqmf8O2nb+fu/b03av/vt19+++p649uvPx87u7zW6+/Xn/5+dqzD1eevLv06M2lx28vPX5z9eGzm48f33v27OHL1y8+fHo/NvF5fPrjj+mXH6eevJl4/t7y4oP1+Tvr28/Wt2PWJ/9Zb3+bvvTux8GrT0d3/LGobblvRAoMAyq1XqEz4wMCIz08gk2mAJ3OS+lolEp0IqFWpfRITiqaG5PN5aioVDGRzEdhmPb2ZDiMbAvFUcncqsVN/T3LOlr7mmrbOlq666oasjPzUpLSszPz8nIK8nLy05LTkuYmFeeW1JXXtdW09S7pXZBdIiDT1Hyeh1JpkordZCKThG8UcjykfE8p31PKdxdz3URcVxHXJOKaRFwXAddZwNHxQB0P1PHZ+p8SyWc78UAdn+3EZ2sFbC0fVPMANYel53P0PFAHMhzI+GCN8vH5M9apH9YfY9b/vlg+vZ/+9PG/R4/vnT63b8XaOJ8gd6ki3NU92MXkp9N7abVujo4eKm2AyW2Gt3+ol1+wh1+Aq6+vi4+X3sfdydug8dSq3FQOJqXCpJAbZVKTRGIUi01CoZHHN7B5OoCjZYJqOuBIY8qpVBGVzKGTADqJRScyaAQqHU9i4Ek/vwrLo9HFACgDOVKA7QByHdlcMZlEg0C8RcCamnmnVrQd768+1rvocFf5if6qk4O1x3qrfh+oPtFfdWak7vqWnnt7Vjw9vP7dqe0fz+z6dHb3p7O7P5/b8+X8nq8Xd49d3jf+z2/TNw9a7x22PjxmfXQMslWE3CHH7lHi9qoI+9XEgzrqcSPrhBt40gP8w4N92ot3xod/2od70p111Eg/6sI87MI46Ezb60TerSHsVOO3a/BbNYRNGuJWd+6eMF2/QVgx6aAAACAASURBVBiPtguCQmbjUOFwRLgtLMoOmQTD5KJI8/H0ShKjEk9bgMDMg9qXQe2rENhmHLmbzBiks4cB4Qhfvlqm3awybNe57nJx32F0W+9s6HdQ9uh1dRp1Op8bSiP5MsgBAo47jy9AE9VMXkpIeElCUn7M3JSw0Chvr0gPtzCjPlCnCtJpgvQ6L0cHLZcrJlMEODIPTaDZwqk2cBIEQYQiyTAcDU1m4RlCKt+RIdfS5EaKYwBgCOO4+9OMgUy3YI6HH2DQ4SRCGxrfhsiD4HgQNBeC4ELsBRCYGIJQ2CBVtmgdHGuAYU1wgjuS7I1h+OGBQBI7mMoJogD+RLoJgfYhkmpnRxR6uXvRaDMcnNKCZy8pqWiYX5WXlp+VVlBf17J82Zrtm3duX7tly/IVm0aGNw719tVVLEiLLYwKSfI1hKhEgQ6CCL3jHKPTLL0m3Ek1Q+sYIBO5cVhaCl6BhcvQ9lKMnZqKc+WzglTSmc6qmU6qEEd5oFwcKBcHK2WBCok7D3QG6c4cho5Nc+YwDCBdyyBraUQDyPCVi8L16pkmfbirS5i7u5NU7mF037Z174TF+umb5f0382eL9b3Z+nHK/Hps/Oz1h9sP/pmUu1DhEhgaXxidVyPzjeV6z81oX9u050Lp2qMZ7ZsTKwaiC5ojs2qismris2vS8mryiurnlTZXVLTVVve0Ng33da9Zvmzrxg37ft1xaOdvxw4cOfnnqXPXLv7z8Pajl09fvX71+tWbN28+vv/4bWxsamrq/zZNq9lqnf65sFjNFqvZPD05OfFj3DxtnvoxOT0xbZ4yf337ZeLbxKY169MSkvOzirJSi4L95zhrvR3lBkeJRsaXSrl8pUgsE0hYFICIpkGh+MCYzM3HLu344/rWo1cyS5rscUJbDA8CY0DgLAiMDrEhUJgSlaOrRKDBwilQCAxpj7GHIhH2GJgtyg6KwCAJ9rYoJIwAs8PC4TgknGALxdpCMfa2OCyCYg9BIOCIpprmTSs2jHQNbFi2euOylWsGh1f19Ay1tLRWVFTm5JQkJRTGx2bOmZM2OyoxdEa4iyHSpAuUcrN89KdG2/8cafi9t/z00MIrK6tub2p8sK3l6Z6OF/u7Phwd/PHX6omLa6evbbJe3zZ+6ZfmOE83AsSLjvcFme5MponB1JKJYiScA7cFUDAQg+KgUTwMWkIkaFhMVwHflS9U0Rg8JIZhb8+AwYi2tjQkIis6YkVT5ZK8xLLYsEQf59r0uc15Se1FqR3F6R3Faa0FKfWZsXVpMY2ZcU3ZCY2Zcc15yUtyk5rzU9qLM5rzk+uz4lsLUztKMlsL05rzUxqyExpzElsL09qLM1oK09pKcjvnF3aV5XbMy+grz15ambe6sXRrX93atsU5kQFOAMlPKUkO9Il2Nyb4eka6u3oqlflJyR1NLe0d3dWNLdXNnTVt/Y1dI20DazqH1nYvXd8xtLp1aFXz4IqajsHarqGajsGOkbXbD586fvH6recfbr34+PDDtydfxp/9O/Ho07c7b77cfP357pvPd56+unn34a17j27dfXTn/tP7j149fPLm/uO3T55/evLs87MX/7168/3Vm4k376bffjC//GJ59s36dsr6fsr64M33izefrt60OzQ81t0zpKtn9OrVuw8fvr7698Mjx879dujPnbuPrlq9tb1tqGpR85LG7qrKJfPnLSrOL01NypgTEZOalJGRmu3nHZidmbdi2ZpNG7YuG149PLSyq3OwqqqhsKA0KzMvIz0nOzsvPT0zKz2nemFNS01zV0NHf3Pv/OxiPomqF4ncFQqjROgmE7lJBW4irqeE5y0ReEsFXjKBl4zvIeG5i7hGAdso4v1Eo7OAYxByf8ZZwNHx2f8bk3oBx4kHajgsHQ9QgzQ3CV/PYYUbnS8f+u3Hu9c/3r6a+vzB/OWLZWzMOjFttVq/vfpUm1PqLleFuXnM9PQM9/AIc3cLNDj76ZxCTMbZ3t6RPj6zfXwjvHxnuPsGGz39nD08dW5uTiaT1mTUurpo3PVqd63STa0wKeUmucQgFjrz+U4cnhrgOAKAgsUQM6lcBgmkEZk0Ap1GoDKJFIBEZVOoHAqVT6WKmUwFCMoBwAFgK0G2mEyiQyEGgNRXknZytOVYX+Wxnoqj3eUnB6qO9y4+2DH/997FZ4ZrL47W/72+7dr6zn82dl3f1PP3xq5r6zv/3tB1c0vPve0Dj/cufXV45adTG779tXni0lbL9V3Wu/sgR/XU40baH27MPz2AM57sv7y5F/z5F/x5532553w4f/mA53yAs96sU27U4wbCUWfCUT3hiA5/WE864kI5aqQedqUfcGPsdWft9OLtCHZc6a8p4JBCYDZ+MFtvKNTXxibM1j4ahklGErLQpDwUMR9OyIYisiG2hbbwxRjCEhK1jULvJNM7iIw+KrgMEK7hyzdL1NuUhm1ql01qwwZnj2Gda5XUIYUOzCRRQpmMEB7PE+TxETjQDuPE5PsqNbPcPeZ4e810Nc1wNYQYnHxUCjeZyCgSGgR8DQiqALZOKHHk8gUUGo9AoSNxZBiGCMcyCTSQDHDJbCGeI8fw9ASJP1M/g+vhTzW6YrVGrNIZI1fYswU2FBmcIYGRBbYYIRQttEXK7DBKOF6HIrlgyO54qhuaZIITDLY4AxTnYos32hFMMILRHueOJunt4Cob6Fy5vD0hPkQgCFFoKtPyawsWpEUnZ6bk5OeWtrcPrF+3dcOaX9YvX7t6YOnawYHNIwMbBrtGW2u7FxUtKUwvT45JC/UN0jgY+RwvqSREqwlUOQY4KgMcFT4ysQuHpaYRHUg4KQ4hxcFVFKyRQw+Qi0JV8hkqRahSFqKUBjtIvQRcE5flKgCNfMDEB914oBsXcOewXDksdx7gLxPN0KnneHvEh4SEevkG+gQ01LV9Hhv/b9L8bmzy5bfJ2+//PfHPvdU7f2voGmrpGYlOzPTwCY9LLk7IXBieOE/sOpumDfNOrY5aPOyVXqeZmSvxjhO4zuY7z2DJvClsHQPUUmhyCkVMJYnIBB6ZIKAQBVSKmEoX0kERAAoEbJGDQOHioPN29ghw94mKnJOakV5SNr+lvXPDhi1//P7n3b/vPn/47MObD2P/jlmnLf8fvTRP/Pg2PTU5+WN8fOy71Wo9c/JPV61WK5OnxKXER6V6uIZoVR4SgUbMkQkBnhhkiwBAyuZx6CCTyLK3xTu6BC375fcV206u3n4qNb8BAiFCICQEU+nkF20MiaUINHAiF0vmkcg8FIJib4NGwnC2NnB7KBIFxyHsMD/7qHY2KHtbtL0tGg7Dw+zwMDs8AkaEQVBIO0RRWv6R3YdGe4aW9wxsWLp8y8jy0c7OgYaGtkUVjaXFtYV5CzPTihJj8+MTSlLSY4NCg3S6MJ1mhkbhzaV158adW9tzcqjmeE/ZxWWLr6+tubG+6u4v9U92NL/Z3zN+duX4uZWTl9da7+2y3NrdneFvJEDcKRgfgOnJArzYbBcGTYFF8RB2LKQ9gEaAKAQHiRTicEoqVctkqagMGYnCQ2EABJIGg+EgELQNNMTk0rmgID8iIM7TOT3QvSY1pjo1pmteVndpVkNWXE1adEVCxKKEiKqkyNrU6Jq06Ias+J/k65yX1VaU3pSX3JSXvCQ36ScRa9LnVqfFNGQnNOenNOSlNBVkLynIbi3MbCtOHajIGq3JX1abv6ZtwYa+ms7FBTlzQksTY6qzM+bHx5UnJc5LSijJzBjq6RkdXd4ztLR9cKR1cLS2c7i2baixY1lL1/LWruXtPcu7B1b1Dq/pGFzZs2x1x/Cqxu7B6pbutoFlHcMr1+3cf+j0xUv3Hr/4OvZl2vzFbP1qtv6wWt99Hbv/6OXdBy9u3H587fq9a9fvXfvn7uVrt89f+Pvvv2/fvPXg9p1Hjx6/fPX6w8vXH5+//fz07aenb7+8/vjtyYv3T5+/e/Xqw+VLN/bvO3Lxwj8vXnz8/GXq6zfrm48Tz9/89/zNf89efj506OTmjdsfPXj64smLJ3fvP7x18/Gtm49v3Xz95PH7l6+OHTrUvGTJrp27t2/bvXPngSNHzuzdf3x01Ya2zr7q2saCotL0zJzMrOz5ZQt7OvqGOgeGOwdHu5eWZRUKSGQnAd8oERlEfFep0FMm8JYJPSV8LwnfRyb0lYt85EIvmcBdxDXx2SYhzyjk/eTiTzQ6Czh6PvunQer5bGch1/nnpoDjLGBruQx3mcCZBwTp1Ot6Os7s33di7+6zx45eOX36yplzdy5d//T49ZdH7zrKG/x1rhHePrN8fMI9PGZ4uIYancNMztG+nrEBPnGBvnEBftE+3hEeHmFGU7DB6K938dU5++gN3noXL52rh5PJpDIZlCa9yk3rYHSQOEuEWiFfyeEq2IAUYIpYNB6TDNJJDBqBTifSADKNTaFyaXQulSqg0aQslpLNdgBBBwB0YAFiMgmAQZVEZE1SxJHBhiO9i490lZ/oW7S/pXhVcezS7FnryxL21uUcbs4/0lp0tK3k986yP3oWnuqt+KNn4Ymu+cc75h3vKDnZU3p2aOG11bX3fm1+tqfz09Gl38+uhpz1YJz1Ypz3YV3wAy/5sy8HsC/6AZcDwCuB7As+jHPe1As+9Ev+rEv+zAvetL88KOc9aee96Oe9Wed8gL98gbOBnFMB3N+DBPsDRb8EyNaFOpfJgQCYjQkCcYZATDYQX1vbMBgi0h4VbYuaC0HEQuCxELskG/tcOKacSK2lMRvozGYqo53C7KOwhmjgMjpvNUu8nuuwlqdcyVeuV7mt1vt0a9xKeIpYKnsWHQwDuEYSC7RFUiF2LBuEksII0jiFGQw+jg4eDlIPB6mHXGYQ8B0ZNBmJ5EClKQFQLZaoxBI5j6cSS6QcrpAFchgskMFi00CQwGIgqKAtzREr9OcY58gCIvh+ngSdxl7saMd3RPAcEGwHJMsBy1Li6I5YmgpL0WApehzViKe7EeiuWLIJiTfCsQZbrAGKc7HFudjiPVE0NzjJYI/RQeEONlATBtMcF1sWFhahdk4PicyOSsqMTSvILl68qKGnZ3T1qs3rVm/evGbTphWr1wwODrU2tiwqrSnKWpSdVJoUnRsVnhkRNtfPx0+tdmJzNSzQhS8yCITuMqmvUuktl7mLha4CjhOTKicghUioFG2vpxO9hZwghShYLgqUCYIUIm8hz40Pugs5rny2qxD0EnJ9hFxvAdeLz/YScPwkgmCVIlTvNMPVNTIwJDJ8dmJ8Rs/gmq37/jh15cGf1x+f+OfeliN/dC5fM7J2818X/m5t6QrynzFnVmJSQkF8Uknw7CyFcTZZ4oMV+yGl3jY8HQR0hLAc7JgyGE2EIPMxJB6OyMbjWVgMA4um4jAMHJaBxTIwWBoaS8WgSFgYFmeDwkOQOAgcA7FDQG1tbaA2EBtbW3scGs9n8JylWn+jd3JscsX8hctHRg79tu/yhbMPH9x6++b5f/99slqnpi3/px379u37yFmz6Vi0nAOG+QREhkUbdT5SoRMfVHAZQgGLJ2Kx+TS6BOCwSQw2GcAiqSBfP7rp2K4j/6zbcXp+3VKh0o8rdveLzlt34Myu0//Mbx4yBkbzHUw4EtceRrK3xcPtsPY2KHsoEgXDwqFIexs4zAaBsEFjkCQUnGAHRUOhaKgNBm5PhEJgfibvK6cuHN97pLO2eXnPwIahpZuGh5e1tfXV1raVL1hSWrKktLi+OL8yP6siNyc/PmluQHCYi8nP0THAQaYlYQKFzGPDredWt58dqflreNH5pWVXlpf9s3rh/c11L3d3fDk6MHFuufnyauutLdZ7e4/0zwvlYz1pWH8O2wfk+PL4HgBLhccIEPZMhB0LjQCQMBYcxkGgRRicCI3jI9ESPJGLxLCRaCoMRrC1RUMgejG/MS8jwcslyuQ0f25Ea356b2l+T1lufWbcwviIhfEzKxIiKhNnVybOrkqeVZse3Zid0JiTuCQnsSkvuaUgtaUgraUgtTEn8ScXq1Kjy+MjFqfMqcuKq8tOrM1OW5gU35Cd0lqU0rsgfbgya7Ayc7SpeFXHoqXNFd3V84cba4Yb6oZqqnsXLRpY0ri0r3v56Ejv4EDn0PDAqnX9a7a0Da9u6VvZ1Dna1Lq0rqG3rr67aUlfe8fS9u6RzsHR3mVr+kZXt/QON3cPLukaqG/vaezsbx9ctmLTtt9OnP77/pMXHz99/D753WKdtFq//Df19OXHWw+e/XP74dXrty9c/ef8lWuX/r52/vLFM+fPnr98/uqNKzfv3rj38O7z50/fvn79/s3bV89fvn724vWzl2+fv379/M2TB89fvfzw4dOPtx9+PHszdv/Zpycvv1y8cnPz5m0Xz19+cPvO8/t33z97+O7JvfdP7r57fOfxzatP7tx48eTBpQtnTpw4vm7thv6B5c1t/W2dg6vWbdm9//Du/Yc2/bp9dOWavr6Bgb7BlSMrhjoHRnqG1w2vWlw4X0ylafk8k0TkKhUbxXwPmcBPKfGW8X3lgp/xlgm9pAIPEddNyHETC1zFfKOQ5/I/0fPZOj77pzi6/NRHEc8g4hlEPL2A7SxiOwtAPR8MddEvbWo89MsvOzes37J6zeY1G9atXPfr2l/3bdlzau/Jjormme4BcwICowMDI/385vh4zXR3ifQyJQX5poUFpoQGJAX5zvX1iHQ3RphcZrmZwo2GYL02SKf1d9L4Oel9tQYvrdFdbXTXuhlVRo1MrxCoxBwZFxSBTD6LymGQ2EwSyCSymEQGk0QHyFQ2mcKj0ngUiohGU4CAmstVcThKkK0E2TI6jYuCCRA2JTO9D/bVHu2tPN69cN+SwsH0sKowfWu057LsmRuKo3csSjpQn3Wqs/TPzvmnOxf82VF2vKlwX2XqLyXRGwpmrcsNW5MTvKk4fG9V7Mn2zL+XlT7YVA256Ee/5M+4HMC8GgRcCwb/DgKu+NOvBbGuh7Iv+9Mv+lEv+tMvBTIuBzGvBDKv+NGv+TOuBIKXgjjnA7jnArnngnlng7inQ/jHQsU7giTrgtQL5Uw/exs9BKKBQDQ2EGco1NPW3g8KD4DAgiD2oRDbmRC7eHtMLp46j0KfhyeWoLFlSGw1Bt9GpPZQWX1U1iCdvQIQr+Mq1nAUy0HFBkf3NXq/dpVrLkcaQWKEMrkRSt1MJ48Qtau3VO0mkHhLFB4CkTObrWeDKiZTSaMraAwxkcLDEng4Io9A5lMYfBqDS6GJmACXQmWRSHQCkYojghSGgMaV0oROTKW30BTu4B+rCo1ThIQAbkaUXGPPd0IJdDiBIwrQ4Nl6MtdAZpsooDuV40llu5MAVxzdhCR5oEmeGLIXhuqDo/ni6b54ujuK5AzFaCAInT3agMKroLAYpbojKzfewy9E55oSHp0bn5ERl1K7qLa/e2jlyOqRvqGuppamysq68vkL87NyE6ITwgNjAr0ifV3n+LrNcDP4ajWeKrW3WuupVOv4Yg2Hp+MLXaUSd5nUVSx0FfFMAo4eYDhS8Ao82pGE0zMp7jzAR8Txk/L9JHw3NtONy/Lksz0FHFc+y10IegnZHnzQk8/2FfMD5OJAhdTfQRFqMM709gvw9AsOmjkrKrm+Y+nvl26fvvnw/IMnfz9/dfbW3Uu3Hzx/83Fk2cqY6Pik+NTMtPzI2YmhM+Jmzc128pwNoykgeB6UwrenC+0oXCiOYY+lw7E0OJqEQVMwKBIKSUAhCWgUEYMioZFEFJKIQhBxSCIJTaKgyDQkiYYgkBAYKpZEI1ApBAoJTyagiXgYFgtFo6FIpC0MBUPiUBgaiSwVCn083WOj55QvKB0dGT5x/NjlS1dePHv5+tXbRYtq6BQGm0zm0xgKnsTD4Kl1cOGBcg5LymEI+Ewen8Hm0ZkiFhsg0gACg4yhEQj87sHNh/+4vvPwxSN/3Tl55dHBMzfW7zq5dvuxAyevHj99fe+Bs83NwzqdLwSChkBsIRAoBAKD2aHhtkh7GzgSisLYoeEQBNIWC7fD2kJR9nY4W3s8BIKiEsGe1r7bV25vXbu5vbZhsKV1bV//mp6eocbG7sqq1vLyJaXz6kqKakoK6koLy9LTYgKCYgNDYoOCQl1Mfo6Objy2Am0/Wp7395bhK2s7zo5Unugq/LOv4PLy8tsbax9ubXq+u/XfU8PTl1ZZr62z3t354dSafA+pPwsfwmMHcrl+XI4XyNLiMQKEHYCyB9AIFsKeAbMH4AgOHAnCECx7OB+NBREoJhxBsrPD29mhbWwUAKNjfkFakMcMJ4eqtLmdpVntRenzokNLo0MXJ0dWJM6qTouqT4+pSYmqSZvTmB1bnx3XkBNXlxVbnRZTmxHblJ/cXpzeWpjWlJfckJ2wOClyfmz4wsSI6rSouszYyrS40rmzq1PnNucntxcld85L6SvPHK4pGmlcMLKkoq28qK+6oq96cXdF+UhjfU9jfUfzksGBvqXLR/tGRzuXLutevrp/1cbe5et7Rtb1LV3fPbC6rWOkobG3pq6zqra9uqGjtqm7tXtp9+DKtp7hgWVrG9v6mjr6mzr661u6KutbapvaB0ZXb9t78Oz5vx88fvHxy9jPO19jE+b/h6677G7rXBt2LbOYJ4nBsgxCW2aQzMzMzBwzyjLIzHbAcZgaZkaH7KDjMKMbapO2Ka7Vdvn9kOfpXvvdY49xfrjnLzjGdV9zzLn4/tP9x8+v3Vq4dnP+2s3rN25eu3Zj7vKV81evXbp65eL1q5cf3L318O6tF48eLD5/9urJ47cvX71/vbj44vWHxQ/vvv347tvv37794e23P7x8+e7g/iMnj558/+r1myeP3zx+sPjk3uOFKzcunLh58eT54weO7dtxY+7id29fPbp7e+HmrW+27PJw98PjaFKJXVhoVFpaVlOTdmpqzc5vdu7fvW/n5m9WDo+vmVj5zdrNbdV1FjBsJxS42Vi6WVu4iIUuljxPmYVGYq6xEWisBRprvsfXe1QLrouY6yrmO4l5DiKevTnXwZzrYM61F7BVAo694H/GRHsBV/X1LOQ6mfNcLQQOXKaLuSDK3W3j8MjxHTsObdt+cOeenZu2b127ZceGndvX7ji8/eiIbiTGJyTCy7sqO7erura/oaG1uCAt0DfF1zM7yD8nOCAjwDfVxzPW3TnG1TnGzSXOzSXCXhlipwyyV/nZqfxVjr4qFy87Rw+FvavU1sFarhDZWHFFfITLglgsgMGgQgwKyKJCbBrAotFZVCqbRuXT6XyALoIhGzZbzuPJuXwZhyfj8iRMhoCAYRqiMj1VBwdbTo9rTw3VrymJbfCXNfpLJjJ8NlXE7K5LOtyWcban+OLAsvN9y87pS8/oCk40ZR1YFr+jOHRjlu/yROehKNlgpM3yRNvN+R5H60Mu6RNRN/3Bm37gvD90KwBeCELuBCJ3Apm3/ZGFAMa8P3LDH77qC8760C/7AJe9gSuetFk19bwaPOeJnPVin/Phzviwz/swL/gyz/pzjgaLN/tZtSrYgVgTJQplY4ASowysDY3khiYqQ2NnQxN3lIknyiTYBJtMoOZQwRw8KcPINNvIpASNq8eT2kjUDiq9nULrpUMTTO5qBm8llbWCyNrAlayzdFihcO9QuBRZK0rcPbVp2V3lNT1VjX2VdS3Z+Tl+Qb5iKyUNkJEpFjgc1wTNNEEjZjgITYRxVNiMCBph2TiyiA5ZM1lSHs9RYuPl5BSs9koNiy1LzW8trBuo0vcU63J9UkNFmiihOornEQDbu+AtFCYsqQkiNUOkaFiGgZR42InM8AT5fgxzH4ivoTB9qcxAkBsE8f7ZKarxVGczgoMpQWmMs8dRncigEkN2pMBl4TH5EbFBDq6J/iGJAaF5iSmty2paqqo7GxtbqpfVlRaXZmcUpiXlJsVlJ8SkRgbHB3rHB2pC1U7+Lg6+jo5qWzt3W5WHrYO7XOVkI7O3sLITCm25XDsu28mc72ph7mIudOCyFDAgoVNkdIoKAZ05DLU5TyPkOjEBVw7swobUfKY7D3bgAE58yJkPu/ARNz5TLeR4WQi9rax9ZMpAZ9cwvyBta+eegyfmH724//b7e28/PPrw4dGH9w/ff7z/7ftLt++26ntjElOSUlKLCorS0tIjIqITUzPDYlIAtoURloYlAngiQCACODwVh6XgsCQCnozHkvGYfyLh0SQ8hkzAUohYMglLIWHJJAyZgqFQMBQKjkzBU6kEGpVAoxHpdBIAEAGABIJkEKaCMA1CaBBEAWkEGhFNQBua4k1xFBxZxBUprJXxkQl5GfnmHBGfwRcweEwawqKzRFwLK6GEz7aAAC4MsFkgmwkweTBHgHC4IJNBogMEGgFDb9UOPFv88dvPfzxc/Lz45V8//mvpjz+XPn3329sXn94+/fT9qy+fFn+eOzdfklcll6i4XHM6DTYxQuNMcERTPNrAlGxMwBliCSYEM2McGk0xQ1NQBlgUChMSmnjq6PlrF2+sX7FmsLNrrLtr9UD/6v6+sbY2fXWtbllVR1VNR3WNtrJ8WW5mamhQiItTpIc6KTAoxss3wk0d6erixmO2pcfd3T19dlx7eUXr3IrGmdFlFyeqr6yqvbNR+3Jvz/tjAz9fmPjz+vTfNzcu3ds3nhcSzCEGckFfFuLNZfiLeK4MujnOmIMz4RLQbJwZA20MmxozTNEsDJaJwTEwWASDpZuZkY0MiQYGZigUk4Cvy04sivILtbduzUtqyIyuiAtaFh/cUZjSWZTanBXbmhPbnpfQlhP39Q1VbW6sriBBl5/QnBXbmBmtzU3oLk7vLc1qy0lsSI2qTQqrig+uSw6rSQyqTw6tjA2sTQ7vzE8ZKM/pK8nsKkjtKc4cXFY43lg53ljVXV7UXVk8UFfZVVHSU7usq6GuU9uycnJ8es3q5aumxqdWD69YNbxyzcjU+sFV6wZXrB9ZuWl05eaRyQ0Do2t6h1Z1do+3tg+26AZa2wfbOoc6e8YHli5jdQAAIABJREFUhqcGRlb1D60YGFnRNzLZ2TvYotPXN+uaWzr6+8Y2bNx++uzle/efvH3//c+//f3n30vff/rl5au39+4+vHHj1vVr12/evHHr5vUb1+auXb107eqla1cu3bo+t3DjysL1Kw9u33py786bp0++f/3td2++/bz4/svbj3/+8PPduetbptZcOzczf/Hi2cMHD+345uCOracO7b5+4fTtKxfuXZ99OH/17rUrV2fOXjl39s616zPHzlQUVtjLVOZsIQ9hWwksPBxdo4MjCjJyu1p14/2Dq4bHN66c3r5uc/OyKksm4iA2d7GxdBAL3aViJzFXZcF2tuI5WbBdLDkuVjwnMddRxHEUsR1EbJU5S2nOVAoYcj6i5CMKHqIUMOQ8RMKEZCxYzkYUXJYdn2sn4NkLuGqxyFss1ohEGrE43lNzeMPGs3v2Ht228/A3uw5s3bN/y56tU5vXTazbv+3g1NDqlPCEIFf1eKf+zrlLT+eu3j1zrqO0NCswKNPfPzswIDswIDvQP9FTneiljle7Jbi5xDs5RKrsw+wdg+yd/GwdfFWOaplcI5d7SCWu1lZOlpZygVDM4ApgtgBi8kGAQ6OwaWQuQOXQKWwqiUunCAGaOQiIEdiaxZJyeDKuQM4zV/AEEiYiJGIhFCpMKd7eU39mecfh3qrRzICmAOvBeJc1+QGby8MOt6Wd1Oec7Ss+P1h5YbDqfE/pGW3Oidrkg2VRu3IDNqd7TMXbDYeJewPYvQHMoVDOdKLV9lwV6oo3/YoX/aoPcN0XvOELz/vBN32R697wVS/4ug9yzZcx54tc9oHOe4Hn1cCsJ3jZAzzrAZ/yYB734BxzZx9xQY67QSc8oMNqeK+PYFOgVOckDiRhJCiUOQolNDCwNDaWGJtIDI3kBkaOBiYaU0wkhR5HpiXgybHGZjEogyQDg2wTkzJTTD2O0EIiaymUThp9AEJG6cgojj6OAadB83UC5biF3aDKYzoubWdN44YW7URry4p23frurk09+qnmBl1OemlEUJavR5LaJcrFKche5amQOVpayoUiJV+gtrFJ8PWuSEtpLClorSjubq6b7NevGxvaPrVq7/SGfas3Hd+49/CqHU3JFd4ce29QGcZxjRR6+DFVKqxAjKIJUCRzFNnCgGxpRJaakFVYwJXMUFNZnlRWEMQLgfmBANeXwvAmgRo8zRVDdMWSPEh0FZakwlFcqIiKCIqMMR48cZJfcKi7d0JAWKiHd35ial1xWVNFZfOyytrS4or83IKMlIy46LiQwCh/n0g/7xCNa4S3e6Cbi7utraeDo4tSZWutcFE6uigc1Pau3k7unvZObnKFg4WFkse14/MdhEJHgcCez7flcBQMWIFASgRwYMNuAo47n60WsB1ZgBML8OAj9myaLZviwAWc+ZArH1ELON6W5r4SibdM4SG3bVpW+913P/y1tPT70tLnv5d++Hvpp6WlL0tL3//5n89/L/3w7z/Hp9eFRcfHxSdmZ2SmJMbHx8YmJiZ7+QRRQDYWTyUTaRQilUygkPAUIp5MwJEJuP/hEIf+f/pqJBFDImHJ/x0ZRyHhKGQchYKnfo1GpFOJNBqRDpDpIJkOU0GEjjABFhtic2AuG+IwARYTYNEIdIIZkYyl0ggAF+HzEB5MgSEyxIa5fLaQCXNBGhOiMWE6E6EzORCXz+ByICaDQoeIVJwxMTerbPHbH3/7a+nDT/969vq7xTeff//8x39++PfSxz+Xvv3X0qvflt7+vvRpaendH/eu3Dt28OSG0dU+KhccyhgwwRMN0HgDNM4QTUaTjA3NTE0JODxobETEEuG6+s4bV+6fOTazcnhyqKtzsrd7VX/PRFf7qFbb39DYW9/Y29Cor6uvK8yPC/QJdXeK9nSP8fKM8/ULcnEPcHQKcXL0sRYtiwq4tH7k+FDT6eG6K6u1V1e3Xl5Rf2Gi+vp047Nd+ndH+j6dHvwyM/qvK2uWHh08M1YTJaKGcAE/FuDPZ4RY8r34iJhgzMYZ8UhYHhHHxJiBxsaQiSkDi2NgcQgGB2NxNDM00dAIb2BohkKBGHRGsGdJTEBeuFdjVmxhtE9Lbnx3SUZnUWpHYUprTmxrTqwuN16bE9eel9BdnKovSdaXJHcUJrVkxzZnxmpz4nV5Se15Sc0ZsfUpEbVJYbVJoY1pEZVxfsXhng2pEd3FaYOVufqitJaMuOb0WG1mUntuqr44Z6iqpLusoL0oe7C+sruqpKEgq664sLaitL21ZXhoYGpqetWataOTq4ZXrh5cvnpkat3o1IbhFeuHJtePTm4Ynlg/tnzTyMT6vqGp7v4VHd1jLbrB5rb+lvaBts6hts6hzu6x3qHJ/uHlvUOTvQMTXd1D2jZ9U0t7fWNbq1Y/OrF6z4ETs9duP37y+vXih/cfPn94//2rl68f3rt/e37+5o2rN29euXZ99uqVyws3r9+Zv3Fj9vL1uUsLV2cXrlx+/fDh26dPv7x99+ObxWunz2xevvKbNWv2bNq4ZdXK6dHhDcvHD3yz6eKJI4/mr756cPvFvVuf3jyfO31C39Qw1KHbtHLFnk3bTh04cmj77sm+kVF977Y16/dt3f7Nmo2N5VUlmTna6rqpkbHt6zYe2LajuWKZGIbtRUJHsUjJ5ziKBSohW8IC5FzIlo/Y8Rl2fIaSCys4kIILKbiwnAdLebCMC0k5oIQF2TABGyZgwwSlLFjGRGRMRM5mKDgsJZdjx+W4CwW+FiJfK7GX2LIoMvLO2bNPrlxbmLl4+eip84dPndl/8siOg7vW7zy84/DOddvzEjKivXxbSstunjz9/MrVD7fvbOrrL4qMKAgNSfP2zArwzQ7yTfVRx7g5hdkrg2U2SS4u8c6uoXb2wQ4uGqmtm0SmUSjVUqmnXKqWWjsIBVI2x4rJESEcAYgIQJBHp3HpFB5A5QFULp3CppIEdOpXF62YDBs2V8rhy7nmSr5QxmYJSXgIhfK24G5sqzq3XL+/o3wkzbc9VL4iw2tbecSumtgjbemnuvPODZbODFfODJaf0xedbMk8WhW/vzB8e6bvugSniVDrPh9ujw9zwJ854IcM+MBDPhDqoif9kicw6wXOeUFXPJErnshVL2RWA19yB2c94Msa5KIGvqCGzroDZ1zp512AGSfgpCN81JF52JFz0JF9wB456AAfcIS2qWhr7OFxN4s6OwsvElaEQvFRKIEhSmhkaGFgYIkykBmbuGDxPiRKMJkWjCMEGZsGolAhKFSUASrZxDjf2KzaDFePJdYTiC0kcieV3kOk92Goo3hoksJZzZWO8uVdFrbTYXEzuu6TQyPb+rt2jvbtmxzYv3xg/0Tf7tGunSPtu8c6t420bxrsWNffvlzfMtBc21Fb0V2/bHlHy5bx/sObp0/s3Hj4m7X7t67et3X14e3rTuzecmbX9pPbtp3fue/8tn1tmeXOgKUz0dKNLPFlqIIELhqGQoHnWhgDAgOyuQHZyphqY0yWGVMUZhQ7M5qDGcUdS9fgAA0O8MDQNDiqJ4Hugae54ihqMuBCAuzxVFscTYYls1EGNgQgwt0vxi8sLjDSy8GjKD2vrbaxv6OrV9ehraurKi4sy8spy80qycrIS0nKS07MS06MCw7MiosP9wtwtnWwl9vLLBUOSmeV3MHV3lXjpPZyUXu5uLnZ2tmKLa3ZHAmLreTw7Hh8O75AJeA7CgTOAp6zkGPPQVRMyJXPchUw3fhMdz7TiQc7CSB3C6ZGzPGy5PlYmQfIbYLtbQMdHNR29i31Tb/8+scvfy19+P2vz/9Z+vz30vd//een/yz9trT0+a+lL//+z/jUhvikjMyM7PysnOTo2KTo2PiYBDc3LyqdRSQCVDKNQqKQCGQykUom0kgEKgFHxmNJOAzxv13EoUkEDJmIIf3T/wXkVyO/0vh1fATI9K9BVBCmQQyAwQRZLIjNQbhMkMVj8hgAi04C+SwhE2TzEB6DzgDJIANgsRAeA+LAAAuiMwEqAtERFsTmMrhsmMWkgRCRSjQhRoXEL7787rvvvnz58q+fvv918cGbu6eu3957/smei8+3zzxcd3xhxYGFqUNPd5x7P3Pv8/zTpcUvO/WjPFMCEYWiGZjhDI2JZlgzYwzaBG9sgDFEoc2MSWKhYnJ07bW5u/t2HhzvGxlob5/o1q/q75no6hjX6ab7+tYPDI1otY1FRdmxUT4OygBnu9QQ/0R/31gfnyBXNx9bOydzvi1MyfJ2Oj89cGFFx5He8mN95aeHK2dXNSxs1N3doH24tfXprrb3x3p/mhn79dLqP+d3PNs7nm7L8WcSYyx5/jzYhwO6IWQZDc/CGPGIOD6JwMJiQGMTurEJjMVCaCyIxkIYHNUUQzQyIRgZo1EoAG2aGuBRlx5VFO1bnxndkpfQW5ndXZrRlpeoy09qzYlry4tvy4tvzYntyE/sKUn76mJ7QWJrTpw2N0GXn9SWm6TNSaxLjqiMDaxLDtflJuoLU+qSQ0sjvTvzk/vKMtvzkmqTwqoTQhvTopvT4prTEzoKMnvK8rtKcjtLcie1DSs7W/RVJfXF+ZVF+RXFheUlJQ0Njbqu7t7B0eVrNkyu2bR83eaxVRsGRlcPjq0em1g7OrlueGztwPCagZHVw+PrxldsHB5f29U30dI51NjWX9fSU9fS3aTr03YO6XpG9QOT3f0T+r7Rzp7hts7+Jq2+vqWjvqWrSdvdP7x83YZvjh8/d/PmncePnrx89uLt6zevX7189OjB3bsL8zev37uz8PDunds3ri9cu3bn+tX52Uu352bvzM1+fP78/tWruprq/Vs3P7l188H1q3evXH48f/3l/YUXd289u3P94Y3Z53eu356deXD98tyZ4xtXjPVpmwI93Kw5vGCN17LcgoG2jm2r15w5eOj0/gOHt+8Y03eP6fUr+vvXjU/u37Lt2K7dtQXFFnTQji9wsrBQcDkyFsMGAeUs2JbHULBBBRuSs0Apgy5l0GVMQM6GpUxAwgJkLFDOhmQsWMqEpAxQyoAVLKaCyZQzmQomQ8FiKFlsWxbbTcD1NOd6iQRqkaApO+PHJ49/f/Pmy+s3n56/fHPv0dOb917cefL89uMXd54+u/WovaouNSg4Lzqqu6pybbd+98TocG1VXWpiZWxklp8m088z1cejOCqkLT+zNSs1w8sjwNrKy0LsK1V4yWzdpXKVuVijULpYWrpZW3rYWDmKzBVcvg2bJ4TZXDoiAGEBCHFoNDaVzKXTBBDAA+nmX78ax4CtmAwbDlvK4yn55rZCkZzLN6fSYAMDe4i2fFn++RW9+1qLR5K9eiNVa/P8d1XH7W9IPqrLOtVdcHaw9Mxw2ZmBkhMduYfrUvaXR+/MDdqUqlkdbT8UYNmlZus17CE//pAPt8cd7nKmoy55QZe94VlveNYTnlVDs2p4ToPMquFLbuBFd/CCK3jehT7jQj/rQj/rApx1oJ5R0U7YQcfsGEdU7EMqziE7xiEVsk8FbZRRRyWULiW7VML1IKJFBgYCQwOeIYqDQvFQKLGhoRyNcSFT1GSqs4mpi6GRuwHKE4XyN0AFGxpEGBokogzyUEalRuhKDL6OSG4lUzuI9E4cbQAPDpOYE7BolCvVMsU6S9udGflXxycvbZw+t3FqZtOqi9umLu1Yc2nH9MWdUxd2TJ3bsWpm19oLezfP7N1yeufmkzs3n9yx6cim6T3TE7tWj+1ZO7Fn4+TOdWPbpoe3rR7ZsmJ468TIuv7+aX3P2s7+qthMD5bUhWItMWZLTbgugEzDsXUCrW3JQiszSGxCl2MRORpUmNIVplSlCVVlQnY2InuYUdUYmhpDU2NpGjzdHUd1RJOcsBQnAt0OR7U0xpobmnFRxk5s89LUgvTYjGCv0EBNcG1ZbWdLx3Dv8Ej/cJe2XdfQ2N7U1NOm7W9vaygvzU9NDvfzDfb2CfD0dlE5y6xkViKpkGvFZorMBTYSKzu5VCWzVkitZHJrudJaJuGLrNh8KxbPismxYXOlXJ4tT2AvFDqJhHZcph0bceQxXAUsN3OORixwE3HcLFhqG56XtdDbRuQntQy0lYc4OUSoNYFqz9Dg8JPnLvz6n6V3/1r6fmnpl6WlP5eWfllaevLh8/HZ+bPXHuh6x0Ij4nOz82vKKwvS0tNiEqJCIh3tXECARaVANApAJlLJRAqFRKOS6RQSjYAj4bEkAo6Mw5D+iYAl/18u/jeNZByFhCX/MzJSCTQKgUolUWlkGp0CAFQApIIQDYZoCAIwEZAF0REmxGbCHARksREeTGeyIA5CR0AKhABMBsSBQRYEMEEag05FIBrCBFkcBoeLsFh0ECRQ8QZYR4njrdmFl49fLz5dfHX32bOLt65tPXKie/qcbtWlpuWXa8fPVw4dzNYeyNGeKO44UdZxf2Lrsy2HJguq3XjmJBQKb2BEQGPRaAzaFIczJaANsQYoI3c7zY5N+y+fv7lvx8GVw5P9Ot1Ed9f0QN9Un3794MCavr7RVm1TQWFxQkJaaKCPShbgqEwN9ovz8Yr0VAe7ufnb2zsK+X4Si/bMuOvfLJ9b23tAX7pHl7dbl3O0r/jadPPdjbrbGxoXNtQ92dX27tjAp9MTv17e9OvszvZYT28QEypA/LmQHxdSM6kODBoHZ8ol4PgkIgePh80wgIkZhMaCZlg6Ggdg8FQzHMnEjGhiikUZAGjTtEBNS25CSax/S15CT2V2S25Cc1ZsU2ZMU2Zsa06sLj++LS9emxvXnpegL0rpLEpsL4jX5sZpc+PaC5K7ilPb81OaM+PKogNKIn0b06O7S9L1xWkNaZENaRHteclN6TGVsUEVMQG1SeGNadF1SVG1iVEd+ZmDVSUjdRUTzTVjTTVre9pX6rUtlaXN1cvam5pqKiqKi4qLikuLSiprGlp13UPdg+OD41Pjy9eunNq0ctWGkdGp4ZGpscl1kys3jq/YMDg63Te0cnB09fDkusGJtT0jqzr6J1q6huu0fVVN+urm7rrWnub2Xp1+sKtvpKNvVNc91No52NzeX9vQUduka2nV6/X9yyen9uzaf/n87IP7DxcXFxffvF58/frbN6+fP316++aNG3Nzd29cf7hwa/7ypQsnjm2bnp47ffr8kcOvH9x7eff2uycPP716/tvHxT9/+PCvT2///unDL+9f/vH9mx8Xn3334uF3Lx5+//LRrYtn60vyVZbmCiFPKeQ7Wol9He2jvL2D3NyivH0yoqL6mpo2TU5uWzW1f9OWkzt3T3R1e1jL7LgCOYsjY7JkTKYVSLdBADkLljEAGQOQIoANRLOBqBIYkDEgKUKXMQE5E5SzIQULljMhBQuWMiAJDEohUAqBMhhSMhBbJkvFZHoIOf7WQm8xXwlTa1ITfnv97N8f3/708vnPi29+Xlz8svj2jw+ffnn33Ze33//1w29bJ1dmhgRnh4fkhgfnhwcXR4c2ZiS3ZCTVJEQVhfnXJUePVJWcWLv83cKVT/fnbx7cs6GjPcrRwYoG2HGFEhZfZW5pby5ys7Z2t7Fyt7J0FotUfKGEw7fiCC0YfBHCtmRxhTDCpdJ5NKoAoAtBQARDYgS2YiDWDIaEzZFxeUq+UCmwkPIsLAAGw8jEEmvWk5V4cUXPvuaCsUTP0TiXjXmBe6riDjelHWvPOdVdeLq/5ORgyfHegkNtGXurE3YVh2/LDliX6LEy0qHf37rdjdflIRzwsez3FPW48XrduKjLvqxZP/asH2vWi3lZA19Sw7MaxpyGOathXPKAL7iBMy7AjCsw4wZecIdnnIGzDuBpB+SEinVcxTlixzmkZBxQQrsU9I1S6piU3qlkl9hw1AQzsYEB38CAg0KxUSiBkYEl2lSKw8rRGJmJqQ0KJUehVCiUswHKwxClMUB5o1AxBka5xpgyLLmGCtaDcCMANZOBJhy1HUvrIzP0BGYPIOxkiuthQb+j+nBt/anR4V09HVs7mrd2NW3ra9sx3LF9rHPLcNuGwZa1fa3TvdqVnc0TrY2T2qahhtq2kvzmouzm4uzWstzmspz6osyagrTagoyq7NTqzLSyhOTc0OiC0Ph0dWiQpbM3216BM7cwYtqguQqSuS1V5ABYqqhCOxJXReQqsYjCFLBDA45YxA0HazCQLx7xJcCeOFCNA9yxVCdTvIMp0c6UJDclyNFksRFWgDLjG2BcBDbJ4ckZSQXREamJcVnVlU2tTZ1d7b2dbfrWxtahnv6hnr6a8oqclJScpKTmqqpurc7D2U3Et7AUWrMgHhMRMCAhi2nB49oIBFKxWCmVqJQKJzulk53SQSlRyi1lEpG1Fd/CimtuyeZZMjnWLI6cy1Vw2fZCrqOQ424p9LAUuon4HlZCjcTcUyb2kol9FdYBtvIQZ8dQd7cAN7WvxjskLObQ6Znfl5Yeff7t/KOX6w6f6lg+XdbWF5BcYO8b5RGSqHIPEIikGnfvgqzcwvTMhNAItYOLiCuiEgEqBaRRAAqJSiZSKSQqlUwjkyhEAomIp3y9UP1/R/n/Q5H8v1ep/ywaKUQaEU8iEyk0KgDQQJAOQQACAQwIZDJgNovBhQAGDDIRiEUm0iGAyQAQmAZBdAYMshCQDdGZNCpMp8IgjQHTGUyAwYaZXITJpkMQkUo2IVgwhEd3Hf789vtvH764f+Hq28u3vz1y+ULHysv1o9eXDd2qGHxYOzZf0nu9UD+b03atuPNETuPp2u6r4+s21rcnqb0RHAGFQmEwaLQJGmuMJZuQjFBGkd6RZw9dnLswv2/HweVD44Md7asH+9cO96/u7VrZ2dFTvaw2I6swJq4wJjonMjTAQeFrJ0kN8kkLDUwI9AtxdVFLbRyFvOKokM36xhs7ll+a7j7UW3FAX7y9JWNDTcLh7oLra5qurq67tKL8xrq6Z3u735+c/OnChp8v79zZWpznKvNhUnzYgD8f9uaCchrenITnEPBcAoFHIrPwBASDgzEEGEuE8WQIT6ah8URjNMHYFI1CQThMflSgrjClszR9pKG4qyyjJSe+vSC5KTOmLjWiOStamxv31cWvK8b2gnhdflxrTqw2N+7rDlKXl1yTFF4Y5l2VENqWl6TNTaxNiaiMD2rNia9OCisM8ykI8SyN9KuICayIDqyOD2/LTpmoqxytLR+sLl2hre+vLluua5zu7Rhoaepsauxt03U0Nbc0NGtb26qrG0pKl5WU1pSU1SyrbmzRdvb0DI+PrZxatX5yYtXg0NjA4PjA0OTw2Mqxyenh8amBkZX9I1N9o1N9Y6u7R1a19082dw236EfqtN0VdS3LGrTVTbq6Vn1zR79WP9LeO9bZM9rWOdDUqq9v1DU16trb9D1d/WOjk1u3bj9+7MT8jZvPnz579vTZw7v3Ht+/t3D92szJU+tWLm+rry3Pzblw/NivH98/v7Nw49yZx9fmHly9dPvSmYULJ+9cPv363vV3j24tPrj58endt48WHt+49OzW3P25mTP7tm9ZMbyyV9e+rKQ4OS43LqIkJaEgMS4pKCAjIqyrpmrL5OShTZuOfbP9/P79u6amQ53dbDk8axCWIkw5k2UNAdYQTYrQJRBdCtOlMN0GpNqAFAlEl8KADKHLmHQZQpMx6HKEJoNpUpAmg+i2LFiJgAqYLocAOQgqIEgJgU4swJVL9xAyfCWC7oqCz4/v/Pbtiy8vHn15/ezXd29+e//2jw/vf3n37vcPH5d+/vX0jp2F0RG54cHl8VEVCVGNmYnteekdeam6nKTy6MCplqrFy6f/fvlg6d2Lf79+tPT6+Z/Pn43U1imYbA8buZNY5mBhbcPiyFgsR5FQbWPtZmkpZbD5VEAIMM1hDo/OFEJsc4QtghhCABbQASEAiCDQAoasEMSawZCw2DIOV87lyXkiKd/KmsFno7E8Q1RNmO/5ia4DzQXj8eqpJM3W/KC9y2KPtWacaM8901Nyur/s5GDx0b68g9r0vdXxu0oitmb7r4lXj4WqOjwtW1yEHRqrHl9Fl0bS4WrZ7SFBXfBjXwzgXArgXvBjn/dhXvRizPqw53y5c77cS16sCxrGjAd8zgM6r0bOezLOusNnnJGTTsgxB+ZRe/ZBW8Z+ObRbSt1iTVxnQ5mQAj0q3jIZx4doZoVC8VEoDgrFRRkIjY3EZmZiUzOhgSEfhbJAoWxQKLkBSolC2Rug3EyMfMxM08j0coBdCXGWIZxyECmm0ksI5DIsoRZDaSFBDWhaIx5uBXm1NE4NU6Rz9e6KTtQlJOuSkpsS4qpiIyrjI5clRZfEhRXEBOdGBmeFBqX5+SdpvFI0Pine/onefrEa7yh392AnBy+lTCOXeNsqfOxsveUKT4nS3ULmwLR0YtpoeHbefHtPtsoFkMjxAktTlsgEsUIzFWShIyh2BiwcSXylGawwAuxNYXcc2xPP9sIhvgSGNx7R4EA1ju6OoTqZEh3RJFszgpUBWmJKsDDGWZgSxGiSimPp4xqckVaWnFSYklxYUd7c1KAvLa1NT8tLTc6MjYr3cHF3d3Qpys5pqKgoy8ufGBytq6yTWcoROpMN8RGQK+RJxGJbC7Edh2ttYaFwdfHx9g1xc/e2VToqlY62CieF1F5ubaewVsitZHILa6lQJGaxxUyGjMuxE/A8lXJPhcSWy7I35zlbiexFfJU5114kcLaydJPK3G3t1M4e9g5uCRn5I2u3jWzb17Hmm9qJdW4JOZDcjaXyAiVuKNAcZUJDofBoImhtpUhNSClIy0wMj3BRqngMLkCBQBpEJ9NoZAqNTKESyRQiiUIgUwgUEo5MxJKIOBIRSyRiSUQcmYglk7BkIoZIwv4TiYQlkXEkMo78NQqeQsFTqAQqlUClEWlkIuWrtTQKnU4F6FSQTgUhgIFALBhk0iggBDCYCIdKBgA6jIAIAiIMmMWA2QyYA4MsOg2h02CQjoB0BkSHWTDCY7K4EMKg0AEshU2FBzv6PrxcfPf4xdtb93+6+fDT8dlL7ROXq3qoElA4AAAgAElEQVTnK/qu5mhv5LRey2q5lae7nd9xs0B7LrfxUEHD9pK63W3d5zZv27ZiRbCPFxaNRqFQRDSRYkoxRBnG+sdeOHHlwtlr2zbsGOnuH+7qWjs6NNWnn2hv1ZUWN+bl1mZkVSSlFMZGZ4YFRrg7+tjaxHi7ZkaFpkWE+js5ytgsG4TeXpS9vb/t3Nr+ufUDJ0brDvSUbGvJXFketakh5fRo5cxk1cnhknMTFbc2a+98031jc/fRwZpNTfnjJWkR1lw1Qg4wZwaJOUo6SUwmcgl4HpHIJ5PZBCIDS0TwFIRIZRDpMIFGRRPwRmY4QxNTFArCYYtig9sKkvur84bri7QFSZ3FaR2FKY0Z0Q3pUU2Z0S3ZMV+3jNrs2NbsmPb8eF1+nDY3rjUnTpef1JaX1JwZVxEbVBzh15ge25QeWxodUBDhXRDuXRoTkKi2S3BTZvq6FIf7LIsNaU6PH6osnNbWTWvr+svy2/LS+6tKRxoqx1trpnvb+xrqG0rL+rRtoz29em2nvl2v7+ptb+9uatLVVjdXVtSWFJZlpecU5BS01DdOjI6sWz01vWpqcmxisH+gt6e/u3egu3ewb2Csp29U3z/aMzzRM7yic2Cyo3+8o2+ktauvXttZ1di2rElX3dxZ06KvbenWdY109ox294339I/19ox0dfS3tXQ21LU01Ld0tOsH+odWT63etXPXzJmzj+7de/XkyflTp3o62uIjw4a6Oq7OnF2Yu7xw+eKVMyfuzF5YuHR2/sKp+fPHZk/snzm8Y/bUvrlT+29fPnlv7vT9q2df3b3+6s61tw/nF+9evXJ87541E6t62ka09ZMdLau620e1DRPtrZtHB/etnb64b9/86VPzp08ON7U4i8QyBkPOZMoYiBVAswIochYoZ9IlIFkGUWUQVQKSJSBFClJlEE0GU2QwWQKRJCBJBpJkAEkGkKV0og0Vb0PBWVNw1hS8hEKQ0chKgGILEmxBdLybfE1X/d1T+35+ceenZ3e+vLz/08sHP7158uvbV79/WPz17evXd2+dP7BvoKG+KDKiOCq8Mj6qKjGqKSOxMTVutKZ4tLqwMz+lvyx3x0DH7PZNL2dOPj1z7NLWTWc2bJzu6Erw9o3zCUgICFGJLKVcngWdZk6lWIOAm6VllMYrxifA2VpuifAtEQGPwuBTGRYw2wJimgOgBQRZQJAlDFszEQmLIWOzFVyeksuT8cwlAmspx0KAJ7JQqAwXxcmB5oNNucPRzmvTPXcWhxyoijulzTqhyznbXXp2sOzUUNHxvtzDbWl7a+J2lkZuygpYEecxEOKg9ZRUO4lqnC1rXWxK5IJcC2a+JQd1IlB4Klh0NlR8Olh0KkB4NsD8QojlhRDLcwGiswHmp/0Ep3z5J725x704x7w4h9wZ+90Ye5wZux2Zu+2ZO5TINhm4RUJfZ01ZaU0blkC99sIGlTiUhpWjUCIUiodCcVEoLgrFQxnwDQz5KAMeysAcZSA2MLA2MLBGoewMDTzJxBg2K5sjyAU56WQwDkOMMDGNMDJJNENn4Qj5WFIRhlSJp1fhwVIcvZIIV9K5BVybNGv7eCu7GGvbSIltsETmZWnpKhQ6C/mOQr4Dj2/P5ttCLAUNsaWxbAGODY1pSUbEJNCcSOPhSRwcnkcgcTAENprIMCYiKAITReIaADKCyJ5uI8Py7Ajmcjzf2oxlYQJbmMBiE0SCYSqwbCWaoTCGVMaQG4blReD7EHg+RJYvieWFZ3hgIQ8coMYDbjiaA4YsN8XZGGElZkSREdYaT5FTYDeRMiYkLT2jKiGxOCW1LDOzMit7WWWVtqKyOSE+3cPNW+PuFRMenZOW7unkwgFgcyYvLy03zDdUJpY7Kl0klrYKqaPKzuNrag9/f/8Id7Wf3NZRrnSwVbnJlS5SqYNU4qCUO6iUTk5KRyelSiVVuqvsvZ2c1HZ2oZ6aKB/vAGenQHfXAHdXjcrOVS53lSvcbR3c7Jyc7FxcXbzVvuGJ+ZVdqzZP7juzbe7e3ttPNl26ufbklS0zC1tnbuvX7+tatV0dkoilMj3UPqVFpSU5eVkJSb7uagueEKSAAIlGI5EBChWgUKlEEhlPoOBJVAKFjCMRMYT/7b8HRMI/LpJxJDKOSMaR/uuRRMGTKXgylUChEihfr2e/6kinAhAAIxACAQhAQyCAwYDZIB2hUUCQjtCpEATADJjJRFgMmIXAbAhiAXSEToPpdBigQwANZMAwn83mM1lsOgjgSGRTbEZ80sObt54u3Hl79/731++8OnBqb3nLN4nFB5NKt/olrfeI2qSJOxCReySm6EBswfG82uOVLcdau+bWrv9448bSj5+f3r/Xq+9USmUmKBOcEc4UZZoUkXLpzNUzJy5vXrdtrHdwoq9n5UBvf1PdQGNtR3mptqioKTe/ND4hJcAvwc8z0c8zxtstPTwgKzo8NtDP0doKwZgxMUbdlfm7R7tOre6b3z5xbmXrgd6yHbq8qYr4oZzgtdWJpyZqT43X7O0u+EaXva4+daQ4ergodsWyjC26qjRXpS3ZzN+Co+EjSoBqTsBz8VgegcAlkmAMHkLjWSQakwQgRDpIoJLM8DhDU5yhiRnKkI42zQj26q/K05dntOQnNmbHtuYltGTHaXMTWnPim7NiGjMimzKjWrJjWjKjmzMidXlx/7iozU1ozY5vTI8pjwkqjvCvSgjPDdIkejoURPhkB3uEqCwjHWyy/FyXxYe05ST1l+VP1ldMtdQMLytqTI3tKsjsKy/srSicbKkZrC1bP9A10NyQGhGRHRfXWF7RUl2v1+n7uwf17T369p6O1q72lo6GZXWlufm6xsZje3Y/Xrj57bN7H14+efXw7p1rs+dPnti/Z/fmjetXLl/e3zega+9s7+zu7h3u6h9p7x7o7BvWD452DQx39I209Qw1d/TXtHRV1rdX1uhqG7tadX0dXYP6rsGuzsHuzsEOXU+btlPX1tXSomtpbmtr1XV3di8fHd+99Zuzx49fvXjh7Imj87MXF+YuXTx1fPbMyVuXzz+7c/PZ7ZvPb197c+/G0/nLN2aO3Dh/eP7CkVsXj81fOPrg2tlX964t3r/x8enC56cL3z+++eHBtVfzFx/Pnbl15vDJ7Ru2Lx9e09e5vKN1vK1518rJucMHXl6/1l5aakmjWNGpCgZkDZDFNIINRLak44VEEwuymSUVbUXFWFLQYrKZBQltQTYTU00tKaZWFFMripkNDSMFcHKIoIAIthDRgUlxE8B+NoJIB0myxiHTzy0/2KMk0nO8ofDOyV0f71368fn8l5cLP724/eX1/Z/ePPjpzaMfXz386c2T13dvHN68Tl9RWhIVVR4TVZ0QUxUf1ZyZ1F2UNVCRO1pd1FeSXR0Xlufv1ZGTsaalcaKmallMTJKHZ7KPX7J/cIy3f5jaRyWyNgcgLpEkpFAkMBjsaN9TW79n7frV/aOlqXk+dh4SloWAyrCAOCKQaU6HxBBsCSM2TKaEw5Dz2XZ8vkogUPH5Mr5QIrBS8C3NSSQGChUtERzqXHagMbsnTLkmXb2nNOxIbdyptsyjrRmnuwvPDpWcHio80ZN9qDVlT03sN8Xh0+m+IzHu9R5WqWJ6GBMbxiZFCaAQJj0AJIcwQdQqD8FKd/4qd95qD+FajWiTl3iLt9VWL6stGvEmD9EGd/MNHuYb1KL1Hubr1IJ1GuG0p3CNh/lqd/M1bqJpJ8FqFW+VHW+FHW9Iwe2xFbQ5WOVZcHwJaCkKZYVCWZuaqihUFxiR4IkcFIpnYCQyMRUYGApQKEtDQxUe7wkAfgjkDwL+eJK/McbH0ESNMnRHoTQogwATk0g0Nh6DTUHjsrHkPCw9D0MrIoDFVFYWIvIkwjJDnNyQYGGEFhqheSZorhmaaWqCGBszjYzZxqY8I7TAEC1AoXkoDMsAwzbGCNAEEZ5iQaaLqTRLOs0GhJUIW4nwVIi5M9vaR+TgKXDQcO3kOJ7UlG1ljIiNYZEhYGECiAzoYkPAypBuY0C1NYJdMWwNju+FE3gT+J44pieB4UVgaAiIOw50QlMdTMlyI5zUGCc1I9pgyHISKCWBYjRVCpvHR2cnp1XFxBeHReeGRWaFhKdm5FRkZJZGhCf4+4QE+AUH+QZ7uWkcpLYOUoXcwsbTySPCNyQqICLUO8RF5WYrdbCVOkmsbJ0dNGEh0X6+IQqFg1xp7+jsobBzlchdJFJnK4m9tcReoXBydlSrXTQaV01kUFhceFSEX0BUQEBccFCkr290UHBkUKi/xtvbTe2n9vH3CgwOjIyJS49PKcgoaVy168T5p9/N/7C08OvSwh9LT5aWXi4tPfpr6eEfS0//tfRhaWl4wy4X/4iUjNyKimVVZeWFmVlRIaHmfAGdAkA0AKRQQCqFTqbQSGQqkUQjUegkCoVAIuEIJCzxK41fp0MyjkzBk7/6998K/n9FpBGpNCKVQqJQSBQqmUqj0AAaBAEwDMIwiEAAAoMMGGTRqRCFRAdoMECDEQBhIUwWg82AmQjEgCEmBDLpNAiggTAAQzSAAUJ8FkvIZLHpAB1HJJqg1c4uVy5cuDxz7syBA6+u3Lixfe9gYmaXd/h4YPyoV8Qq/7i96SUzVW0L+rGnk+vebdv33aETP16c+/P+/X8/f/br61d//PDptx8/zV+5VlFSCdERFAoVH5Uyc3p25vTcto3bR3sGxnr0Y5267rqq3rqqrsoKXWlJaUJiRnBITkR4hJtLnLc6NyY8PzEmPSrc3c5WAABYFIpDwqzsrD8yNXRu/dD8jonLazpPDNfu1ZdMVyX1ZgZ2Zwfv6C7d3lUyVBSlTfWrj/PsyAofKkubrM3boq/XZsTaAQRnJt2dx7Im4S3IRB4ez8XiWDg8hMFDaDyDQAWwJBqaSEETSKY4vJEpxsDIDGVAMTGO93IZrClozU9syIqpTg1vK0jqKk7rLs3oLEptzYltzIhszo5uzYlty4nT5cbr8mJ1ebHt+QlN6VFteUm6vJTymKC8EK+8UL/8UN/MAE2yl0u4gzRAaRGrVtWkRnWVZo3VlY7XlQ2U57dlJ1fGhJSE+zekxAxWFI7XV/aWF/RUFg7Xl6/r61g/3JcTE+3r4BDu6ZMWFZcWm1iWV6JtaG2tb9FrO7ua24Y69cf37H33/Om/P39c+vJx6cfFpR/eLP3x6e8f3/7144dfP739/Pb5uxePH9y+MXPqxI6tW8bHRju7utrbOzu6e9p7+vUDw71DY/qBkc7e4c7e0Xb9SGv7QENLd3W9bllNa21NS2ODrkPb26Mf6uke7NYPdHb0tLfp21rb21ra2rU6bVNzd0fH2lWrDu3bferooUtnTz1cuPn49vy1mTNP79x89+TBh+cP3j5ZeHH36sMbF+9fPfvw+tkn8xeeLVx6dWfuzb2rL2/PPb918fWtC+/vz/34/NZvi/f/+vjsP9+/+te7p5+f3FlcuHb/wpkLe3cc3bx2/5qpfdNTrUX5rhYCez7TQcBQ8SBHIeJuxXW3ZHlYMn1k/EA7ixAHqzAn60gXaZzaNsnbITPINS9cUxztUxYfUJkUXJce3pwdo8tP6CpO7i1PH63LX6Ut39TTsHOkbd9k16GpnjObR89vn1w4se3x5UNP5o4u3jn//v7sx8dXf3x5+9e3j354eff3d8/+/eHVz6+fvJy71Ftaku3vV5MYVxkT2ZKV3Fee11mY3pwR35KR1JASV5cY25CcWBkVVRAQlO7l6ydVqDg8tVShUTrYiawtEA6XQhdDiLNYHO/t1VVZuXFkdO7oiWsnZ7YsX5sXm+EoUprTWFYwzxJiWYCwFcKwgmEbBiJlMeQcli2Pa8fn2Qv5SqG5TGgp55tbUMlMA5S/ANnelL+nIaM30m5NumZPRfi+6shDzYlHtGknurLPDBadHSw4oc/a35y0pzpmS3HYVIZ/b6RrlpzhBRi50Y1tSYaWpoYSHFpFIztBICpfDOWI6LkCWr6AXiqGqyTsOhm/2ppTJoRK+EAhl5LHJuWwCFkMfDqCSUHQSQx0KhOTycblcUlFPEoJl1rCpZUL4SI+ksmB45lQJAPOkCsL3DWNkVETpaXTdQ0tySkBljYiMwwDZcAyNOIbGgsMDMTGxrZ4vCuF6kIi2ZmY2aIMVf+TgR0KZY9CuRgZaYxMgrHYSBwhyhQXZYhJNCOl42jxJoQkkJsldQhhixxxNFsC1QGEHBlMBQw48lguQp67SOBlKQq0sQ6XK2Jt7eIdnZLcPVI06gwf7+xA//yw4KKo0NLYsLK4qKqkuLrkpMa0jOb0XG1WUUFgdLCNswdD4kyzsCXylSSeDMeWYJnWppDIgCpCka1QZFsjyBXN8UBzvbACbwJfg2d6EBA3POKKA50wNHtTsq0JUWlKssfTbQl0KY4qI0EWGDILheETkZjIrPiUypDIXL/gtOCoTL+QxIDgeFe3AKXSXWqtshBaW/DE1kJrhaXUzlpmZy2TCsUKkY2zzN5RqpKZSyVCG5lYLuZbWltI3V087VXOYgsbW6WDvb2LQukqt1PLbN1t5C5WEkcbmaPK3sPZSePq6BHiHxoVGhXqHxTq6x/uFxDk6R3oG+DvF+Lh5ulg7+KgcnNwULt7BoXFZqTkVhc39U8fuHjkztvL7/6c/bR08dPSlZ/+c/2npblPf1/++PfdX5e+XVpaf+hsTHZpXmlVWXllZVl53bLK8uIitYc7jQ6QiASIRgGpFIBCpZP/R8evQFIIxP/1j/iVPSqB8hW/rxb+c/6n/0aRRqRSyRQqmUKjUOlUOp0KgnToaxAAQQDj65hIp0I0CkingggAsWAGG2EjEAMCIAhAQDqDRgHoVACmQxCFBtPoXAQxZzF5MAgRySQzrMRSfPLEsWPHDo0N9G6bmtq9fMXunoFDnb23pzY+37Tjw74jP8/M/X799l93Hy49frr04tXS4rdLb79d+nbx78XXvy+++e3D+1+++/jrDz9++ennffsOu2t8goKj9+87cf7slS3rto109w92tPe3NrZXlbVXlLQUFlSmpuZGRBfHJ6YHh/rbq6I9PQqT4pNCgz0d7GESCW9oRMNg+FRiSqB6a7/2xu7Vd/dNXZzqPDFSt6ezeENt+lhxbE9+5FBFUmdu5LIoz6oYn4bkkL7StJHqvKGqnOn2mtVtNdGOcjHOzA6iSygkMYHIx+E5GBwLjYHNsKAZDsKSaGgCDUOioAlEEyzB2AxjYGSGMiQZG0V72PdU5NRnRrcVJneUpHWVprfnJ7cXJOvyk5qzoluyY3T5CZ1FyV9/I9WWG6PNidblxjVnRncVpbflJuUFe2UFaPLDAjIDPKNd7ELspGEqWXqApiU/ZaC6aKCqsL0gvTw6ONPHLcvXvTQioCktrqsgo7Mgs7csv6+isKe8YLShckN/597Vy7uqKgMcHfwdnb1VTq5yOy8nt+ZltSf3Hxnt7l81NHT70sV/f/rw56f3X149/vHprU/3L7+/NfPzy1t/vLn3w7Nbf7x7+tenV3//+G7p549/ffnul+/fvn3xZOHq7MnDBzeuX9s3MKDr7NJ1dHV29/YOjA6OrOwbnOzuG+vpH2vXD3d0DHS099VWN9dUNjU16BobWtu0XV2dfX09g73dA/rO7va2Dn17Z1tzS2NtbWtjfVebdqS/Z/30ysN7ds6eOTV/+cKLuwuf3zz7+f3LT28ev340//z2la8oLj68/u7RzTf3rr25d33x/tVnN868uHHm1fzM4u2L7+/PfX46//Or+/9+/2Lpxw9LP3/6+8ePv7598fHh7adXLl46sHvv1NjWsZ71/W1T3Y2r9PWru+vXdNet663dMNC4dVS7fVy3Y6Jj9/KuA6v7jq4fOrS2/9iGodNbJ87tWD6zY9WlPauvH1h36+im28c23z259cGZHU/O73p+ad/r2QOLVw+/u3n8h4cz7xdOfrhz5tOT2e8ez/7yZuHXxTs/vVr4/e2Df398+tvbB39+fL70w5ulX75b+u3ns5u2VMfHV8ZG1SXHN6YnNGcm1KfF1SbHDFYU95cVNaYm18QlLItKyPULTvfyS9B4R7lrItXe/k4eKkuZhC9SCkR2QnM5m50WFHR8y5aL+w+c3L7zzN6DBzbuqMwocrNxsAA4NgyeDYNrCSMiALRBECmTIWcxFByWLY9tx+eqBDylQKAUWahEIikCMI0MHEHiipKEDeXx+gjV6mzfXVVRO6sj9zcmHOvIONaVdbI371R37tG2tL11cbsqozcVhKzM9O+K/j903VdU0+n6+O10akjvPZDQCemhVxFFFAHpSJGmoiJFeg2hY5mx997HsY1tVKwgdqSKggXpTUCQkuT7P3Dv2fu33/WudR3kIOefdSf38zyOUSKGJwvpwsHZEPVpcBDHUN+CSBRQ6SBHAsGRQHDG45zxODciYRGFsoROX0KnLyJTPIlkdwLeFYdzwqDtkEipvp5AH2alC7ZCgKzhIGsoyAYCtoaCbWFQOz09ua6+LUzHCqLry7PemZJzb/+Jp4dPvj174fr23zb4LFOQaXxdfQ5clw3XZYJhbCjcBIbgwxDmUJg5GGwKApuDwBYgsCUIYgkCW4JA1iCwAAQRQyD2MIQzTMcToeuDMFiuY7gSgVwBR8bxrC4XlNysqqmNiyuNiiyOjVAmRuXHhxcnrS7buKYqLaE2NX5bauLvGWsP5Gw6mJe6Pz9tf0Hq/vzN+/I37c3fsLcgeU9B8u789bvzNuzLTzlYmHGgIPNQUW7+6nBXtokTzcyJaikn8O1Ipo40CzuymQxvIsMayzAcOxTXEWXsZMhx1GU667LcDNnuWI4zmmFnSJLq4SV6OIk+TmKAlxjgZUYkAZJgqoPiwpBUsC4RBGUakPyXR4VEbPJZHuO1JGKFf6y3T6ibxwo7ey87O0+J2FFoIxNbS2Q2UoVAphBI5TYiAd/MkssT8M3FZlYiU2uJha3cRmJlYsFn8+RChY25wJjNE9lKRbYyaxs7a6GTtdDJwsbezEJmaiGxtpbZCuRCgdzFwX2R+2J3Jw8PZw9vt0Verl6e7t6ei5a6uHjJFC4CkYOlwF4o93BdErQkKD65YNuuiw+3Xnx47sXXW10zd3vmHw1r6vpm6/p+Puyfqx+Yb/sB7P3z7vKopJh1m+KSkqIiw1M2rM/KzAgLDWEwmCgjJAGDJmDQJByWiMMSMGgcygiDRGKNUL9gkEYYpBHWCPUreL/K9z8h/G//RBGPwv3TRRwGi8fiiHjCv7tIJuLJBBzx31EkEXBEEg5PJ5NZNDqdTKUQyL+++WuRlYwlEFAYMhrDJhFNmXRTBp2GxaP1DEkE/NFjh5/UP9y3f/fu37beOH92svPDzMdPwMAQMDAIDA4C/f1AX592oE892Kce7F0Y+LbQ36Me6NcODy4MDU33903294/2DUx9/zG/oG3r7D504ty163/fvf3oyL7DW8sqqosLK/OylOmbCjatT4uO3hi+eo1fYMQS32WOzu5i8UpPj0Bvb7mNgIrBGcB08IZGXDKZgTIk6yAKE8Kenv79w81jzw5X1O3Mu6xMPpUdt3NjSFlSQH6Mb2bY0pSAxdmRK4sTwsuSo6tS46vS4n/L2XBIlZ0TEyKjk4UErACHMzVAcvUMWDr6NIQuEYbAw3TwugZYXQOsLhKF0DeAwA0hcEMwXAcEwsCgIZ72uwtSK1PXVKcnlKfEZkatTA/z/bWSmhPtXxC3Srk2TLU+omxdRPm6CNW60JKEVUVxQSUJoWXrolODfcNd5TGLXeN8Fq20E7laGHtam0Yuct4U7Je8yjfcw85XYuFhyVkqMotb4pofE1K2NkaZsLogJrQgNiw/Nqw4afXWjOQDyuyjlUXnft96qKo8fPEib6l0sVzhLpa7CCWpCUkv6x6+vFf36e2buYFv6qGeie6W0Y6Xfa/v9zy73ll3vvflzYUvbz833h5oejzZ9WbyU8vcQNfCyNe5kR7txBDwc2J+YnRqeODzx86HdXUnT5ysqdlaXFJaoiwvKa2s2fp7VfWOqqodFeW1ZarqivKtJUXlWVvyszLztmTkbMnIydqSm5dbpCxWlasqqitrKsvKlUUlJUXFRXl5+dmZRXk5yvz88sKCfdu3XT13+sXD+5/bm773f5qfGPwx9GWs5/14T+f3ns6hj82f3jV2NzX2tL7oaX76+e3Djy/r3jfe7Wy8+/Fl3afXj7+8rR9oezXW3To7+AUYHwDGB4CJ4dne7ukvbZPdTaOdL4ba6wfanvS3Puxrqet9d7f37d+9b//ua7rb13Sv/929wZa6odYH451PJ7rqf3xq/PH52VRX41R3w8znxvmelwvfXi18e7XQ+1rd90rT91rT91rT/0bT90Y73KwZeqcZblYPtahH2rRj738OtGi/d2vGPs4PdapHPmqGu9RDH+f6P2gHe+cHhp5evFi6LnFjoF/8skXJAUs2hS7flrFxd27GjszU4oS4pKW+K4SKZTaycJdFa3z9Ypf7hy1Z7ue+xNfNe4mTu6fMzkMsEbHZChPjwvXr/jxw8MGlyzfOXDi/73hxSo6PvacVzcScxLCmsqxpDAsyxYZOFzDoIiZDzKb/+xp0tsTEWMznSfkmAhqRowsV4fRq1wYd2BSWuUhQHeJ0YpP/mfRVf+SG3VBG3ypbc6ci/m55/M2imD+3hJxLCTyasGx3tLcywClMxFxiQQ50tFnpIvVxUvi6uixxdvFx8wRZkYxtqDwxw1zKtBDTTcUUvojCl9DN5ExLOctCzjKTsczEDL41mWOOZ/DxFGMsgWWEYRkgmXoGTF0DOkKPgTBgwJFkkC4JpEsGGTgbiyo25J2t2XeyuHJ/WuYG76VyAtEEocuGwukQOAuhRwVB6VAEE4ZggWFsEIQDAhmDwDwQlA+BmcEQZjC4OQRuDoFaQKBWEJgQhhBCYHIowhlu4AY38IQauIJ1Ik3MXhw6NPr40bPjh65uqzxRmnuiPO9MbdGJysB6AOIAACAASURBVJxTNbnntued35Z7tibzbGXGuaqMCzWZ52uzztdmna/Zcr42/fzWtHNb085tTbu8O/fyrpzLu/Kv7i7+a3fpvSPbT5Zl+ViZ2RiSbNFMayRNgGLIyaZysqkTw8qZae1Et3SjWS+i23hRrL2IFl44M3esicKQKtHDC+AoK4ihBcTAEmpgCTe01kFZ66HNdFBssD4NpEsF6VJAugwDkp9P+OroVN8VMa4egZ5egS6uy+0dlyjsPO0U7gqpi0Lq5CBzdlW4uCtc3RQujlJ7qUAksRHaC6WOYoWDrcxJrHAUKwR8Sxu+hZuDq8RaYsIxlYjkUrG9haXczEphaW1vbqkwNZeamkstLWVWVjIba6lC5uJk7+GgcHG0c3F3XrTYY6m722IPLx/vJX6Ll6z08Frh5LbM2dNv8crVXgGxAfEZtadu7b/xsujIrVMNX258+HH368+7PT/ufv3xqH/uwdcfr4bntp+57rUqas36zes2bIxeHRGzOnxN9GrfZUvJJDLayIiIxfxCwKDxaBQOZYQ1QuJQqF9T4z/+MwX+/4Twv4v4y3/Nizg8FkfAEf79ayqFRCAT8SQCjozHkgg4MglHImFwDBKZQ2MwqXQ6iUYlUihECglPJuOIFDyRhMFSMGg2mWjGZFiwWXQsjmCI0kfopKZtftPy9knj04ZnT9+9eTkzMAB8/64ZHp7t/TY/1P9zqG9ubHBmfHh6fHBmfHBmtH96qG96sH9moP9HX99EX9/U4NBo70Df1/7+gZGxyZ99I5NvmjquXrqxZ8furary6uKistzMgs3rMxLiEoODV3l6B7h7By3yWero5qmwX7XUx1EkpWAJhnADrCGWgqeQ0VgGFs1G6XnbcJRx/o0nt708XtOwX3mjIvVcftLOjWGFscsLYvxKE8MKYoPzYoILEyKLkiKL10WWp8bWbkncU5T6e+7mUBeFPZNuz2DYoDF8fUMmTIcKRRBhcBwMgYXrouG6KLieEVxXHwxDQhFIKFwXBKIjDeL9Fv+eu7FsU3RuXNCGIO/E5W6/tkkL40Py16wqSgguSQotTgwpigsqjgtSrQtVJgYXxa1SrY0oTgiPW+ISYCeM8XINdXVwMGbKWBRHHsvdkudmwRXT8XZsipcNL9RNvmGVT8GaMGVSVEFMaEaIX3ZEYEnC6sK48Lw1IdWpSQeU2ftLsg+qCi/t37UlZvUioWCpQrFYrnCwsk6Pi3/z4MHQ+/cLg99+fvs48bFpvPPlWFv94Os7gy9uvP/7VOf9s3NdzwZf//214cZoy9PRtsaJrjdjH98MtD0f6WyaH/gMTA4Ds5OAek6jnvv5Y7Knu/tZff0fFy7t2L4rL6+oVFlRUV5bWVFbXbW9orymumJbTdX2UmVlUaEqN6cwc0tuRnpOZkZ2ZkZWUUFxSZFSWVxSriqvVJWVlShVxSVlxcWqgsKyggJVXl5pfs72itJzRw88uHml4/Wz0a+dsyPffvR3j35uH+5uG/jQ3NP68kvzs57Whr72533tL/rbX/W2vehped7X9nKg43Vf26vhj83j3W2j3a3Tvd3T3z5qhrqA0W7g+ydg8jMw+Qn4/gEYbdeOtWvH27WjrdqRFu1om3asXTvaoR1pB0bagbE2YOw9MNYGjLQAw83ASMu/DDcDw83A8DtguAkYbgKGmrSDTZqhd8B4GzDRsTDcsjDSNt3X1Nfx+Edfs3qkc2HkIzD1TTvSrRn7DEx8m+nu6Ki7v7ewINTF0ZnPTg33v3ls99HaopqsDapNiRtW+flKRXZsjpzBWWojC3HxXL3EJ3Kp72K5g5hvIzG3dbSVuYllnhLpMnt7dxsrb4k40NVtQ1hEWXrWjqLyrMRNvo6eAhbflEC1ptBFLLYNnfbraWUhkypm02XGLAWPY8fnKkyNpaYmcr6xLYPENYCKCAZHCje/urDvoir1dE7csbTww5sCzmwJuVIUfbs8/m7V2nsViTeLYi9lhl1IDT6+duXuNcuKApwiFSbB9ubxfp4xActiggKig4ODl/sHr1wFsuaKbXkyqbm91NxBzJeLjCVCY4nIRCrhy0U8ia2JyJpra8aw4lD4dAKXgePQsAwKikI2IlJQRAqaQEERySgSTg+PgqFJ+hQGkiGgWQW5+EUtCgiRuwTaihzINBOYDhehS4XAiBAIXVefBIWToHAKBE4DwZggKBsM5YLhHCicA0OYwHV5cB1TmI4pFG4OgVtAEVZwXSuoriUYJgBD7WD6rrooEQi0TuHw4eq1sWcNH25ebzx74sGRvTf3brt5YNvtQ9tuH669fbjqzuHKe0er6o5VPjhe8eB4xcMTlY9OVD06Wfn4VMWT0+VPzpQ/PVvx8GTp/WMlj05VPDld8+hEzYsLu+8dqY52tzdBIDkwFBuGYsFQJvoEE32CJYYuIhlLSMYKCs+JbuHBtPZiWHuQzZ3xJgosS4ahiZEUoSHB1gBna4CzNcTZGGDNdYx4cKQxHMlBGBnrYjgIDMuQ7O8Tlpiwxc8v2sHRx07hJbJ14ZtKjLk2JlxrHtfK1MTakm8jMBMITQW2ZgJLvqUFz1xgYSu1lSiEcoVA5iS2dxTb2/CsrfnWrnaucqHC0kxgJ3OSS52Etg4CoZNQ6GRr62hjY28jcBCKHEUiR6HA3l7h4ers7eLs5Wjv4eTg6ea82NnJ093dy8fHz88vaNWqyMCgaP/g2FURSSvCkpZFJq9OU+28+KDq1L2KM3UXXvXc6Zq8/3Xq3pepJ31zj79OvR1e2HvxzsrVSbFJGzdt2pyyfn1MRGh4UKCnszOZQMSj0WQ8loxDEbFGBDSKgPoXvJER3sgIh0T9A2+Exhth/ruO/98Q/o9f6zxELI6IxZFweBIOT8YTKHgSBU+m4MlkHImEJf5CxpEoOAKTTObS6WwqjUGm0khkKpFExhEoOAINT6Rh8TQMhkXAm9KpVmwWG4MnG6J1IbBFXl5/1927Vfd33eMHr16+GB8a1M7MzI+OzgwOzowOj48OjI0Pfp8cnZgcnZgcnZoYmfo+PDk6NDk0MN7XN94/MP9jZnxw5PvoxOTETF/f6OcvAy3vOm9du7Nnx84apVKVm52zaf26yNDwZUv9PT393BZFrgiOC44OWuofsMRPYGqlD9eDQ3R1YEh9HRQKiUPqGpCQBpZU3FIRL9Fb9vhwdeuFXc8Pqm5Xp5/PW7t3U0RxrG9+zPKyteElCRGZEatyYkLy48Py4oOUyeHbMuIOlmw+WpadHuLnyKK5cTn2NLol0ogFhdMgMAocQUQgsHA4BqGD1dXD6xsYweAYuI4RBGYAAklMOKqUxPKUNVkxAemRK1LDfYuTwsuSo4oTwwrjQwrign6d0/i1j1oUF1Swxj8/xj8/2l+ZGJYV6R/pbhfsJAt2UriZGYsoBDGVZEXCmOGRMi5tka1ZgJM0ccXi7JiwvNjwjDC/TYE+6UHLcyJXFcaG5UWHFMaFq9bHVKckbs/cuLsgfW9x1pWDu3bkZy5TSDxsbTxFomX29hf37//Z2zvS3jrS3jT18d2Pj6/H2upHmx9MNN///u7Ox3tnmq4eGnz+18z7ho8PL399dnustX6ktWG0tfF755up7pbpLx0/ez4sjHwDZsYBzU9gYWZhcmxuauLn1OTAt96/rt2oLK8uKiipKKtSKSvKVRXVlVvLVFVlqqqK8prKitqK8hplSUVeXmFWVk5aanp6akZ2Zk5BXmFJUYmySFlSVFJaVKIqLCktKFLmFyjz80vz81T5Ocq8zKqS/GN7f7t39eKbJ3c/vG0c/tw5M9jzc+jr7PCXmcGuyW/vx760DXe1DH1sHvrYPPDhXV/Hm9721yOf2kY/tfV3Ng11tQx0vhn58Hri09vp3pb5oQ7t2Adg/APwvROY6AS+vwfG2oGxdmCsAxh/D4x2aIfagJEO7VgHMNYJjLYDI23af/kniv+k8R0w/E473Dw/2KQdbwfGO+aGmueGW4Y/NXY13Z3qbf451DEz2AFMftGMfVoY6Zob+XR532/BTnYOXEakl9PuksyWx9cXRj6OfXx1+8y+svQkfxeZm7Wpr0wW7Owe4b440mtJpPfSFc5uAi6PhiZR0EQ6lsQlUkRc48VS6WKRcKlU6mkrdLKwcrMRr3B0X2bn4mBmI2KZ2NCYAgbDlsm0oBCtKCQBnfxPF+UmbDs+V8HjKPhcV2tzuQmLoQPlG+qdrVICo9/mRj5/e3z9zvb8c3kJfxQkXClJ+Ks04ZYq4bYq8Wpe9Pm04LMpq46vW7knzrc40GW1nB/pLEhfHZC9dk1O8vqNaxL8vVd4O3uBpGaOInNHsam9kC8X8uViU4XU3F5iZifkywTGYkuOwJRtzaWb0ckmFDyHhuXQUCwykkoyJOCRBJwRHm2ERxkRUEgiFkXhUHh8qpkpwUTBtnFgmguM8DZIIx5clwQCk8FQMgxOhMKJOro4GBwLhuBAEBIYSgVBGWA4EwyjgyE0CIQFhXMhcGMQzBgE44EQfIiOKVSPC4KYgeE2MD1zENQcBBKBdJRBkR9u3O199HT42YveJ0++PnzQceuvlht/Nv914fWVEw3n9j8+/fuTUzvqz+xoOL+j/szWJyeqn56sfnyq4umJiicnVE9Oqh6fVD47U/H0dHn96aqnp6ofHKloPPvbiwv7VEnR5igcEYQgg/WIIB0SRA8P1iFCDbiGBD6KYoGhCXAsBYXvRDNzIPGkGJbAiCIwItkgiVYGeAt9tKUe2lzHyFIfY66HMtVFm+pheHpYvgGeq4OlIjDLPAPWJm4JWBnl6uLr4rxMInZhMMxoVBMux8KYY87nWJpzLcy5FpYcc3OOGY9ramJsZmZqbWVpa2spFllL7MWOTjInW3OROddSaCEWWsulYkcXFy97Ow+Z1EUmc5fJ3KVSN7HYRSx2kUicJWJnka2Dndzd1Xmps5O3TOoqtHUQCR3kMkcnJ1cPN0/vxUv9VwaFhESFRsSFR60LjlofsXZLyNrsTcpd5YevlR7+67dLT6696334derR1+knPTOPP0+0DKuPXqmLXZ+RkLRh49rklKSkmOCg1asClri5MkgUKh5PwWHJOBQRY4RHIQlGKCIaTUSjf3URb4T+vzC/gvc/RfznXpv/8U8OfxXxFxKOQMaSfkWRiCH8QsERWESKMYVqTKOzqVQGmUonksg4AhGLI+MIVByeisFSMWgGDsunUQVcDg9Pohpg8AZGAhubI8eO7jlwYMeu369duzoyMKSenpn/PjU/NTU7Mz09Nz01N/19euL71PeJqe9TP8anp6dmf07Pzc5o5ubm5+Ynx77PzcwBC8D8j4XZyYWhnrEPrd1P6+oP79pXkp2VtTF545qoNUEBUX5+68Kj4kMiAxf7LXP1WersbUw1QeoY4VBEQ30CFIoEgXR0EUh9hL4hFCJgUZTro35LXdN0cW/Hpb31e0r+rsm4XJx8OC1KFbc8O2xxQZR/+dqogtiw3OjgnKjA/DUBFZvCt6at3p2bdKoic0/WhhU2ZnICzt2YK8LiTXR0mXAduq4eWUcHD4fjELpYXT2iIRKrq4eGI/RBICwM5u/qdLSqeHtWck1G4o6c5K1Z6/YUbK7eHPfrnEZ2lN+/llHXBBbFBSkTQwrjAvJj/QtiAwtig9cu91hlL1ypELrw2VY4IyEZL6aRbGkEKYe6SGix0kkW4m4fvsgpyssldonbuhVeacHLs8MDclcHZUcEpgUv3xLhX7o2eseWDbvz03flp+1X5pyoUf2xe3uYl5u32NZbKtmenzfY3jb1qWuw5c1Q84ux1sbBNw96n98cafp7uv3RVEtdb/2V15cPdNw+Ndf14vPT6x8e/DnW8nTk3dOhd/VjbS8nOt/OfGrTDH0FJganvn38+Lr+XX1dV8vrmbEhANAAGrV6fqGtue3YkeNFBcWF+UVVFdXVlTUqVUV5WZWqtLJMVfmvQFbW1FRvrayoLilSZm3J3rwpdfOmtMyMnMJ8pbK4VFlYWlasqlSWVZSUlhcrK0uKqkoKywvzijPTijI3Vxfl7K2tOH9kX/2dG19b30x8+zg9+HlhrFf9vW9utGeyr2vkc9vAh3d9nU29HW9GPrePf30/8qltvKdzsKupp7m+t/lpf2v90PvGsa5X0z1NC4MtmtF2YLwTGOsAxjuA8Q/A9y5g/CMw+l47+l47+h4Y+wiMdWrHOoGxTmDsPTDW8W9twEgbMNoGjLRoR1q0Y21zQ02asTbNWLt64r126sPY11e9nU9/jrwH1IPqqa/f2p423j7/5OrJ5zfP7ynKDPNw3BIVXH/l5I+e5oXhjsmeN1O9b2eH2gc7n9+5cLg8ff3aVSsjFy8Oc18U5rk42MPLxUbMwpBpKBITzyAhsViEHgGOELLZTmamHgKbJVKZp1Bsb2YtN7GQGZuKWMYSjomQxRYwaLZMug2d8iuKIhZNwmH893OSMmOWkxnfnmfCMTCgwxH5cfEDb16/uXb5THnBiYLUS2UZf1WkX1NtuFmWfKdy462ydVcKYs+khRxb7783ZumOSO8if5dYe/MIB5tNgcsyosPT18RtXJ0QuiRgufMSkKOlg8JMITYWCTk2Qo6NmCOQcgVCjrUVw8ycxuORORwii0Vg0HA0GobKNKKxkDQGksxCkVhYMpNIppOpFDKNTKJTiDQansZAkxn6GHMkwUIfxYPrmSAQHBiCDoFRYAgiHIGBQJEQKBICRUGgaAgEC4YQQBAyCEKDwClgKAUEoYNgLBCMA4IZg+AmIB0eWJcH0eOCESZghBlExxyCkCMx/lyr4uDYazsONZ651vZXXfe9p18eNAw8fd7/tP7rg/sf/77Zcu3C8wtHHp/YWXd0272jtXVHax4dq316rKb+eO2zk7WNp2uen6l9cba28VT10xMVT45V1Z+orTtY+fj4tlcXD/+xo8rNwooARuDBcDQYiobAUGCYEQiGAiNwEF0yHElHoHkGRAGWKcKxhViWlSHJ0oBgaYi3MMCa6aFMdZB8hCFfB2kCN+DpGJkb4LgIFFcXzdHBECCGDkLnNVEbgvyjF3ms8HDztZO7m3CtWXRTJo3HZfB5LDM+i89j8k0ZfB6Lb8I1Y3NNORxzYxNLM1OBtYVQbKOQix2kAjuBudjGXCy2dXSwW+TmstTZ2Vsuc5NLXe0VHg52nnZyd5nUVSJyEgsdxUJnqdhVLnOXSFwtLeVmZlIbG4Wd3NHNxdXDxdXD1W2pt89Kv8BVgWFhEWsiY9YHhCduKdletvvMmvTK2hO3tp++e/jWizsdA097fjR++/n864+OoYXjf95LTivIzirIScvYnJgYHxIaHRi4zMOdZIQhojFkHIaMQ5GwKCLGiIj5P1MjAYUioNAEFOZf0P9Zz/nHPxPhL79mRAIGS8RgKTjCf6PiiVQ8kYIjkrFECo5ExhJJGAIJQyBjiRQckU2icMhkLoXKIVM4FBqHSmcQyTQckY4jMvAEBhZHQ6OZWKwFgy43NbWhcViGBLIB1oTJ3b/vwLXrNw4fOfbgft3c9CwwD2hnFzRz87Ozs7OahWn1/IJardVqtWqNVqvWarUaQKsBtGqtRqMF1GqNekEz/2NhfmpePameGfk51jfe++lby6u39ffvvXn6uP3V8+63b761t31ubf/U8uHk3uMuYleJhcyKL+RzLeUSF6nUzdJKgcOxQSBdGFjHCIGQmhpf3FX96o/DH64ffXt6++OdhQ+25dypyDieGVO7zj8rxDMn1Kd245rSxKjc1cG5UYEliau2pa/elha+Myv2SFHyqdItJdHBi004bmymnEy0MjIy0ddj6upRdXRJOrp4XV0sAkFGIgkG+hgEHAkCcbG4TRGh27NSqlLjazISa7ckKTdEFSaE5kQHZEb65UQHZEetzIsN+HV+sSguSJkYqloXWpwQVLgmKGe1f5Snwk9q5WFhbIU3siaghRSCLRmn4DLcrc1cLfn2fNZyuSDU3T56sWvsEvcEH891yxdvWLF4g5/3Bj/v9OAVhbFhNZuT9uan7y3c8ltuyv6SrIOqvNvHD6ZHhXkKLNcHB769+/fM1y/jH9q/vW7obrj38clfLXfOtd4+0dvw50Tz3amWurE3d1tuHHtz7ej35ocjTQ867l7qe3F/5F39ePuLifdvJ983Tbx/N/Gxub/5+eM/z5z8rermmSM9ra8XJke1cz81Mz8AjRpYUE99n3hU96BcVaYqVW2t3VpRVlFZWf1LeXmlSlVeWlpeUlJWUlKmKq0sL6suL6tWlVbm5RanpGxJXr85IzU7L7uwtKBUVaxUFRdXKItry0u3VajKCnNKctKrivOqi/JLMtOKMtK2KgtPH9h184/TTfUPBj61/Rz5Nv+9/+fotx9DXyb6Pw19bhvobhnoau77+G7ka8e3jte9bS/625/3tz771vyk593DnncPe1seDnfW//jyarrnzVx/s2aoAxjrAsa7ge/dwNhHzdgHzchH9egHzegHzUinZqRTM/JeM/JeM9KhHWnXDrdrhts1w22akTbg+3v1aBsw+QGY+QQAg8BC78iXV4Pdz2cnu6enPn9ufnT+QPWRbUX3/jzW11I//aV17P3rkY4X37vfzA91/Bxsnuh9pZ3uAma/APO9wM++6d6Ohht/VmWmxvkuD3R2Xe7k4iqUMlBELMKIbEQkGWJJBmiqgYExBmNJJDjweK6W1vam5s6Wti5WIju+uYRjLOfxJFyugEkXsRhiNsOWQREySSIWRcKhyThMuTFbYcy2M+HIOGwZh+PAM7UkkMlQuLu17bbM3OqUzSXxsUcLs/7apvyzLP1cXtKlwsQrJUl/lSVfVSaezYg4kLhiW6jH9ojF26J8Ny2SR9oJNgf4FMTH5iesy4xdH+sTsky6CORkobAzlUi4NkKmhS3DTEAztaKYWFBNzKkmJgQ2G0tjYql0HJWGpdAwFBMCh0fgGuNZxnimMYnJpTBYFDqdRKeR6SQMGa1jRNRDsZB4cyzF3AjP1TWkQ+FUCIwChWNAIBQYTNDRweroGIBAKAgEA4WiwWAMCIwHw8gwBBkCI4OhVDCMDoYzQQg2WIcD1uGAdZhgmDFMjwtFCJCoKLnDtoS1u9dvKg5dXR67bl96/qGs4svVux4eOtt06UbLlVtt12933P77w707HXeuvrp86vHpvQ9O7nxyalfDqZ2Np357dmJH/Yna+uPV9cer6o9XPj1WWX+86tnJ7a/P7Wk4uePp8a3Pzux+cGJfzFJvqo4ODgw1goD1IVADCFwXBNUFQQwgMCOwjiEIjgLBCRADChRNg6NYOmgmwoiJQDIQhnSYPg2qS4Xo0qC6VLAOA2HA1sdQ4UgaHEnTRWMhhjyGWXhIXKBfpKuTt73cXWCt4BnbGLOt6BRjNp1vzDTlscz4LDM+y8yEZcplmbKYpmyWqYmxpaW5UGgtFwkUIhuF2EYhEzkKbeykImc7uaeDvZeri4+dwkMhc7VXeDg6LHJ0WGRv7ymVuUikLjKZu1DoZCOwt7CUm5gITE1tZVJnV5dFXu6LvD29vD29fLx8lvv4+S0PWBUUHhIR5+Mfvn5L0emrdUVbD6UV7zh44d6BPx9cqm990j32pm+udWDu0zhw7uqjnLyK4jxlfvqW7OSNWxITE8PCQnx8qGgMGYUmY9AkLJqMxZCxGBIGQ0ShCUYoEhpLQmOIaCwJgyOicQQUlojGEtG/EojFY/4Txf/qIp6Ixf+rjlgcCYuj4IhUHJGGJ9HwxH9QcUQankwjkKl4Ehn7r0bScUQOicQlk9hEIptE5jMYpkymKZPJJVPYeDwLg2GgjBgoJBePt+VyXQS2DjwLExQWC9fDozD79uz5+vXLk0cP375+NTf9E1ADarVGrdX+1Gh+ajSzGs28WqOe1yzMqRcW1FoA0ALAgkY9tzA3tzA/MzP7Y2p66vuPuR/zmhmtdlarndVq5wBAA2hmfwLqOUDzE5idADQzgGYOAICp4cka1XYX+8WhoYkRq9f7+UctWxEeFpXs4x9DNxHqoqgIuAEdh710cOfIm7re+2fbz+9o3F/0dFfeneq0Y5nRu1IjC1cvS1nhVhofWZoUnRcVXJIQUZ4cXpu6ekd61MGCtftzEw/mJF+qKs4NCVjMN1FQSUIC3gyDZurrU3T0SPr6ZEMjvJ4+FYWiIJEEHTgOAnGyMC/bvL4oMSIvJnBLxPLUMN/NwUs3rfLOiQ4ojA8ujA8uTgxRrg1Vrg0rTgwpSQgpTQpTrg0riAvKi12VFuIb4iz2EZrbc2gWWKSIRhBRiVIGycvGLNBJFuSiCPd0DHSShLsr4n08E329kny91q/w3ui/NHXV8szwgOK4iJ2Zmw4WZf2WuaF8Y1xN+rrfc1IOleVdObBzrzJ/iVR4fvfv018/TX76oBno0fR197yoe3Ju/6PTv7XdPvbl0bn+hsvDL2+Nv7374e7ZV5cOfnp0+Xvz4w/3L3+tvzP05vHIu4aR5udTHU39rxsaL5+78Hvt0arSGycOfn3zXDM6MD888GOwb3Zy/Of4yNz0BAAAP39M3b/zd3lpWUmRcmv1tqrK6rLyCpWqXKUqL1OVl5VVVFRUlZaWlSpVSmWpqkRVVlpRWVZVVV5dpqzIyyrMzsjLTM3KTNuSuyWzODdbVZhTUZRfXpCtysusLMqtVRZVlxRWlxRWFecVZaYps7fUFBfs3V7154nDjfdvf2p5PdH/ZWFyRD05pJ4a+jnWOzX4+XtfV9/7tz2tz3tbnw20PR9sf9bXWv+t5XFf86O+5oe9b+/1N90faX8y2dU4+/WNuvedZqhVO/YBmOgCxru0Y93AeLd2tEsz/FE7/FEz9EEz3KUd7gSGPwAjH4HRLmCiG5jqBkbbtKMds0Mt06Ptg51PH1498uDqkdcP/nj3+Mqb+3+8+vvC2Ke3wNwIMNEDTPYC0wPAdD/wc0Az3q398RmY+wbMfNHOfAHm+oAfPcB0P7AwMTvc0/bkwenffy/PZ4i+HgAAIABJREFUyAzxXkE2wKMQKBqWTjEiEfTQGAiUoa9vRcA7cLmOXL4Dm+9kbKngmsu4fBGbIzMxkZmYiNgsMYspZFAFNLItgyT+r3nRjsex53FlHI4j38zF3NKGSidB4cZG6IjFS7OiorMjw8sTY37bEPfb+sgDm6PP5iWez4//oyjxz+LEU5mr961duTVi8dZInz3rw7L9PKMdxZtW+KSGhGwKCt8cHrcuMCZicSBIYSKQG9tIOdZCpoUN3cySyreg8MyoJiZkLgvHYOBoLAKTS+NyacZsCseYyuOQeAw8m4FnM4gsGp5BQpFxBngCkkhEEvH6eKoRmYmm0ZAkuiGBhDAkw3UpOvo4CBwFBmOgUAwUagQGG4HBOBgMC4MZgcEoCAwDRaAhMAwIggNDCRAoAQQhgeFUqC4dokOHwFlQBBsGlxHIMc7Oe9JS7+7eda2m6re18VuWLU12c09yds3xD9mXmnMkW3m6pObPrXtv7z/65My55pvX3t+99urKqcdn9z0+uav+xM7np3Y2nNxWf7zq2cmq56eqnp2ofHai6tnJmmcntjcc31Z/YlvDqa3PL/zecHZ3cVwkSw+Bg0AwcLgOCAKDwCFgGBQMgUOgCDAUAYLogeCGEH1DsIEBSM8IrIsC6aBAOigQAgVCGIERKDACBYYjQXAkCI4E6xiCdAxBOgYghC4IgTUgBPiG+C8LsZO6ysTOFqZic1OJuamEy7bisCxMOJbmJjYWJjamHEsey5zPtrAwtrHiCaz5tiJLqdzWQWbrKLRSWFtKxbYOttYKoY29WOgik7i5Oi/1dPdxdfGys3O1s3NzcFhk57hIqvCQyD2kCg+B0MnSRm5hLePzBSYmljKpg5url5uzl6er1xKPpT5ey5Yt9l3u47diReAyv8DAsOiVYTHp+aprd54qK3eWVuz+7dCFg3/cfdjc09r38/M40DcBXLvzTKXatq1iW2VBYUl6Wklqakp09Gq/FWw8gWBgSEFjKGjsv+H+jUBB44hoPAGFwxth8UZYAgpHRGPJOBzxX+c60AQMmojFkHBYMh5HxuOIeDwRjyfiCUQ8gUQgUghEGoHCwP9CZuBJ/2DiyUwShU4kU3AEMhZPwRHoODwbj+NRyWwigYHHcalkUxZDamFuzabzcCiukR7TUMcYg7Rh0h2srb3t7JdIpCYYFBYBM9RDFORnfe5+f+rIwZuXL83PzGi12h/quQnNwg9A+312dnp2dl6tnZ/XTkxMjn+fUGs0GkA7tzC7sDC3sDA7Pz+nVi9oNVqtGtAsaLUaAFgAtAsAoAW0Wo1a83NBM6kBvmu039UL4/PzU1r1Qm/v0PqNuV4+EcnpFVsKatal5voGr4lIzo1JKxV6BiCQZH19ZGrC6r8OVj0/Xd355/bXx4vq92ff2ZZ6Xrn+UM7aisRQf6Fpgrfbji0pVZvWlq6NUa2PqkqN2ZmdtD8/+UB+8v6sdUdyU48XZ+dHhTlxmQIizppEZBgYUHT1mVg8G0+mo3FUIyOKgQEBCqLrwRNW+mzdsrFiQ4wqKawoPig/NiBntV925Ir8mIDc6JXZUX75awKLEoKLE0NKkkJL14WrNqwuXheZHx+asdo/Ybnncpm1PYcqphIULKodm+bIZayQ2sT7eG4OWZEesTIjYuWGwMWbg3wyI/xzo4ML48JL18aUJ8eXJ8dXbUqqTkkqT15TkhhZunZ1xYbY8g2xtRnr9yuzz++sPft7rXLz+tbHdSOdrX3Nr8feNwODn+e/tnY9uPL68v4Pd45+vn/i8/2zX+sujry4Nfjsr6YrR979dWLgxZ2ehpud9y/3v6gbe9fQ2/jw44Pbj04fO1xScFRV3HDl0khH++y3b3P9/WNdXe9fvWh70fCts2VqpAfQ/AQAzffRkW1VtbGRa/JyCksKS8tKK6srt1VX1paVlitLSsvKystVZWWlpSplcUVpSVWpskZVWqNUVinLqsqqK1TVqqLSgqzc7M2pOSmb8tI2FW1JKclOVeWmlxdkVhXnVZcWVKsKK5X5FUX5VcUFlUUFxTmZ+WmpyuzMHRXKk/t337nyR+vLZyPfPs99HwamxzWTo3MjvT/6Ose6mgbbnve3NnxrftLT9HCg9clo+9OhlocDb+8PNdeNtNQNN90bbb430fl48lPjbP+7hcHWhaEOYOIzMPZJO9wFjHzWDnYBo1+AoS5g9Csw/Hn+S8tA06Oup9c76i58rv+r8cqR2ye2n9tVsqNg7dWjtR0N1yc/v1EPf5j62jTe+eLHl2bt6Cdgqhf4OaCe7gUWhtVTPcDCCDDTD8wPA/PDwM8B4Gc/MDcMqMcB7SQATAFzM9qRido8FV4Xh4Zj6TgOEUkm6GPJegY8DNoCi5JSSI4MtgfH3I1lqaDzJEyuhM2VGfPELLaIyZRyuGIWS8xiilgMEZMp5TBlvx6M5HPkJmyZMdfV2saOx7eh0tiGSI4BMm7F8tw1sSkBfpsDluWFr6xKDN2dEnV4S9yJ3LhzRQnnCmIPpYbsXLuyNsY3y9ch3ccp2cspZdni7PDQ1Z5eS4TylU6L4gMjU2LWg2TGAjue0NFc6mAutTMVi7jWVgwzC4apBcuMRzPhkjlsCodN5jBJLBqBTsTQcUZULJKCRVJwSDIOScYaENA6WJwegYKiUtA0GpZBRdPwegS8Hg4DM8RAdYi6BhgoAgtFoCFQAxAIA4UiQSAMFIqFwbAwGAoKQ0KghiCIERiCBkPRYAgGBMaAIAQwnKlraGqE5RkYyal0f7F4o8/SyoQ1x/Ky/qxSninIrIoKXusoD7KyiJHbp3qvyFkZVhqZtHNj9tF81dny6uu7dj2/ePrdXxeenT/86MSuZ6d3N57+/dmZbY2naxpPVzw7VdZwvKzhRMWz49UNJ2oaTtQ8PV5df7Kq4WzNiwu79+Sk2JBwBCgYDYPBQWAwGAoCQ8FgCBQKhUOgMBBYB4TQh+rrQZC6YD19kK4BCGEAQuj/H3B9MELvP+C6IDgMBNeF6jvKXPyXBSlEThamImsLmcjWycpCbsoTmXCsecbWFjyBhbG1ubG1lamtyEIisZKJLaW2ZiKhuUhsLZfY2IusFbbWCpnYWWzrIBE6iYXOEpGzvcLT02OZp8cSJ0dPOzs3qcJNIncVydyEMleR3F0gdhKIHUQSRysrCZ9vLRLKHR09HBw9HezdXB3dPZ29vN2WLPde4efr7+vrHxu/zi8gxMVjyb4DJy5dvLkuPjUuYfOuQ2cbWz63fhrt7vvR1fP9+l8Ps7cUVBSWntq3rzxziyojvSglJXTZMjoGQ0QaUTFYKgZLxeCoGBwFjaegcWQ0jozGk1BYIhpLQGGJaBwRjSNhCCQMjohGEzAoIhpFQKOIGDQZiyX/usYUjyXhsEQ8loTDEwlYyr+6SKQRSHQ8mY4n/jcmgcQgUugkEhVPpOJxNDyRSSCwCTgumWBCpbJJFDaJbM0zUVhbOliaybgMKYcqYVNkxgxHC76HWORj77hEZm+MJRAMkToIWHTM6iePHmQkJx/67XdgQa0FNLPAwiygntdqfs5MT09Ozs/Oa9TAzM+5qR/TcwvzavXCwsIcAGi0WrVGs6DRqLVajUar1WiAhQWtRqPRaNVazYJWPQuoZ7XaGbVmckE98VM9+WNuelajntMAja/b4pOyAoMSV8duSstRbsopj00rjcqoDN1Y7LA0WKxwLsvLqju379aeguaL25rOVT8+mP/X9rTrO3KPFW1O9fd2ZBI8TTnlG9fuVxZUpKyt2Bz/W+76PfnJv2UmlK0NzQpZkh/iuztj/Y70ZFdTDktfxxyPperpkfUMODgSHY1n4YgMNJpqqE+EgqUcalX6+p15m7emxldvjK5IXl22LqIkISQ/JiA/JiA3xj83xj8neuWvK1JLkkJLksKK1oaXbojOjQ9dH7Q02E3uZsaR0AgKFtWZx3bhcxdbm4Y4Stf6eqUF+2aEL88I982K9N8SviItxDczYmVOVFBmRMDmoBUb/H2SVy5N8PFIXumdHxtctXFNbWpi7eaEmrS1+5RZp7dXnthWUX/tj2/vXrc/fdD66G5z3e2Bd42abx2TLY9bbxx988eupj9+f/vH7rZrR/ueXBlqvNF+81TT1WPdD6/0Nd7ufnT985MbX+rvvLl67o/tVXtyMs5WVzTduD7S2jLR1T3Z/enL6zf3Lv5x89yZlw/ufGl9Ndb3UT0zql34OT35ff/OPYHLAkIDwmJWr9mwblNedkFZaXl5WWV5WXllZWVFeYWqVFlaXFShLK6tUG0tV1UWF5YVFlWqKkuLy8pKSqtV5dvLK2qVxeX52YXpG/PTkgvSNxRu2VSck64qyCorzq0oyVfl51UUFdSUltSUlpQX5pfmZpfn5xZtSS9IT60qLti3vfbK6eOvH9f1f+yYHvwGTA4Ak/3akS/TPW1jH98Mdz4fbKvve/tgoOnhWPvTyff1460Ph97cHXr792jL/f6muz1Nd/taHnz/9Hyuv3Xma7Nm4IN25DMw9g2Y7AemBme7Wzvrrv99dNf5bcqjqoyru5QvLx95dGbP43N7X9863fn06kJfGzD6ERjtAr73aEc+TXx41d/0+Pv7Fz++tc9P9mh/DixM9Wqm+9XTA/Mjn+dHPs8MfJwZ+vRj5NN4X+dQ97vBrqaRr+2jX7u/f+7do9rKxjJRUCwTZ0xD03E6SGM8zpZBtiaguLoQCYlgR6Xb0bgObL6EyZZxTZzMLOz5ZlI2R8JiCxkMCZslYTMlbKbcmGvP59rxuHY8joMZz96ULzM2cTAzt+Pxabp6DH29orWJD8+eeXbxXMO5Yw+P7b53cOuDQ7UPDlTe3V18Z0fW5fLkkzkxezeG7EgMrI1fleLjFC61TlnmXRwXu3FVUKCz+yr3xYnBkRlJG0FSY4GMJ7Q3k9ibSWR8oS3H0oLO51GMOSQ2m8RiEphUHI2EJuNRRKwRAYMkoQzJKEMyypCE0Sdg9PFYAwLGgIA3JFJxDAqGTkZTiUYUgiGJjqXzaVw6moDTMcTAdYk6+ni4Lg6BICJ0jEBgIxAIBQZhoBAkGKQHAhmAQL/+yUOBoGgwDA2C4EEwjj5aRGW58sz8xJLVLi6bl/uqYqJ2blh7PDfjQmne0cyNWSu8I6W2kWJRtMwubcnyitXxtbHr92/KPJZdcCKv6JxSeaW26v7B3c/OHHp2dk/96e0N57Y+P7/12dnyhlOlDaeUz05VPD9d/fx0deOpqoZTVQ2nKxrPVr++tOdUZb6jMQMLAqGgYDgYDIXAoDAEBAKFQiH/p4tQQ12wnj5IRx8E/4ceCK4HguuCYLoguC4IrguGI8BwBAgGB8FgIBgcpGPC5Pt6+cls7Vl0UzOeUChwtLZUWJhJeVwbc77QxkJiYyq0MRdKBDKF0M5e4mgnspfayMRWEomNTCF0kIscpSIHO5mLTOwoETtKRI5ioaOd3N3B3t3ezkUhd5HJnCVyV6nCTSRzE0hcbETOFtYKUwuxpZXUzNyWx7OyFUjtnTzsnDzlCmeFzNFJ4eLptMjXyzfILygoIHSVf0hGWtam5LSIoKjUhDQXkVto4Oq9+47+cfn25Wt3L166dfbctaOHTyfGJPi4euRt2FCTl1OUumlDdJSvhycZjaGgMVQchobFULEYKgZDxWDIGDQJgyaisUQMmojGEDFoEgZLwmLJWBwFhyFhUOR/o2DRNDyGjsdS8RgqAUPFY8h4DBWPoxAwNAKeSsRT8XgKgUDFE6h4/D9oBAKdSPyFRsDTSDg6icAiE/gMOo/OYOBJDBLVWeEYvGKl2MLMUyb2ltp6S6wXiyw8bcw8BBaLxLbecsUyezczGg9nRACBYfaOLudOn4sMCNpWUqae/gmo1Vrtglozq1XPAnM/gdk57eycVqPRagH1glqjUWs0C2r1PABofkVxYWFhfn5hQa3RqLUatXZBO7egmVEvTGnmJoGZKeDnDLAwr1Grf8zOzgLAlFq9oNXOq7UP7j7evHZzSEDkMr+w0DWb00p2xqZX+cdlRyRlJa1PP3lg/8tbly7/Vnh9R86rczsaTtXe2qs8WZqeG7lypdjCkUuVUPCbQwIPqYr2FGXvKkzbmb+hOCl4Y4DrxpVu6QGLiiP9t2+My4sKtmNTyRCQORbFx2H5BBLFAIlF6NDRGA4eyzTSJ0JAYYucf89L25WXsi0tsSYltnpTTNXGmLJ1EUVxQXlRK/NjAwviVv1KY/6awML4oIK44Jw1q/ISQrZEB0YtcXLi063xSCEZ62jMdDRmOvPYfjJBqLM8yEG0UmYZaG8T4S6N9JCtcrDxFZn62PIWWxl7mLEXWRivkFjHLnbdEh5YnZK0PWNdaVJkYXxI5cbYmrS1uwvTj1YUn9lR/aH+wdfXzxr/utp0/9arW1cfnj3a/ejGTEfD0PO/3t840nCi+vauovsHyl9d2Nt553TbzVMv/zjYfPNMX+PtzvuXW29ffHTmwKnKwoOF2WerVQ9PHnt//+6316+6Gl+8u1/34NKlK0eOPL9z82vzq/73TeM9nbOj3+a/D04NDlw8diIlIXljfHJMZGywf1Cwf1Ds6tiUjZtzc/KLi0tKVaUVlRW11TW1lZXlpcrSwsLy4pKKEqWysLRMWV5VWlGlLKsqLqkqLqwuyt+qKqotzVflpeenb8hKWZeZsi4zNTlvy2ZVfm5Zfl5lcdHWstJaVUllUb4qN7s8P7empKiyKK8wc3NuSnJJZtrOStWZ/bvqb/358fWTiS/tC0OfgLGvwOjn6Z6WsQ8vx9+/GGlr6H/7oP/N/ZGWh6MtD/re/N3/7t7Xt3e/vr3b1/Kw/92jnld105/eTX1qmup+962p/sWNi1d2V+0t2FyTGn91b/WX+pvTnY0z71+MND3+8eHlfE/zWMez3jePBpqezPa0agc/AIMfgfEeYPTL987Xfe/qv7U+63r9sOPZ359ePW5/+ve7+3+1PrzV8vBW57O6j40P3j24+fT6xUfXzr+4e/1d3d1XN/8uWJ/KJ3NI+kSSPhmviyMboikG+k6W3MLkqLjl7u7WxkI6wZpCFDIYIgZTQKFJWRw5x1jKZEtYTDGTIWWzpWyWnMuyM2bL2UwJk67gsOxNuApjrj2f72BqJjfhcVFoAhjsbmlek5Z6fe+ul3+e6bp3baD+78lX98cab/XWnf9w7UDzhR0vT1a/OF7z8sT295ePXakpjHeVR9iLs8OC8tfE5q5JKFi3sWhjWva6jSBTAodH5PDwLC6OwcLQ6CgKFUkiGRIISAIJTSZhyAQjIsYQhzbEoQxxKEMC2oiMMaJgjMgYQwLGkIgzIpNxTC7d1JhmSsUxsfpEIx0czpDMoZjIrWWmNGO8DoqNo/CINGsmx0MskZuaMQyReBgMDQajwCADEMgQDMIiEHhdPSMoHAmCYqA6WAgCC4LTdAytSYwAe+f1y1du9vfPDPQvjQ7bmhC9d3PS8dzNpwszahMjUxa7xikk0WLRFu8l5aGR1RGxJQGhOb6BqtDofSkZF5TlT44ca7p8vvH8/vrzvzde2P78Yu2z8+WNZ0tfnC9/fqb8+Zmq52eqGk9XNpyqaDhd9ux0+ZtLu//aW71CZoMFg9AwsB4MCoPC4XBdKBQO+Z95EWagC9bTBenogeD6vyr4HzAECIb4dxQRIBgcBIWDoBAQDG2AdZC6SAT2xmxLDsvC0lwqsnWytbE3M7E15wsFFhKhpVRsI5OL7Bwkji5yF1c7N2e5s73Y3k5s76RwcVK42Umd7GTOIoHc1kYmFMjFQnt7haudwlkuc5RIHMViB6nCTWbnbitxtrK1txE5mlpIOCbWJnwBn2fDM7G0EYjl9q4ihbNArBDayuRChYvCdanH0qAVQcErg2PCY84dP//w1sOUNZssyHy6LsnRVrFp/caCnHxloXLDupSEmMT0jWmxIWF2lpZ25mYpMZEFmzdtiI1e5buMSiCRcTgqHkPFoSlYNAWHpmBRZCyKhEWRsRgyDk3GYkhYIxIG/eszGYuiYtH/oOEwdByWjsPQcRgaHkvDYqh4DA2HoeExDDyWRsBSft3w9m8UPI6Cx9EIeBoBTyXgaAQ8jYhjkPBMMoFBJjKIJB6TSyPSsUhccEDooT0HXOVyT7nE11G+wk7kK7XytjVbZGv2/0h7q6i21q5vH0nQJCvuwd3d3aFocXdJCEmAABFiENyhBUpdqNCWtrvuuwotdZdddzfaAiFZ/4Pu9xnP//2OvvGtcY015sE6v8ZvrjnvO9LNYYm3+9IAf28bWwwcBoWoW1qarRod4bM5m0ZXKGZ/gouLc0rFrGJBASpBpVL1S6GaV6iUSlAFgiAIgkoQVC4uLiwszC0szC0uKlQq5eKicnERVCpBhUK5sDi3qPoJgr9V4JxKMaeaX1AplIsLoGIBXJhTLswr53/Pgypw7vevM3+faJW3ZWSWhEVnZpfzGbzeArY8o7A2v4DRJZMf3brhyNrBZfWl62XVG+R1A/UMbmZcmq9ThJ1puJ2lLRZVlrBkTVtzTwNHyswXlKVVJAWWLvGSFiX1cwq7GbldjLy+6gpOSowloE+CajqS8RY4rCEAkPVhNDjcBI2g6WvZk1DNlUXdtRVDPGZvTUknu6CDld/Jym9l5MjKMsRFKX9uzBCXpIqKUxqLU4XFKcKiVEFxan1BMjMtJtHH0c0A60LC+JvR/M0MvY3IwVYmKd6u+WF+OcGeSz3toh1Nw20NgixIPkYYH0NsoBk5xNJgiZNlQXgALzftTx+1i1PeWlkoK8tuqshuZeZ3c+nLGmvGmgQTgz1HNq6Z2r3jxNZNlw78dePIviNrR46vX35l97qnJyben999a/fo0ZHmA8uajoy2To0PXf9r3dTW4altK/45uevOoYkja/pXy+pHhDUHVgxd2jUxs2v75b177p85df34scPj43tWrT6/d8/7+7ff3Ln66MrZD//cVH15rfr69s3Du+MjK7hllQ3Mai6TU1VRWVZYmpuZnZaclpGeVVBQxGKxeTy+TNrU3tbe0dbR0dLW2dre2dLeLm9vl7e3N7W2SqRtYnGHVNzTJGtp5DULuB1SQW+LpKdV2iYVSATcxoZqYW01j8MS1HCkvLqWRkGHRNTTLOuUittEwg5JY5essVsmahfxZfU1jdXM5nr2YLNwfHnP4W3rrp088PbOzMK7x+Dn5+DHx4p3D2YfX/ty78KXe9Nf7029u3H67a1T7++e/Xj//Ic7U29vnH199fSXe5euHJjY3CNbJmDLyrJWyrg3Dm2/um/LlX2bn5498O3O1I97F7/dmfrxz+UfT67NPr3++d7Mi6unn1088fbG+V/P7iy8fDj/7N7i60fzLx/eO3tk39rlJ7atPbNj/MTmded3bL5xeN/zmXPvb139/uju98f3vzy8+/nhnW9P7s9/+PDy5t26QroBnIDXxhqiaRSAiNPRQUPVk4Ldvj678u3NjVN7N4z1SWrpOfFBXj4WFvZEojUWZ43F2eJwzjSqh7GRl4mRu6GBmwHV28jA18TQ18TQx8TQx9TY18Lc38rKy9Tc3cjYFkegQbQc8YQIe7tkL/fS6BB+dtJgdemODuGJVV0Xxwfv7F7xaP+qR/tXfzg9OXvxkPLW2Yf7t/TSC6oTIjhJcUUR4RkBQcVxibzSCim7Ro2GIFIBEhVBogAkCkAiI4hEBAELw6L1MTgAj0cSMAAeBceiEDg0gEfAsQACj0GS/gcyDk2jEE0tTB3MjexIWCNAF6cPRaP0CDSiqZO5ixnRjIYku1o4OBqaBzu7M3PyloaEOhsbG6NQOC0IUkMNUFfHQCFkGAyvrw/X1NJT0wQ0tTEQPaSaNlpdm6qDiHBw4aSky0tL5YV5HSW5Q4yildUV6/msbXLe6npGU0Y8NzKYE+THDQ1m+fnl2zrQPX2FMUv7iyu3iFqPDIxNb9g+s2Pb+W1jUzuWT+8YnNredX5by9Q2+cVtrTNb22e2dlza1jWzrfPi1o6ZrW2XtrVf3zV8ZtNwWWwIEaqG1FTXg2hCNSGaGlBNTaimJvSPF7XUtXQheroQfW0NXW01HR0NLV11LW2Nf9HR0NJWh2qpQ7XVtbTVtbTUoVB1KFQNAlWDaKhBoJo6FkY2ns5+9jbuhhRLEyNbD7dAb88QBztPK3MnWwsnJ1s3D2dvXw//YO+gCL/QyOCoyKDIYJ9gfw9/f6/AYL+QQJ9gX88ARztXB1sXJ3s3FycvH5/AwIAwf78QNzc/R0dPJxc/V49AB2cfazt3O0evPz8XHZy8HBw8LMztrCztbR3dLRzcLG2d7e1d3F08A72D4sJjM5Iy8jPy6YX0/RP7bp2/PtY56kiysgQMUsJiu5ubZXx+PZvTLmteO7pSXNdQlJqaERUZ6emWHRvJKc7jlBWnJMQRcHg0AJCxSCIWIGAAAgbAoxEENJyAhhMxwB8IaAQBjSCg4XgUHI+Ek1EACYUkoYB/QSJIAIKMBEhIBBlA/HmTkQAFCZDRSCIGicP9Cx6HJGCRBCyShENR8GgiFknCoahYjAEea0QkGJPIlqYWZALNiGaOQZHSUnJmzl9OT1jq6+QY7++d5OMW72EX5WQe6Wga7Wab6OuSFuAa62lHgqvDddQoRKSYX9sjbzqwfecf9S2A4PwfAYL/eVSgSvmnd/onKS4szCmVChBUKpXKhYXFxQXV4iK4oFAtLCoU4MIvcOHb4txPULkAgosqUDGnVP1aVH6fB7/Pg78WQMU8CCp/L/y8def2jom/auua4lPLYlIrUgu5Gfns3Dw6p4yxY2z44l8TK2X1gsK0hrzU4riIzFDfJF/nWE/HCGc7WwI2NypypFkiqSylp8UUxPoWRHuKShLHRIxRfnl7eYa8OG2EV7WhRVAQFWQK17NEwczRgCEcZgQgDGG6WIgmHqKWE+E/Kub2c+ld7KLu6sJOdl4nO6+jKreVkdNckSVnZEtK00TFKdKyDGlppqg0XViS1liuB8AlAAAgAElEQVSaLqnI5helZYV5h9qbxLrb5oT6pQd4hdma+ZpQgqyMYpyss4M8y2NDKuJC8sK8Un0d4lwt4lwtUrwdiqP82SlL+HmpHazygXp2T01lB6tMUpLNy00WFaU303OlZZmd7NJRcd2YjL+2Tba5t2NyeHBisHffqpHjG1cdWbVs33DXjm7x/iHZxc0DF8b7zq3vObm6a+9g09EVHTPbx85tXnZiTfeF7WNnt4xuahMM81nb+1qu7Jm4deivC5MT07t3XDm07/yeXfvWrjkyvunRhalvjx48njn37Oq5D/cvK94+Wnj75NHl6U1Dg/xyhoRdK+bW13NqapgsFqOyoqS0IL8wNzc/IyMrPT0zNy+fTq/kNQiaZfL2lo6Ols7OlvYOeVt7c0u7rKlDJu2QStpFjR2SxlYxv03M72oSdbdKu+Ti3jZZf0dzq7hRxm8Q19cKaznCarawmi2pq20R8rtkkt5maW+zpEMsaBU2tDXyumWiLjFPXs9uqmW28jg9kvqVXU27Vg9fODj5/Pq5b89ugx+egu+fLLy69/vpza8PL326N/3p3vT7W+deXzvz8c6FT3cu3Dq6a2OnWFqS2V1TdnJ89NWFY78fXv56+/zX2+ffXT7x8dqpb3cvKF7cAj89AT8/Ab88Az89BT8//fTwyssrp59e+Pvp9N8vLpx6c+n8z0d3H5w6sn9s6Nn5k19uXvly4+r8P/fBl8/B92/B92/Bd2/B9+/AD+/Bjx/ATx/B33OPr90uT8sn6WJRmkgaQDFCk0h6eiRdzYRAx3cPz4GLL0HwIwi+//D29tWpo3vWr+rhNTBSUxL9fAJtrFxoFAsUYItDu5CJHgZUHyNDbyOqlyHF38ww0NLc19zMx8Ii0No2wMrWjkAkakAskahED4+ckMCC0ABmYoQob2k3M291I3N7e/3R5bKZ8d6Z8b4He9c+2b/pzs5Vx4fb1vKr+phFjdlpGb6eLgS8K4WWFRHJKylTIyNIFCTZAE0zxBoYYg1pWAMKhkYASBg4Hock4pAkDIqIBghoJAGDIqKQBAyajMdS8Vja/2CIxxoScUZEvDEGoCBhBCSMgEaQqQRTY6K5AcbYgmLhZGZvSTLytXVKDY8KcXFxNTGxwGIIOhAMRIOgo0XW1yXB9NA6Ovqa2nrqUJiGFgDRQ2roItW10WpQSyQuydO7ISO9vbRomF2+gcfeyGNt4FdtkXE3CFh9xRntmfGtKTHcAK88S7N8a+vG6CVDxYzVNY1bpN2TnaOTPSv3DA0fXbf83PbRqZ3Lz23rOb+tfXp7+8VtbRc2t17Y3DazpWtmS+fMlo6LW9pmtrZfnRya2bFSUJBiqKMOqKnpaqhra2pqaEI1NCD/5UWoLkRPB6Kvpamjra7zHyP+B6gGFKoB1dLQ0tLQgqpDNTWhEDUIVB2qrakDVdc2IBr7ewU72Xsa0ixJRFMrC2cPt0B31wBHO3cbcycXe3d/r8DQgLCY4MjY0Kj4iNi48CURgeH+nn6+Hr7BvkHhQRHBAaEert6uzp6uTh7Oju6eHr6+PkE+3oGurj62ti62Nq6Ozt4Ozj7W9h6WNq52jl7Orr6enoGuLj4W5rbGRhZm1g4W9i42Dq5urt7+fsFRYdGp8anZqTkZSzM59OpVQ6uO7Tk62jXqZGAf4x62d9PkrYtXJjaNt8iaJsa3/nP73pplw/Sc7NrSwgGpUMKmF6XEF2YsjQ4LJBFwOAyGiEESMAAeDeBRSBwSgUPBcSg4HgXHoxB4FJyARuBRcBwSjgVgWAQMh4DjAQCPAPAAAg8gcAg4Hg4nIhCE/4KIQBABgIAEcBgk9r/AYZF4NJKERZOxGCIaRUKjqFi8EYFgTCSbkqgmNDMK0djY0EZfn7A0KefDm2+NXIGjmXmcv/dSP/el3g5LXMwj7I2inM3jPW0zfFzT/TxMMXCElgZMSzs6NEJcJ921Zd/8L/DynTebDk4v33mic8PB1hWHJg9d+/D5t2JhQaVUgKBSsfBbqZgDwUWVSqFUKpRKxcLCokLxr0B/LSg/zqveg+B7EHy/uPhZqfqlAheVKuWvOcXXH+DvedWvX8r530rFb4ViTgWqFhQLX95/vnjh+uo12wvKuGFRGUviMnOyimrKKiZXj53ZuWXXSK+UUViXn1mSFFecGJMW5psY4Bnr4+FrZRnu4sIrLeoRcOsK0wti/CqSAluYGT3VuW0VqV2MrMGa4pVC9sZW4Zqm+nR/NzOEthMVT9XTouhADPWhWA01axxcXlmwUsIdrGfIyzO7qwv+0MHOa6FnN1dktlTmyMozxCVp0vIsWUW2pDxLVJohKs0Ql2YykqPC7M18zCkF0UHCopzqjMTsEJ9ET8doF6sYR4sUb4eCcJ+yJUFVyZG8vCRJaYakNKOpPKeDVdxdXdHJLmtjljZXFIqLswX56bUZCbUZ8cKCVFl5lqg4rYNZPCriDgu5ywS1OwZ7tvZ1r24Sj4r5/XVVwzzOeFvj3qGWPf3iPT28M2s6z67vPTjSurtfcnCkZWrr8Pkty4+t6jw81rajV7y9V7p7sO3I6mXX9m6/fWjfpT07L+7ZcXZy4vTk9tM7t189fPDZxekHZ0/ePnnow52Ln+5d+PH42vdHNx5P/71n1aioooJXWsGvYgnYHGFtnYBbX8fhsJlVzMqq8nJ6UVFJbk5+WmpmSnJ6dlZeeWllDadO1ijpbGkd6Orua2/vbJJ1yCTdclmHVNQi5LWKeN3N4t5WaYessV0q7G2RDnW297XKu5ul7RKRXMCT1nOl9dzGGraAVSmu5bQI6jvEgnYRv62R1y7i90gau0T8bhG/W8xrF9Q2c6vkXFanoGa5XLh1ec+pneP3zx/7eO/K3It7qnePVG8fLry88+X+zNsb57/ev/LpzsxfY329dYzB+soja4a+373w88HFN5eOfrp+8v2VY28uHXl7+eiHa6e+3J368uDCz8eXlW/vg58eg58eg99egG//+fbg6oeb068vnfnn1JHr+3ceXTu6Rio8umrk/Nbx6YnNV3dPXvtrz639Bx6ePPHm0uXZh4/A12/Bj5/Az9/AucUrJ87HBcUSYWSCHpmgSyLpYcl6MIyGWmqYx9u7Z1Sz/4CLLxcXXs7PvwLBn6BiVvHx3duHd6+eOn5g/ZrlUmFdYU6Sv5evhYk9AeOIx/oYGwRbmQWYG/uZGQVaWQRYWgZYWvmbW7pSDAx19Yx0dYMsLNL8fVhL4zqqStZI67f3SA4Mtx1d2XF8tOXCxr6p9T1T63tOjbXt6eRtEFauqCntLs9rzEwuCg0IMDHyNTLKCgnlZGerUVFUCopKQVFJKCoRSSEAFAJAxgNkHEDCASQMioxFkXFoChZLxWGpeByNgDcgEo2IBEM8jopGkQE4EQEjAHAiEkGC6+MAOAGDpGBQVDLehIA0wMOpFlRrKopijKMGOLl5WFjZUigWWIwhXJ8AhRC0IUZohCkWSdDXQUC14Fp6MKiunqY2TEMXBYXjtAGcpi5RQ8fH0LgiOqqtqGA5q3yjoHoTr2oTn7VVUjshrllfUzZWkb28IKU+0L3I1lQcFdaZkdFTWDpQyR2qlvRWyzo5TcPi1r1jy6Z2rL28Z93M5PDVv5bfOjBya9+y238N3dk7/GD/2MMDYw/2r3h4YOTBwdHHxzY8PbljmM+0xeihNdR01dW1NSEamhB19f/2IkQHqqsN0Ydq6mipa//bL1WH/omGEA2opjoEogH9w5/mq4YGREMdoqWhrakGMSAZhgVH2lm7WJk7UskWGBTV1MTO2zPIxzPQzdHT18M/IjgyOiwmITI2ISImISImPiI6PCjM39PXx80r0CcgPCgsLCjc1yfAy8PXzcXTzsbR1trB2cnd2yvAxzvQ1cXL3s7N0dHTztHLytbNytbN1t7D3t7d0dHT3s7F0sLO2trB3snNwcXT1cM3MCAsOjJ2aXxyZmp2blZ+dkZuPZff0tQx1Dcq48uDPcKY+ayt63ds3bxz+/bdA0Oj1Zz6dnlHf3tnp1SyrEW2ZbhvpFVclBJbnJEUFeSLhOlRiDgCBk3AoHFoFA6JxAEAFoBjATgaDsMCMCwA/6NJHBKOQ8AwcDgaBscgACyAxCFReCQSiwBwCAAPIIkIJBFAEgEkEYEkIJBEAIVHonBoFAaDwmJQOAwKh0bh0Cg8CkXCYqk4HBmFoaCwBjiiCYliRqKZkg1pREMjAwsSwZRAMEtJKTz190yTSO5obuXvYLvEwzHJ2yHOzTLK2WSJm1m8h02mn092YLCTgTFaW18Pomdn4cLntOyfPPvyxXxVwyjRIRHrmIKySUWYLE3KaT9x+u6L589/zn5TKRU/vn/+8f2zUjmnUi4oFPNKpUKpVIEgqFAoH95/vGHzzubVW1ecu3H5u/IjCH4Dwe+LoEKpAhcVirkfc7NfFhZmFQs/5+Z/KZVKlUqlnJ9X/p77Nfvz6+cf01NXuroGsjNyk6Jj6yrKpw7uubB/598T64dlfG5hdmVWavHS+KyYsIzosKTAgBBnFydDo+zoyD5RQ11RRmlSaH1+fAszU1QY11KePNJQOsqnr2xkrRBVT/Q2DQvYiZ72zhS0CVybpqNhDui4GmBK4oJXSbkbWvndnKIuVkEnO6+7pqCnprCdlSstz/izsNhMz26pzGti5EoZORJ6jqg0U1iUVpebHGZv5krFeptS0gO9uNkpotJsfmE6Ky02K8RribNlortNdpB7XphncbQfOzVKVp7VVlXQxiyUlWU3FqYL8tME+Rn8vPSa9KSqpTGs5BhuZoIgP+XPZ/1c+kAds4NVNiKs297XtWuob2Nrcx+XLS7MbmcU9bFL10lqdveIdnfxjyxv2jso29Et+muo+fia7ultI9PbRo6t7to1INnWITi2pm9q66q/N4xO79hw9a+d05PbpiYnzk5uu3bs0IOzp59MnXs2fe7Cnu33/j7w+tLJ15eOf7597vv9Sx9uTF3dP7m8USBhMBrKy7n0irrKSh6H3VDNqeNwGmq53Fouh11TyWCVljAK80tysgsy0/My07MLs/MqS8t4tbVykahb3tzbKu9ra+lqkrQKBa2N/B65pLdF2iEVdkiFPc2SvpbmLpmkWybta2nub5X3NMu6m6TtYqGsvprPYvCq6EIOU1zLbmrgdogF3WJhj6Sxs1HQLmzoEvP7ZMKBpsbuxoa2Ok4rl9XZwBmUNKzpkh/YsPLKkT2vr52dfXxD+eYh+P6J6s2jz7dnVrcIa7MS5RV5j04d+Hpz6vWlo++uHHt3+cjzc3uenf/rn1M7H56avH9yx91TO59fOvTmxol3t05/vHtu9tHluWc3Fp7fVr64+/Ph1TeXTj0+fejJqcPbuuTVSbHZvl5x9rZxDraxDvZpXt5FkRE1GZnNdOawWLZj+eiJbTsvHD413DXibudHQpri9QyI+gY0OJWkjaDqaqWHeL29ex78/WL+y8P52adzP18uzL5RfnsH/voCzn8H576Bc98Xv77/8ODm9b+P7F492lRVkR7s529h4koluhuQ/S1NQm2tgqwsQ21twuzsvI1MTPT0DLW0op2c2KlLO6roqyS8ie6mAyu6Tq4bOLth8ML4sovjgzObBo+PyPf2CCbb6zdL2et4lQOVhS2FmfyMpCx/72RPd0ZSYkNBgZoZxcKEZGZIMKHhjGg4IyreiII1JOMMKHhDEt6QiDcg4g2JeAM8jobFULAYCgZN/gMKSQLgRJgeDq6PRwFkJIKEgJEQMCIAI6GRVDLelIAxxgGGRKQBCaA4mtp6WTvZkCk2JJIJAJC1oVQdLUs82s6AbI7HEPX1EFAtXYiWjqaWjoaWnoYOAgLDaCMJ2gi8po4tGpfl5y/OzeqjF63hVm4Vsicaq/c0N+yV1082ssZrSnozY2v8HeuC3JoTo9uz03vL6U1FjLK4zOSghNLU8tZa8brWlvMTG+4f233v6NZHJ8dfTU88ObHu2Yn1z09sfH58w5Mj654d2/D48Jp/Dq66v3/VP0fGN8jr3KhYuIYaDKKhB4FCNCCaGlANDYiGuoammgZUA6oF0dbS1INo6kA1tP+kwz/868L/6btqakI1NCB/UNfQhKhBIepQHBLvYO1ka+VkY+lIpZgBCAKRYOji5BXkHx7gHRjgHRgeFBERHJEQuSQpcklCRHRcWGREQEigp4+3q7uvh1eQb2Cwf7Cfl5+Hq6ers5ujvbO9raOri4ePV4CvT5Cnh5+9vbuVlZOFtYuFtYu5lbO9o6ejo6eDg7uTo7u9nbO9nbODo6uTi6e7h6+fb1B4SFR0ZGx8bFJKSkZicrpA2rz38Mld+46t37SzvWPZ8PD6NRt3rRrfs23viaHVWzLz6U6uvjGRsVlJSQVJ8TlLwvLjw7OXhBanxUUGeGAQOjgUAg0AWACFRaL+bCjiACQWAWBhABYOx8EROAQcj0DgAQQRgcAhAAwShUag0Ig/J6MisQCABZA4FJqAQuMBFB5AEVAoIgpNxmCIGAwBjSZgMRgUEotEkrBYIhaLR6IoGBwVjSMDWDwMTcMQTYkG1gamRngqlWDg6RGQlJhdUsLhVIurOSJGGdvX1cvOgBbsaB3rYZfi55jgZR3lbJzkbZcdGpAXHe3j5IiCw/R0dI1pZm2Srsvnbnz/rNhzYKZteHvPmv1DG4+NrDt++Oitfx6+effu/e/fP1Wqxbnfs1+/fPz187tKqVhUzKuUiyAIfvzwefnQCno5s4rNy6xrTZSOMkZ2rTl99faXuS8g+AMEZ0HwJ6j6uvDz68KP2cXfvxULSqVStagEFQpwcX5h9uvsl48Lv2a/vHs7ferk7k1rxjqbLx6afDh97ObJvX+tWdbIKGgozy9cGpeXFJcRH5MUFhrp5WVDoSYFBXfwati5KfS0qPbqAllFqrAgrqc6r59dMMApXFZXOiJkrpTUTPTKBniVqf6utjh9mpaaAx5RmRIlZ+YP8So3tPJWCJgdzJz2qpyu6oKe2qJ21r8XS0lK0+XMPHllnqgss6kyr4mRLy7L5hWkJvs622D0XSg4bxNyuL1FbrgvOz2uiVHQxi6pzU7MCfGMdbFI9LBO93dK8bFP8rTJCnLND/cujQksiQ7MD/MtCPcvjw2vTIyuTIxmp8Q2FmY0lefy85IbcpPkjNy+2opudmkXq2xMVL+5Q75nWd+27rZlDTVdVeUrhbXLaulDnNJ1wqrNTTU7O3jbuxv3DDYfXtl9auPQxR1j57csPzLWtn9Z07FV3TPbV13Yuvrk+uHLezbPTG49vXXT9K7tZ3duu3Xy6MvLF95eu/zg5LGLk1teTB27f2zXs7P7vt8+8+Pu1Ldb029nTu8a6umtr+1oqBNWVdbRy+uZDC6jooFdVcdi11fX1FVza9jV1ezaWg6XXVXNKKsszi/KS8/MTU3NSU0tzs7iVJQ1cmuaBfxmAa9dIupplvW2NPW1ynrkki5pY7dM9EeEXTJJp1TcJZP2NMv65LI+uay3WdIlbWwX8Vv4XGktS8hmCKoYAlallFvTLuB1i4V9MnGftLFT2NAhqO8V8/vEDb2NdR0NHHkNs5Vb1c2vXt0u3jncc3bnpscXTn7/5+aPhzdvHdu7d+XARG/L86mjby6deHxm7+Mzex6f2f3s3J6n53Y/OrPz0dld/5yZfHB28uG5ydsnt107uuX6sS13/9756Oz+lzNHPl4//e3u1O+Hl1Qv7oFvn3y5PnV17/YTa8dWiQWNedklkWFL7O28qBQ7FMoSQJkDSGeqQYJvQFZ8emx4qq9HjDHF2RDvYIKzp+gZ0HRxpvqIVD/Pl1fPguA35beX4PfXql/vFT/eKmffgz/eK7+8mnv/dPHzK/DXZ/DXJ/DXZ/Db+y/PH946dXTrUI+grCAlyMfX0tiJhPWgkaOdHWLdXCMcHLyMjGzQ6BRfX15+znJ+3bbulh298r+Wtx9f3X9qTf/UxqEza7pPj3UeXda0v0e4p6Nhorlms4SzXsha2VA1yC6XFGTVZ6YJC/JFJcVq5jQrU6qlMcnMmGRmTDE3oVoYkc1oRBMywYhEMCTiDAj/I0UkQEAg8Ag4DgHHAQg8Akb8ExORCBIaSUYBFCSCgoCR4PpENJJKIpgZUGyoBEu0PomKMXCxcLQ3sDDHEazweAM9fZqOliUW6W5q6GpqZI7DkmEwhLa2loamljpEW0NLV0NXT0MPgMJx2gAeomsKA2KdXerTl/aUF6yuZWwXV0+KaiZ4zElh1cEm7hZOUVtiUGOkd0tyeGtabHtBVlNRYW5YlKeFk6OZS2xocnVRVReHu2/5svNb109tGzu3eeD0+vYTq5uOjooPDPL29tRNyKsm5Mz1jSWrGvJHarLGGgr5WVGOeDhSQw3Q0tSHQiDqEE1NqIYmVF1NQ0NNE6qppQXRhkL0IJo6EA3t/0TD/86I/0uKf9BS19ZS09aD6mMQOGMDM1NjSxrVjEQ0wuNoxoaW3h7+YQERwX4hIf5h4YFhsaER8eFRcWGRsaERkQHBwV4+Xi5u3m4eIf7B4UFhwT6BXu5e7q4ef3BzdndxcndycLOzdTY3tzc2tja1dLKydbNx8PT0CQkIiPD08Hdx9rSxdrCysLWxsnd0cHF38/b18g8LDA8LjYqMjI1LSknIzO4YXnH+zoPjl24dvXhj55Ez63ccHN1yYNmWQ4PjBxvaR2Mzy2nmTlpaCAwcgdPVRmqokXS14/1ca4qyQr0c0XpQIhrAACg0HIWBIzFwFAaOQsEAtB6AhyHxcCQOBuD0EDh9OB4Gx+nDsXAEFoVGIzEoAI0G0DjUv2fcYJFIDALAwBFYBEAAkHgUQEQBBCRAQAIULPpPQcPjDAkEYyLJEE+korGGWJIhlmRKoJrgKeYkI3cb58zkzLKSSl69lE6vS0sv8feLsbdxtzW1cbWwDHG2SwvxTg/2iPOwjvO0TA5wzo4Mzk+ID/PzgcN1dPSgRAJe3ii9O3MdnFeCKnARBBfA/56zAUEVqFQuLi4uKBcXZn98+/b188L8b5VKAaqUIAj+8+CflMRUI4pxZGRiUpkwVbgikbcstra7omfdqpMXLn2afQOCL0HwEwh+Vim+KhfmQVCpVC3Ozy3O/QQXZsG5r4qfnxZ/fQaVP0HFD+XnFx+eXL9z7sClQxPXjk9eOLCtT8SpL8+uzE0tzUpLj1+yNCIiNjDIxcw8wsOzubqKk5fGL8tsYefLmZkdrJwWepq8LL2HnT/Mp68QVa2U1Gxo5a+RN4hKM1IDXFzIqEArWl89o6empL+2bF1T7SoRq4OZ08XJ76ou6K4p7GDnN9OzpGUZLZV5TfQcYUmaoDhNVJopKc9tYhTQkyKdCEhLQMeNRvAxpfqZU6OcLPIifPmFqT11Fb319Mbi9OIY/8xAl8xAl2Rvu1gX8ygH4ygH40R3myQPu1hnq0R3+5xgn9KYUFZybG1GoiA/TZCfWpsRV5cdLy3L7OaUdrKKu1llo8Laie7Wg2PLdg12rZEJx1ul2zqbNjbxVjdWb5TWbGtp2NUt3j3UfGCs6/Dq3uPr+qcnRqe2Lj80It87KDm7cfDK5Oqzm0aOr1t+Y//2S7u3nd02fm7H1rOTE1cP73t07tSL6bOXdk/cPrjrwdFdtw6Mv57a9+vumdnbp7/fOvv99oVDYwOdbPqQhN/F4zbXcqRcdgOzgs9mcivp1fSKmkpGTVVVHae6oZpbX8OtY9fWVrGr6YyqktKynNz89LSc1KX56aklOVnMkiJ+NVsu4LWJhD1yaX9bU59c2tss6ZJJeuVNvfKmTqm4QyLulIo6JYKeJnFvs7RbJuqWifqaRL0yYWdjvZxXK+QweVWV/EqGgEmXVLNaeXV9UlG/TNQjEfSKeb2i+j/0NNZ182u7eJwublVPHWtY3LClv/3E5rW3j+9/cfH019uXF57eUTy/8+P+xc83z3y8fvLVxYOvLu5/NbPv+YU9T6d2P5ra9fDczrunJm6d2Hrj2PjVQxtuHh6/d3zi4d87npzZ/friwQ/XT88+uAy+egB+fAa+ewI+f/j93o03F89d3btr51B/B6eqIikh0tXZzdDAzdgkwi80LjojNCjVyszX2SbMySzAGGlhh7c000O6EwljjQ23/z745d418N0LcPYT+PsLOPdB+e2Vavat6vdH1fc3i59eKL+8VH1/C/54B/7+Av7+An59++XJ3asnDmwf6W8sL0zwcvEzM3SnkYOtLBI8PdIC/bOCA5jJ8Z2sitVS/vae5n3DHUdX9p5Y3Xt2bd/fKzuPLpcfGZQd7G38q6Nhp7xmUyNzrYC+TsgerWf2s+mdTHpLRZmsrFTNiGhqSDCh4o2oeCMqwYhGMKYRjEk4AxyGgkWR0QDxz1whCkEA4DiEPhahj0XAcAAMh4QTkfA/aiQjERQ0kooCqACcjICRUAANjzMxoNnTyDYofRJWH29JMbMk0gwBlCEcTtXRscKiPUyMfK0sXU1NLAkEGgCgdHV0oFAtDaiWOlRHQ0dHXRcBgaG1ARwUZqADC7G0ropf0l6cM1ZDn2is2S2uneBWTDYw9os5q0vTWxMCu9KienLj23ISBalxWf4+9gQyGYYxJpt7ugRmxWSICxljfPFANVtekiXOi2XHenCXetclelVFOTEjnEoCbEoDrfO9TXI9jTJdqGnO5BgbnA0KQtZWAyBqOhoamuqamuoQTY3/Vy9qa2hB1SAQNai2pi4AwxBwVBrV1NDAjEigYdFEawu7sMCIyJCoYL/gyODwmJDwJcFhS0LCl4SERweFhvr4+3l4ebu6+7h7B/sGBvoE+Lh7ezi7uzi5Ojk421rbW1nYWJjZmJvZmJnZ2di4uLsHBAVHh4QuCQiM9PYOdnP1cXP1trVxtLGyd7R39nLzCvEPjg6LTohJSIxbmrQ0LSU3P7+KIx8ZG5qY7NywpW/zZM/Gnb0bd3Vv3Nc5frhz0xFe3yamqE/UsTxuaXZocFhMUICfgyoDSaEAACAASURBVI0NCRXn41RXkpUY6kNG6uHhcKQegNQFAF04UgeO1gOwMAAPQ+H1AZw+gNOH4/XgeD0YTlcfq6uL0dNHwWBIOAKFQKAQABqBRMPgKJg+BgHDIxEkFJKMRlLRKAoWRUWjKGgkDYMwwKKoaCQNgzLEYQwwaBMCwYxEoqHRRhi8JcWAhkTbG5oEu3plxCZmJC719/INCohwdPShkC2xGGNNNZgZ1aIoLSsvPi47KiQzwn9pgEuCj0OCn0t6cGBxYlJmfAIBg9LVhgJ6+tyKqidX74K/VaAKVILgghJULIKqORD8Bf76MTe/oFCBKqVKqVIp537//vzpw9cvn5QLc6BqEQTBj2/esulVRmSaraWjhV2Qc2heZFFjunAwQdQXymvP7F/ddWLq3LfFf1TgexD8CoKzi6qfC3MLit+qxd+g6ieonAUXvip/f1D+fAvOvgFnX4ML7+c+Pnh968yt07unD21Z2yOuL03nMwsYhVn5qUtTo6OXBAR5Wdva0QwYGalCepGEWdjCLmhj5zXT05vK0+QVma30zGF+xXJ+xdrm2hUiVk9taV9dRWd1CSd9CSMpfH0Lf0zE6a0uHhNVrRBULmso7a4uaKvKaWVmt1XltDJzm+nZMkZOEyNXVJYpKs2sy03mFaQJijKSfV3caDhnMtYOB3gakf0tqN7GhHgP28rkSGlFzoCQOcCvlDNy6rLj6AnB+eFeWUGu6f5OS5zNImyNouxNljhZpng75Yb4FkYEMhKiajMSWckxZUuC2SnR0tLMFmZed3VpR1VRe2XhMl7V1i754VXL948OTHS3TPZ3TPa17ehq2twi3CCt29zcsKNTtHd5+8HVfYdW9h5d3XN+6/DMzrHjqzonewVn1vfNTIyd3rDs5PqRm/u3X9q1bWrH1hOb15/eueXywb/uHD9889C+CzvGn/x94MLWsfuHxj9fOfTzzslvN4/9untG+fjy1MTq1sqi7jp2D6+2tZbVzqtu49e08blSLru+sryWUVbDqOBW0uurmA0sVj2L1cCqqmcy6yoruQw6u7yMXpRfkpNdnJWVl5aSl5ZSkp1ZVVQgqmG3iXj9zZKhjpaeZtmfDmp3k7RbJu6WiTslwi5pY5dU1Cnmd4gaOkUNPVJBr0zY19TYLRG2C3nyeq60hi1iM0VshphdKaupaqmv6RTW9Up4gzLBgJTf01jXzavt4df08mt7eNVd9ezuOvaAgDsi4W/qkh9ZN3p538Sziyd+3L+kfHELfHl74enV73dPf7554tOt4++vH3l19dDLKwdeXjnw4vL+55f2Pb2w59mFPS9n9r6a2ff64r7XM/ufT+9/dO7Ao3OHXs2c/Hp7+vfD6/OPby88ufvr4e3Zh7c/3bn6ePrU1N6dEyMDPUJeHYOVkVIYGpTsbBfiahNqRnQiaVHNAQNrBJ6mpuaAgEeaGeUH+jaXFu8dHbl2bP+zm+e/v74Lfn8N/noPzr4Fv75YeP9I8enZ4udn4JdX4NfX4Nc34O9P4Nxn8OubL49u3TpxYPfKZcLywiQ/zwALEx9jWqCFSX5kSCujZDmPs0Eu2NXfvKe/eXev5MjylqPL5Ad7xX+183a3cne31Oxsrl7PL19ZX7JGwFzJZw3XVfXXsDqZjBZ6hZoB3piGMyJjDUgYGhFNJaAoBCQFhyRjkCQUggDAcEg4/g//qVEIAhKOR8KJAIwAwAgIGBGAkzEoAwzKAImgAHAKCmmAQRsRCJYEvDkKTsHCCEZYqjGGQIUhjGBwayzG3cjQ39LCx8LczdjElkwxwWBwevp6UKiWpqaWOkRLXVtLXUdfUx8FBTCaMLyGjhuJWhAcKMvLGK4q2yKo3iPhHpHV7xOwVhal9qVF9WbE9GQt6clPbMtPKQn29jWkGOjpEXQACppia+aUHra0uZgzwhXVp6QlOVklORrFWGASrDEpDoQkW2yyPT7RBpfhQk13Ime50bLcKSWB5oXBNr4maCJUTV9NTUcDogPVgWpoaapD/uNFKFQbAv2/z4v/LjJCNdWgUA1dPR0ACeDIJENDAzM8lkIlG3m6eocHRYT4B0eGhEcHh0UHhEQGBEcFhkQFhoT7BwZ6+/q4eXg4ufl7+vp7+Xm7ebk5ujrYOtja2JmbWlqYWTvYu3p5+QcFRoaFxcYsSU5ISA8JiXF29rawcLSxcfby9Hdx9rC3dXJzcgvw9gsPCIkOi4yLio2LSYhPSkvNKy6t4/P7hlgdPezOgbqBVQ0Da5pWbe/cfHjF4Ssn//l89PbbTYcv7jw6PbJ2s0goaRUJ6VlL43ycMiP9a4szM2JCqCh9rL4+HsBgEWgMDInRg2P04Dh9gABHYPVhOF0YXk+PoK9P0Ncn6umTYPoEmD4apodBwPAoBBENkDEoMgZFwSJJaBgJqU9Fw2gYOBUNp6D1KEh9KqBrgNSlInTI+lqGSH0TLGCAhBkiYQZImBEKYY7HWhCJPra2OfHxS/wDAl2cw328zA1oZByFTDBycPDJzq6QijozU/PzUnOKUtOivT0yo0OyooPi/FwS/d2zw8KLE5IKUlJMDCgwPV09Le38lIyntx6q5sB5BfhDofy+CP5WgouLILgILiiUCqVqQaWam1coVaBKpfr188fXzx/nfnxXzs+DIKhUKIa6eqyNzaxNLA3JVjRDFwO7AJvw9LAqSXL7WIRsyJfbnt61tvfozPT72Q8gOAuCXxWL3xfmFarFRVChAn+rVLOLC58UP14rZ1+Av16rvj4Fvz8Dfzz/+er28xunD29ZIWHm1ZVlleam5ixNTAoPj/ELCHH1sCKQwp2dO7ictlp6G6eojZPfWJQsLFzaVJbRUZXXxy0a4pWNSar6uCUd7IIREXttC6+dVViZGDbYQN/cKVrGq1jRWLlWyh6qL+lk5zXTM6Rlqc30DDk9S1qeKSxNl9FzJOXZjSWZwuJMfmF6XoRfkLVxaoDHEjdHRwLGiYTxM6d5GRICLWnZoZ412XFyVv4Aj9FfX97OyhOXpNZlx9dkLOFmxRVH+6X5OqX5OmUHeRZG+BeEB2QFehVGBLKSlzCToioTI0RF6d01ZV3VJe1Vha2VBZ2s4oE6xtomwd7h3pMbxo6uGZ4c6NjSLtnWLtnYxB/lVa1urNncItjRJ9+3ovfI2qFj64bObFp2YdvwyXXdfw2Kz23qv7ht9OTagdMbR2/u3zGzc+v57Vv+3rrxxNYNN47sv3f8yOXd2+8c2nN738Tpdf1Pj2/7cf3wz9vHftw+9vv+afDZladn9g7xKpsZhd3cqpbqinYus5PH6eBVt/E5rYIaOY8jqmbymeX1FWV15aV1FaV19DJeVaWAw+KzWQ2sKh6HVV/F4pTTK4uLyvKyc1OS81KSGfk57OL82pIiIZvZKRF1N0m7m6SdUlG3TNTbLOmTS7tlok6JsEcm7JUJe6SCP/TKhH2yxr6mxj6ZuFcq7BTxWnk1LXUcCadSyCxvrCoXsyuaa5kdvOpeUf2AlD8o4Q1KeIPihkFxw6Covp/P7a7jdNZUdddWDfKrx5r4W/vkxzcO3zux+8vtqcVXN5Vvbi2+vPrr0fSnu6fe3zr58c7JT3f/fnfz2Otrh95cPfj++uGPN458vH74/bVDLy7sfzp94MmFg/+c2/f43IFXM8ffXT3z4fq5nw+vzT+7M//87tyLOwuvHv5+ce/Dvat3pqcnxyeb+O3JUVluVn40wBQPwZI0EJb6CA8i3gmhZ6OlZg1RM9NQc0WjQ6xM0sO9OPlJbXUVGwfkV4/v+fXyHjj7Fpx9q/r4FPzyCpx9D357DX56CX59Df54A86+BX99BL+/+/r8/j8XT+9dPSKjF+eGB8W52ReFB/RVV2yS89fLuOPyuh3tgoP9smODTYf7JPs6efs66vd3Nuxp444L6et4FRvFnPUS7upG7jCP21vNbmXQ1QwJJgZ4YyrOiIIx+I8X8SgKDknGIIgoGB4NJ/wHLIL4BwycgIaT/o2MMCIKRsGhjbBoIySCBsBoKIQhGmmMxZiSSZYGFGsjsrk52cQcTzFFYaywOHdDAx9TEy9TEzcjI1dDY3uKgTEKi9PVhWlr6kA0tDQ0tdS1tNS1dTX0ACgCqaGPUoNaAKgkVxdealI/vWgjj72/mXe8uWELs6A7JXIoN2FVRVZfXkJrxhJZZmJZiF+MnbU7jWaJxhvA8XY0q/Sg+MZM+kh142AVR5SR2FKQ1FuR0luWMMxKG63OWFOfu45XsK2ZubOdfWCAt7e39tAQ78iojJ0SZgpAkRpquhqa2hr/TtP88SIE8v/z4n9P3PwvO/4vL2qqaWipQ7U1tKDqUHU1iIa6FhSiByCwRobmJkYWJALVxMDM280rLDA0JjwqKig03CcgxNM31Msv3C8wwj8o1Ccw0MvPx83Lx83Lw9nNxd7FydbJ0cbRxd7Vyd7Fw807PDQ6OSkjJTkrOirBzy/MxcXH2NjayMjK3NzW3s7F083Xwc7F0tzGwdbRzdnV09Xd283D38s3KCA0Ijo+MTOvkNMgXb6a2zNc3TPKX75JPLpNtnKnZGyyd+fpKx9+vAHByy++bt53srVrgMNksUsKS1Ji43ydozzsOAUZmbHhGB0oEQEnACgCgCTAAZw+HKOrh9XRxenp4fX1SPr6ZJgeCaZL1Nch6WmT9XVIcF0iQocA6JAAHQJCmwDXIiG0qEhtEkyToKdO1tcg66mT9dTJ+mpUmKYhoGGM0DQBIMYIiDla2woPs8DCrAhwXxtjX1uTSHfH7CXhefFRKWEBkd5uUb5uhWnxlcX51ZVMaWPTqVNTHz9+Pnv6Wn5WWZBnkLeDs6+9fV5CbEZ0aHK4f0Kwd0pYcN7S+NycVBtnSzVdNTV1tZCI0LsP7itU4IdFxevFxQ8g+GxhburRo72nzl66c+/Tj58LIDinWPw9t7CwqFAqFYsLc7++f5n/+R1UKkAQ3DW+xdnSypxMszIyMzWyIJPNMFRrkp2/dXh2SIU0o2VNdONQBL83r3vt8PGZq+9m3yrAHyA4qwS/KJQ/FufnVfMq8Pfi3Kf57y8Xvj1Xzb6a//h4/uNj5ZfnytnXX57c2LS8nZGTTM/NyIiNWeLvH+sXlBQc7m1pTdXWyQgNHGsV9dTTxeUZTZW5/MJkOSO3g1XYU1s03Mjo5RZ3cgqG+JUrJJyVsppOTiFzaaioKHlDK2+8g79SzFojYS1rKOutLWpn5coZmXJGVgsjW1aRKSrP5BelNuQn1+clSyvyGgrSA62MXKnYkrhwelJcjIujMxnrTMb4GJP9zMjxHtZlCcH8ouTWqrxOTmFXdVEnp1DOyJGWpUtKMwT5ybzcpdVpS4oiA7KDvDIDvDL8PXJDfMtjw2vS40VFGV2c0r56ege7sIme01yZ21VdNtTAXN3UsHe4+8zmNWe3rN033LtCUD1UxxgVVK+R1m1tF+/okm3pku4Z6T65acWp8ZFjq3oPDDfvHRQfGJJObx6a3jJybGX32fHRG/u2T01sOrtt/NTEphNb1t88uv/ByaO3Du55dHz/ydUD5zb0Pz2+9ePF3d+v75u9fXj27tGFx+d+PZres1wuLs5sYxa3VhXLWcWyqhIps1heS2+tZ3XwOF2Cmk5BTXtDtbyGKWPR+fTS2rJiPpvZUMXkVtKFtRxRfV0Nk1nPYtWzmKySYnZJcS29lJ6XlR0flR4Tnp0YyyjIbqyuahfx++TSgdambpmot6mxv1nU29TYLeF3ihq6xLy+psb+ZlG3hNctqu9qbOgS1fdKeANNjctbJQNNjR2C2pY6loxTIa4qk7LLm2sYbfWsHiF3QNwwKOH3iRq6+TW9fO6QRDAsEfbzuf382gF+TX8Dp7+BNSyq3dAhOrhmYOavTS8uHp17fGXx9W3Fy5s/n8x8e3j+673Tn26f+Hj92Oebx7/dPvnt1vHPN46+uLD3n3O7n07vezFz8Pn0wSdn9z07f+D1paOvLh5+c/nYh+unv92d/v3kmuLlLcWru+DHV7MvXt48Pb2ya1lmdIo5zpiqizLQgYVYmLWU541w6SM1pcvYJdLsFGZkeJqnU5idYaAVxc+M4GdGSAt029Al+f701sKbBw/OHbp0cOeTy6dnn95efPtI9fkF+OM1+P2l8uPjhfePwG+vwV8fwE+vZp/df3v94pltG0aEtd2s0mW19JHa8tX8yh0tvIM9kmMDsmODsqP9ouN9jUf6+Hs7uBOSqnExc0sTd7yZt0bCWyFsGKirbWex1SgYgz+Q0TQimkpEU/9kRzySjANIWATxz2DqnxoNw2PghD9gEWQsgoxBUlAIMgpOwWOMsWgjAEYFYDQ0whAFGKIxJgYGdjZW7rYWTlY0c0sizYZAtCeS3KhUVyrZkUx2IFEcqQbWBApFD0BCofpaGjqaatqamlrqUC11bR11XbgmDIDAMJo6NB29AFPT8siw1qLsNVzGkXbRX/yqkdykteVZE9yydayCrux4Tpg3JypIkJZYkxgfY2dvg8AYayPtsYaRVh7pjkG1S1LXNPAODXb+PdYxtbbz3Krmi+vbLm5on9nYcW6N/Ny6llOrZGfXy4+PCk+PSS9PDLUyMmxw+kgNNYQWRA+qo6Wp9X94UReiqQPRgP5feRGqBtFSh0LUIOpqEHU1KERTVwuqj8OSTY0tyUQaHkO0tbAJ9guKjVwSFRQa6uUX6OYV7OET4R8UHRQaGRAa4hPg5eLhaONgbWZlY27jZOvi4+4bHhQRExkbExUXFR4bFhLt7RVgZWlPJBphsVQy2cTQ0MLczMbGytHN2cve1tnMxMLc1NzSwsLK3MLawtLZ0cXXOyAiOj45p7iomtfQuZzdMkhvGqhsGWG2jPEHtgqWbe3ccnD65ad3IPhRCd5+9qazb6iaVcUszK4rzqnMTAh3tU0M9Iry88Tq6xIAOAGA/1lDJCJgOH09PEyHhNAj6GkR9KAkmBZZH0LU1SDoqJP0NIm6EKyOGl5XjaSnToKpk+HqhiiIOU7biqBrS9Z3NgDcjbE+loRAO2qEq1mcl2Wyn11htA99aWh1ToygJEVWmddRV9ZWV1ZfklaaHJEbGyhhFa/padq/eeXpvVunj+y6N3Pmye2bD2/fBxfBd28+FOQxrUwdrYytnS3tcxKTe2TSsqyMSD+vuIjQuNi4pKycpWWlTrERmjQCBIuxDwndOzX1BQQfg8q7oOqGcuHQyycjx4/1TmzffPDI7cfP5haVChU4p1D+/P3r16+f879//v7xdWH2Gzj3EwTBmdNnI3z9rKg0GwOaGYVkbWBkYWhhbGhLpDkRLAPMAtPDGE0pTSsSpCNR9d2lPRvHjl+/8PrXSwX4GQS/guAvEJxXKRYWfsz/fD/37dWvzy8WZ98qvr/9+f6J4usbcOHrg0unBMwSZn52WWZabkJCSUoGO7eInpoVZOfgZkjhF2f18Zniiqymypymylw5I7+lMq+ntniIX95SmdnBzl8h4YyK2csElcsElXJGdmPh0k5WwXgHf4RPH6gpGhVWDvLKumsKO9i5bVW5LZU5soosKT2bV5DckJ9cm51Yk5WYGxngSES60XAZwb71eVmstKURjtb2OISnASHY2iDS0TQj2KUyNbwuJ05YuLSZntXBLpAzssUlqaLiVFFxmqwsW1ycUZkYmRvqm+7nnurjmuHvmR/uz0mLk9PzuzilHezilso8OTNPXpXfySldxmetbxHsXta5f0X/jr621ZKGvuqKobrKDXLhZH/rvuHu/aM9e5Z3HVwzdGrLyr83DR9a0TneWrNByjy4TDazdfn0+NCB5S3nxldc3zdxZvO6M1s2nty87sz2zTcO7r1zdP8/Jw5e2LZub3/zzJblDw6ufXZy49uprV+u7fl8fe/3u8fAN1ev7lvfQs8V5qfIyrKbGXniiuzGsixZVVETq1jOKe1qYPYKqvuENb2C6l4ep62O1chmNNaw6pkMTnlpLZMurONKBAJBTW19VVVdJYPPrpLVc/mVFWUZS3MTY3KTE3JTEnKS4nKXxtPzsgTsynYRv0cm7JHye2XC3v+JjN0SfpeY1yNu6BE39En5/VJ+n4TXLarvFHJ7JbxlrZL/j7G77Gr72/OHT/DiEuIhuENLCzXqLlRx1wAJEnchgeAewd2KFi3uxVtaKFClpe7unusGvznnzMx/1rrWet/4Zj+B19of2ZEkcMTxrOxYWgodx8dHsLDBnMjQODw2lUbI4tCEsSwhl5XDZuSwGEImLZNGymKQxGyqiEnOouDSSdhUfFgONbpMwGrPS7/YWHZztOPV8vjnu5ffLY+/v3Hx/fLoh+WRTzfGPi2PvFsYeLM48Gpx4PGlC3cvnl8ZaXww0fZwsuP+eOvjiY4H4+2PprqeXep9eqn36Vzvm8XRd9enP9+89vP+6qvl5ab8Qo8Dh22hUDMt1fAT+6YbC95d6Xt3qefZWNvDgdbbXc0LrecuVhe0CpNqktgFbEIaHi2mR7eKUy4UZmWQwrFnD+M8TsRHBuXzaY15aWOtlW/uzv39+ODvx8d/39z//eKu9M0j6ZfX0nfP/9y/NdVQURZL7hKnjpbktKSw21KY3ensngxOfzZ3SBg7ksPpy6C3J+Ib+FGN8fjmZEZdEquczyrisnKZ9GwqTQaihYRq68N0UFBt/bVvuK4BTBcF1kGCtBD/ip4mXFcdqqsK0lUFAdXAQDWwrjp0jUYddZiOBgKsa6SnbaCpCtdQRehoGGhrorR0UDCEpYXZJnMjGxQYYaQHsQRDbcBgexh0PQRiowuy0NUz1Qai1LT15FU05eRVFQDKcjLr5GSVZBUVAUpKsutU5FS1FTVAiuogGQUrLU1Xh40Mt9N5uLBWHqWRGFYZ7tPJxvUIqBX4YM6pfZ7WRqHbHQS+3nxfn+PmVlbyataKmvZqYCc9k31gc2cja+aZM/2itJnyrOmy5IkS/my54HJV0tW6tLnalPnGzCv1qddasuabMm60iR8M1XYVJJ7YYqMlJ6MiC1BY6y8CFAEycv+Xi/9PHeUA8mtZc1EBIKsAkJWXkZOTkZOVUZADKMnLrZMFKCkqquoBoQgYCgaCoWD6DhvsD+8/4Lz/0CGn3Xs3O+3fuvPQzn2Hdu7bu3Xn9o1bNljZmRuaGaNMbMxtt27atn/XAefDJw7tP7p9205rCzt9hBFID66tBdLQAAGBCFNTWzMzW0MDMwN9k/U2G9fbbrQwszI0NEKhkAYGKFMTE4eNjnv3HDxx2s0rCBOMo4fTE6J5WTHxkgi2yCcmBccroqSWJJQ3NE9d7ZlbujB+qa13KE4goBFxbDyWEurLxgRQgn1O7d1hY4TSVVXRU1fVUVEEqioCVRV1lOV0FGVB6+Sh6goIdUWUtrIJSMMKpm2L0LE3ADmawnfYGB7abHlip537wc3+J3aGuuyP8XGmhrjERnolEgIyaKFiLrYoPqYyhVyfzW7J5XUWCAYqMweqMgaqMgZrsxvFvEx6aKTHfo8D9uHuB+ryE1evDD+8Nvbi9uzL25ee35x9fvvq0zs3nj94+PPL77lLSwnxOaWFtYRIypHdh0/sPRxLoUYFB+3atHHL5u0bj3jZuUfvISW5Z5aEFtczG3uzBqZ7Hrye/fx75qd04u/vkV/fet6+7Hv+5NrHj/c/fXnz/eeH77/effn+48/fP3//fvny+e3rl98+vf/z7fOvj++lv38/vHnL79QpQx1dewN9BwPEBiTMAgI1g6GMEKYIuCUIuV7LwNFou8uRCEFwap1rfOVeer6X8Lx49PrFB+/vfv39USr9LpX+lP7+8/v731+fpT8/f//w6vPb5z8/vfnx7vm3t8++vHxQnJUc5uWK9fHGeHknURjlGaLqbElhQjIl0Df42H5BdIiQjUshhPIxfsxgzyRccGLUWr/QJ50YLKRjhHSMhBWVig+KdjnACXaJDXHLZWLzWZEZ+MBsckgONTQF75cY6RWP9Y7DenPD/9niZ4V4UANcw04f3GdtbAvS2GYEP7rRJsb9LDPEP+L08YN25tsMIHstEYc3GJ/YbO53yDHy7B6Cx2Fm4Bl+mAc72IXuf4q19n9VAa78MB9OsBfV52zk6aPBh/cEH9oTceIgM8A9JSY0KSqIH+4dj/EVRAUIYgJTCGghM6ZUQG/MTmjKSSjl04XkqIo4Zkt2YndhdndRdkdeek9xzmBF/nBtUXeJ8EJ+Wl9RepUAX8QIGyxIvFQnnqjMas/hr7k4WlN68VzVcE3ZTFvDUl/nUnfbUtf5dmFKtyhxobnoRkfRSl/p/eHyp1N1Ly6ff7vY/XVl/M3CcEMGn+LuTPc5zUN7cdGe7FCPWIwvP9JfEBOUiA9JIoQlE8PTyNgsWnQ2h5IVx0nmMuMZdGp0ZICHm7fL2Ug0mhqDo8XgaDHRTHwMn0rmEXExAT5oTxc8OgiPDooM9A31cgt0OxPodsbv7MnoIF8uARtHiUmPpQsTYsVJ/Ew+O41Dy+IxMnm0TC41g03OYJMzudTsWFoOj57Fpf4rOTy6KI6Zm8DJ5FATydGcKDQLG8KPwSaRCak0SgaDksNmZLMY2SyaiEPLi2VIOLQcBknCpIjp5CwSLp2AzaREF/CptZlxPWWim0Nt9ye7XlwZeL809vXW5I+Vqa83x19e7f328PKfl4vX+6r7SpJu9td8XBx+ean72VTHk8n2J1MdT6c7H0+2P5xsf36p69VM16vpvhczw++X5l4vXpnuPN+Qm5kfT+kqSX062/7lRv/Xpd6Pc11f5oc+XR39MDf2dnbow+WR93Ojby+PvpodeTrRd3/kwq3+tqtt5ybrS3tLRbVpcfkccgYJk8WKmuyq+vbypvTTI+nb1b+v70rfPvzzcvX3kzt3R3u78jIv1hR+nJ/8tjT9eKjtTkf1QDavJ5XVn8EeE/NHhJyuFGKLILpZgGtNoXZkxrZkxtUm8Uv53KJYbkEsTwamg0IADZF6RnBdA6i2/r9d1EaCtBBgbeTaB1AD2RoXKAAAIABJREFUpqMGAWrAdDUgQDWwrjpYRw2yFi1VsI4mHAo01tNGaarBNdTWXNTX0ESAwMaGKBsUzASqCTbQAVuBYTZgyHoY1A4KttLTM9bQgimr6Mop68iv01RQVJMDqMjKrJOTVZb7t4s6ihoQZU1tGQBcXn6/iQn+xNEcLLoIG1SNDbjAwnXHkvsSmVXEiKidjsf1oehtm/kenoxTZ4/oGzsoa27XADtpwXbqIA/CzQ7AjIK2be/JSrvbVf90sPHZcN2L0XPPR2pfjNU9Gqx6PFx9r7dsdaD8TnfRUqtkqbN4sj4v+PhebVkZVVlZJYCsAkBBHqD0ny4qKCjJyyv+/3dRDvCPiwoy8vKyigpyyvKyyrIyirIyCgAZOTVlNQsjMzOUMVQXZGlsunub0/H9Rw7v2r9ny869W3fu375n92YnB+sN1sbmRggDJBihD0VZmlitt9qw3mqDvY29EcoEpAfV1gRqaejqaINBenA4whCJNEUiTa2s7K0s16OQJqbGFpZmtuam1mZmVhYWFlZW1g6bHA/uP3TmtJuPPzoYQwyJpkXQBIQ4IYaZEUbNCMIl4zkSSryYkpiN56eQ49MosUk4CpPFZMUyqIkMQjwhnIH2TqFg6WH+zju3bDA1tDdFbbHSd7Iz2utgfni7zam9m7yP7Qw+eyDa7wQl1JUT5ZtADslgYXLjCaWpjKosbq2Q15wn6ChJuVCe2lWR1l+dNVwnHKrLGWsUTrfkXeooutJZNNdRuNhbvthXfmu49ubQuYXusqsXSgcqU9OJPl67rWPc9jflJV2oKZga7FiYm5ienRibGm/p6mi70Nne3VNZ11x67nxJdWt4NDsETU8Q5O3e7myCsDWGWVgZ2xghTeFglJ6hDXivv1lYmmvxIGvqYf6TX03fpb2/pZ2f/nZ/+d3341fvty+D3z6Pf/9y+fuXlZ+/Xnz//fnHnw+fvr988/7tx49ff3z78fv7t+9f3r559f3jxy+v3vz99uvr6w/ciBgbEGwzCrUJDraDgmxhEGskwgQKNwDrG8LN4HArENIeaLLLfK/focgUl7iKk4KKo+y8oLRqSf/C2KP393/9/SiVvv0jvf/q/bO3H7/8/PXl29ePn96+e/Xk49vH0p/vh7uaI/w8PZ2Puhw4wIshNOQVnRPl1mQL2wsLypPjhUySkEXMZuIzqNGCGHQs1j8O6xsb6p5DDc9nRWcSQ7NI6Hx2lJAaFnx4W2KUnwDrwwo8K2ZEFnDxWWR0FiU0Kdo3NtSVH+EZG+HJDfdkBLsyg93JvqcZwR6R7sf3WBpsgGo7IEE7zQwCD++n+nrGRYRgzhw5YG24ywx2dKPxqS1mXnvXR57dQ/E5xgg4xQg8TfU7SfY+TvFypnqdYAe6JWD8EzEBCRGBgrAAfqgvN8hLEO6fTYoU06KTIgM5QW6xaE9+uDcf65tODMtl40oF1Ibs+M789Pbc1A5J2nBF3mh14Uh1fn+ZpCM3s6swZ6SmqL9cXJPCacjkDZRlVQmIBYywkbL06XPikbL01uzYidqC+fa60ZrisXNl4/UVc+31d4a7r/e2TtQU1yUyR4rTr3eU3ukufTBUuTpU9mCs6tlsw+v59hdzbX8fXbk93MoPdse7HGEGuND8XSh+Z+nBbiy0TyzGTxATnIwPTSGgUwjodCI6jYpJouES6LjMOA6PQjx96KCjtfXBHbuCPb2JEeFUbAQbF5nMoCYzyJSwoAgvV2JoADUilIYJI4eF4EMCsQE+aG/3AJeTAWePoz3P4oN9mdGYBBo5ncvK5LGyeIwcHi07lpbFpWZxKFkcanYsLZtLzWSTMzmUrP9ici0iHkMSz5LEsbLYlCRyDC86PBYbzsWExUVj0mnkHA49h0XNYVKELHIOgyJkUERMqoRJE7OoQgYxm4bPpEZlkLE5VGxlErOrMP1SS/nqxY73ixe/3Z75dnv676Or0pc3vq/MvLjU/XSq49Xlntdzva8vd7+63P1y9sLzmc4XsxdeXup6danr2UTbq+nOJ+Mdd4dbH0z1Pb0y+vbG5Kvl0XfXh7/eHv6+MvT3wfjflbHfdya/L1/8eX3q67Xxz/MXP82Pf5wff3t55O3cyKfFyQ/Xpr7emvv7+Mafhzd+3L324/6Nb6vLb67PvLs79+ftyo9nN/+sdR/fPP71aGW5v3O4qmh1pPfPs1XpkzvShzelK1dvNJe1xZLqadgGBrYzntCdRDzPw1TSAhv4UX1i3nBJRl9h5vnslJqUhLIEQSE/TgasDYfrofQhRkiw4VoFFQbUR4AMIDqItVIqSAsG1obraUK1VcE6ahAtdYiOGkRbDaytqqejBlqLniYUCkSBgQa6WvpaGghNDYSmBkJdDaYHNNSHW6IgpkhtpIEm1EIPZg2CWgD1LIC6liCgKVAXoaEJVFbVkl+nIa+gLi+rKgdYJyu7VkdVBCgpyShryKvqKWuC5FXAMgr2IIj/rl0MF5e4M8cKAt36YqkjybzueHaWv+dJJNxJXT1o0+bYsx7sU65uZrZHwKgjINRBXbiTOuiYoaXHhi2Eo6dak1IvV1deLBb35yZ3C3ltadS6+KhKblgpIzSPGJiF9UwJdeEHOFO9DpG9jx+2NwfJy2jKyanIyikCFBTl1skBFAEAOXlZBWVFJSVFeXk5WQU5xf89dyMvpygn/+/pm7XIyyqsuSgHkJcFKMoClGQBSnIyisoARUUZAFRTC+3pfWrfAZQu2AyOsrew3ee0f/+Og7u27N69dffOzTvtzG2NIUgEEArVBetDEBaGpjbm1uZGZnAQTEddW0tDW1NTW0cHCAZBoRAkFKKvjzQyMjQ3Mba0ttpgaWFnYmxlamJlZmprbGRpbGRhbblhg53Dnh37nA87nzpxNiAwIjSCFI7nRNGTiLxsikBM4GZFUpMpnCxeUi4vURSXJIpPlfASsuhMHovBSuCyklnEFBomiRCSRg5OI4Xwo/x40f7pjIi8+JiC+JiyVHJtDrMhl9NcwGsrju8sT+yuTOypTOqtTh6sSR6qTR2pSx+tzxytyx5vEE42iabOS2bac+cuFFztLlroLbkxXHFztPLmaMWDmaaV8brXSz3P5jvf3R59c314pjW/RcLGuziFH7FvymC/W55+eHmSGYMPCIgIoyX4sDLOsIXOLLEzLedQdPLWAJrJYX8tmwMKsI2KOjYqGlaaalYgLVuIrp2mppmSmqEG1ErHbj/UnbZJ0Oh1fp489yzjxc+SX9LqP9Kanz+bf37r/vNj4Ofn0c/vLn/9fPvXz6e/fr/++OPFkzd3b99dvra0sHDl+s3FZ6+ffvv1/cv37+/efvz46sPvL7+kf6QV8TkbtZGOcIMNSIQtAmqLhJlDwSZQsBkCZopAGMENUAgTGMJCB2YJNNhos+P0mXCuN7/kTNK5Y3FVJ+LKmU3T/U/fXf78t/Hq3azzfb0Ld558/vLhz69XH1++evvw2/eXTx/dSOKzXI8fcTt21NfZWUAkFiUm5XN5dRkZbXm55zLTGkVZdTkZRUn8wqS43DimmI3LokTkMqPLeaQSZnQuJayIhc0kBJI8j6QQgsRcHDXwbCI+RMIh5XII6cSQpGh/drArF+3JDHXjYXwZQW5U/7NE75PUAFe89ym33Q5OprANUO3thrBTDrYEt5OJkcHcUM+Ik3vdnGzObrVw3W55eoux/8GNJK8jRK9jeK+jtMAzRC9novsRXqCLINQrAe2dFO6XiPbNiAopZOCLueQiDqmITcohYfghXiw/F36IV0pkYHJMoJCKrU5inkvnVCczzwsFgxXioUrJYIW4r1TUWyLsLhJ1FUl6SnIHKnLLBFQJM7K/PHu0WpwW7VfAwo7XiMZrxd2FKe25CRP1BTPN5RNNZSO1+Rfrii63VN/sbVrurOnJSzwnIM7UCJfaCu50lzwYqnw4XPVotOrxeM3Tybp38x3fbg5/vz3dmZ8cdWof0eskydclxussOdCbEuxHC/XjYoPiooLiIwMSogNS8IGppOAkQnAiOSwrlsonxhzftcvOyHizpY3H0WOcqCg2FsMID0qixiTSccyokCg/d1pYEBODZkeF0zGhdGwYFRtKw4TgQv3DfNzCvNyCXc/4nDgeePYMPjCQiY1IoRMyWaQcLk0SxxLxGFkcaiaXms2j/yMll5rDowv5jBw+I5tDFXLIIi5FzKNK+PS8eHYenylkUZKIkVxsCBcTGotFx8dgkkkx6TRiFoMsZtPFHJqETROzaWIWWcQkCRnEHDohmxaTTYvOpmBzqJFFPEqLKGW0puhmX8uLS8Nfblz6s7oofbj05/7C19uz76+Nfl4efXdt4PVcz4u57tfzPa/ne15e7Xp9tef1fN/zy92PZzoeTnU8mO54MN3+YKrt0Uz788udH5YHf96d+HN/5u/9S9L7s9L7l3/fu/zt9sznG1MflsbfLoy+vTb6dnHs3fLFN4tj765PfVq58u3e/I8Hy78f35Q+vS19dufP09u/Ht2Wvnn+9/WzDzeXZpsaxs9Vv5m7JH10T/r6qfTpvT+3r74YvdDIwmW5Oef7nM3zPVUa7tGbSJrMjWuIxdZwI0aKk+dbyubOV07UVYzX1XQXFZcnpsisQQjXQ8H1UP/M3WjD12ZTQVqwNRRBWjA9DYiOGkhTDaylBtPWgOpowv6ZvlEDaavqATXAEF19MBClo4XQVIdpasA1NRCa6jCgDgoBNjGAmBvqGRvr6FvqoTbADRwMDNbDoZYQoAlIV19HR09VXVNhnYa8orqcnJqs3DpZWSXA2qPbSgoAJUWAgqacCkheDSqnbKik4giBn16/nnniSB0poodP70+JO0cjEvbuOgqHb5BT3K0Lxu0/ynPxDtiw5ZS+6TGw/m41nc1K6qfN7aIPnuR7Bgox+MSA4MiDe8P2bgvdbR+0wzJwh1nIbqvwfeuxBx0i9m0O3+8Ydsgx/Ng2nNth9z2bDTVV1WVk1GTl18kqKgKU5AGKABmF/3ARoCAn/z9RBMjLAv5bWxEAkAMA5GRl5BQAsgoAOTmAoixAESCrJAtQkgcoKMvIKcjI2Bsbi+Lj09nsA46bkVpAUxjKwdZxu8OuLRu22prbmeqbIvUQMG0QXBcC14PCQTAUFImCIiG6YG11bTUVdU0NbW1tXR1dIBgEhUH14TADQwNTC3MbW5uNFua2hgamBigzM1M7czM7faQpAmZsbGC13mrjdkenA7sPOh896eMdRGPGs+Oz2IkSTkq+IKtMkFkSmyRJTM8XSsrz8ioluVXivPLcgoq8/BJhVlZKHCeFhZfEE/N50UJGiIgRks+LrEijdBQnjNZnD9emjdRljNZlDNWmDtYkDZ9LHj6XNFyXPHIuebQueawh6WJD8sXG1PHGtImGjOnm7EutwiudkoWeguWBklsjFbdHK1cu1jyYabo/0/hkru3t9YEHs62Pr154c2t0fqAa77XnjCM8LvTYrZ7KT/NDn1YX20sLbU0sDEw3bTziv9GXvoMo3kYr3kIrdaSWbIgWGnmzNXf7yVkclENuU9TdoKq1XhfkoAvZrKJnLwfeqGGzD3o40IQg2lE07DO4gl98nfjyl+SXtPDP37LfP+r+fGv59bXz28eeD28vfvx07cevh7//vv8jff/p+5MnL64v3xgfG+vr7hjs656dmrx7+86Lx8+/f/ou/fVX+udPV0X9TkMLWzDcFom0QcJt9eHWCKgpBGgK07PUh5kh4MYwuBHC0FDfFAYzhcHMEIYbLXe7H4xO9Umpd0us3UUWHeaXMTqu1t1/3XDvfd74QtXk/Oid1cVH9+8+ubdyb+ne7aX2+oYwb/+Y4FBiaAgLG5EbF5vP54rYtDweqySRd6G0oKuiuCw9UcRjFybw8vm0Aj4ln0XIZ0SXcwjV8ZQKPrE0jpDPiSqMI1VlxGbQsJk0bFEcvTielooPicf4pOCC+RE+HLTnWmeRHuhK8jlF8j1DDXSLOHv4xBabLQbg7Yaw3SZwz52beGjvLDJGEOlH9z+FPr797Dbzk45GLtstvHfbRZzYhfM4TPE9SfI6QXA7zPE/kxjunYLxz8SFiMkYEQUjoUUWsPF5TFwGHh0b7EHzPs30Oxsb7JFDiSjg4MrjKbVprKpkWmk8sTGT01ua0V2U3iJKbMwSNGUntohS23Oze0okNSncHEp4TSpjoCK7Pp3N8j9ZIaBM1uWPVku68tM681Kmm8pmmivGG0pGavMn6ouutlYudVRN1Yqb02jtWcwrDeLltvw73SX3ByvuD5Q/HK58Ml7zbLL23dXWj0s9325ffDHXlxjpG3h4B97nLM7bLcrTFR/gQ0X7szBBXGwAP9JfEOWXHOOXSghIJgYmk0IzWQROFObo9u0bDI23W9m4HzgYFxOdRiMlkaMzWIRESiQ7OhgX6B7p7UoNCeREhrOjI+hYNCHUnxwexIiOIGNDiWHBMUH+4V4eQS4uQWfO+p88GeRyEuPtysCEJNEIGRxaZiw9i8cQCtjiBHYOn5HJoWRyyFlcipBHl8TRxTyqmEvKZuGzGDE5LFJuLC2XR83nM4uSeDlsSgI+MhaLjsWE8iLD46LD0yi4LDoxi07MYZJE/xEhkyhmkcQMfDYlKoOIySBisinREga+KoHdVyy81tnweGrw8/VLv1YX/jyY/35n5uudyS+3xj/fHPt4feTdUv+rq92vF/reLg6/Xhh4tdD34mrPs7muJ5c6H892PJ5uf3bpwssrPW8W+t8vD32+Ofr9zviv1Zk/D6/8fTQvfTz/++GVn6uXv92d+Xx78v3Nix9ujn+6Pft6eeLt9em312feLs/+fnjj98Mb0ke3pC8e/Hl87+HkWHN2RkokpitfstjROl5Reqm2/MVY31JjRTUjpjQysDYioI8W088hdLOjR1Jps/nxw2JOvzh2pChxoDhluFI41VAx19Z0ubVlqqFJZk3EtfyLQ7A2/F9G/msAR1cdrKkK0lKH6GjCgNoIkBYMqAHRVtXTUgECNSAQXSRIV19bE66pDtNQh2uow7U0EVoacLA2ygBibgazNAeb2MBMHI3Mt5iY2sGhxjqa+prqCC1NPVUNDXlldTkFjf9yUfmf4qSSIkBJVUFVR0ldT0ENpqQKk1M0Xad2euPGBH+vKkpUu4DRKmAl+bm7WZnvAurayMmbycicMDHH7Nrva+dwxsjiGAR5BAjbrQU+hDBFOx3kewSKI4kFeHJKcEBSkFcq2j0tzCU9wiU7yk2E88kjBhaQ0AUUdBErvIiDLeGRkvFhu21M1GRkVACyKrIKSgAleYCi7H9zUfb/7aKs/D9vv/3fLsoClOQAivIABQUZgLyMzNGtmwvTkipyMuJI+CNOToYgCAqib2NuZ2Vmi4SgYDowhB4CpguDA+H6EDgcBIMBISBtPR11bW0NHaAOGAqBQ6AwGAyBRKL0kUb6SCNDA1MTYwtjIwtDAzN9pJE+0tjYyNrM1Balb6aPNEXCTcyNrTZY2+/euvvUsdPeHv50Oo9Mj2Pw07lJIk6CkM5NozAFfEFGVnZ+QX5ZaXltWeW5c3XN7e3tLY11FUU5VZKkpqKkloK4BiGjIhlfGI+tSCf3VCZf6Sq6PlSxNFB+tavoWk/JUn/pfHfB1a7cq115a5nvkcz35C705i705M53iRd7864PFN4cLrk9VnFvoubBdP2TS80Pppqez3e9Wup/drXn/lTHeXEcF32Wh3HDuOzw3meZywqePS9eaC+aqMkZKhfm8Zk7N27S0UXArXduconcho5zjMl2YFZs4tXbMspNsVkwD8Y6J2+A2T55+GYliL0KzEEF7iiL2Cxjukdjj49+MMcureFg61zg7BPS3fdJb3/n/pSW/P5b+et37Y+fjb9+tv361frte8OrD9WPXtfdfzX37vPDLz/e/Pr7Qyr9/u3n05XVqyPjg02tTUVl/Q3n78xf+/LqlfTvn2uXpw7t2IzQULNBIDcaGWyzMneys1xvhDCF6JjDwOZImDEMaoxEmRlZmBha6iPMEQgLCMIabOBgtePMmZj4kIya04kVO7n5+5OqSD1Xqx6+PHf7pWRgonpwvOvi9PDo+OzY9HTv5Lm8qqI0cYVYUi7MrMnLLskU5PDJacyoLC6hWpjUWJBVJ8ksTolvzhd2Vxf21hQOVhdN1JUvdjTeHepcGeu+M951d6pnvr9puq2qrSCtJI6ay4zJY+GK+GQRI4oV5JoUHRiP8aX4nmYEudED3aJcj0W7HWcGe9ICPfwP795lrr8ZqbcFAdxngcK5HM2mYCXMGDEzkhNyNuCgg+t2y5MOxmc2m0Sd3ktwP4xzOUzxPEH0OELxOcZDuyZifbLJYaXx5CI+UcTA5rJj0kloqt+psBN7YtwO8zA+mZSIkjhyZQK1QkAqj8MXc6PL+LjmLE5PYfKF/OR2SVJjZlxDRnxHbnp3ofB8TmoWGZNBRDdnx7WKElKi/Klex1tyBGMV4qEyUYc4pUOSOttcOVlf1l+eN1iZN91YuthZc6W5uDtXUB2HGypKmGsQLbXm3u0tXR0oX+krWh0ofXyx+ulEzcvZxo9LPZ9vjPy+PzdUJcKc2R/svC/GyyXayxXn50kO9qGj/VnhAdwIPz7WNyHKLxkXmEwISiSiUxl4RgT64OYt6w2Mtlvb+hw9JsBHJxGj4mPQ6YyYJAomNiYo2ves5+G9PkcPBp12poYH84nR5PAgXIgfKSKYgkXTIsPp0RGUiDB8cGCUny/Gx9vv7BmPk84eJ5x9z55C+3gQI0LiqIQMHjMnni0UsHMELGEcXcSjiePouQKmmEeR8KkSPlUUSxbFUkWxVCGXksUiZrNJEh69MJ5TLOBKuPR0Ck4QHc4JC2Cj/eIiQ5IJmCwKTsQkSjgkCYeUw8CJmIRcBkHCxIsZMSJ6tJgRI6bjcshRWSSMiBZVwqeeFyZO1BffHm55e23sy+2pn6tzfx5e+bl66evKxMebY28Xh14vDLy5Nvx2cfjNtcHXCwOv5vtfXu17dbXvzUL/f6X37bW+d4sDH5ZHPt+6+H1l6tf9S38eXZE+nZc+nZc+mf/z6Orvx/M/7s9/ujn7ffXar4fL31auSZ+t/Hqw/O7a1NOZ4f6yvIaslM58UWdJfoWA57Vt0xFjJOHovvzo0DomvpqM6RfQ57MTVgozbhQkz2QwRlJIo1m0oRz6jfPil+NNd/pqrjSXjFZIuvKzmzJTqxL4Mmu1039lrWT6Lxr/VU1dW8/Q1oBqa0B1NWFALfg/h+pgXTWQ3n93ce2+qK2F1FCD6qjBUGBTS6SdNcJqA8pii4mlg6GRBQiIUF0HWacEV9eAqGtpK6lqyCtqyMupy8mryMmtuagAUFIAKCnLKqvLq2gClPTkFUFy8voKykfXr+cFeBeQsM1J3CJqTOiubfsQUDtlJXtVtfVKyjuAoFOmFq7mNq6mVmdQxuEO2yK27jlrbh/ouI9yzD3BF11KYVUymfVxrPp4Sl08vk4QfS4+soYfWRMbXcPDV/JiymKxJdzIwlh8XizRbd9WHVmAGkBWVU5B8d8uKiorrlNSUJKXlVeUU1SQ/Z89RXk5BXl5xf9RR/2vuZt/uygPUFCQkVOSkdGQkw04eTQ/MTY/kVeek8bGRe6w32BpaLp5w5aNdg6GCGMkGImCGkB1YSBNPRgQAgFCwLoQoJaetrqOrpYeDIJEIg0QcH0EAoVCGRmgTFD6xoYGpkaGZkaG5hbmthbmtsZGFvpIE5S+qZGhhbGRFRJhbIwy3WC9fve2He6nXUICQ8PDo/AkBp2byEvMSkiXpGflZ2RJxOL8kpKKc3WNLa2dre0XWto6Oi+0d7TVn68r7G4s6K3PGa7Pmm4TD9Wm1GWTz4lonWXxFxuz7lysvTdZf2Oo6u7Fcw+nG2+PVt4Zq1q5WH1nrOrOWNXKxcqV8cq741V3xyvvjZetTpY9mKp4MF31YKb20aX6J5ebH8+2vL8+8OHW2PMrA1c6azLJ4Z67NtmDVYyVZYIOb3o02/loum2qQbjQUXJ/7PzD2b62YtGJXTsM4IaKGnAV1AaDPW6OIfyNlGKHuPP23AYLUrEROkPXmSBve1JW30kR4agItZdHOMqa7FZwdNN1o5pQ8jcV9h3rux5y7SXt4ZeMj3+Lf0qrfknP/ZKe+/Gn7tvfpl/Shl/Solffk2+95F+5n3F5tWB2pfbyyuD1R9dXHz9/8vbnq+/SV1+fL96d6R5sq669PDH25eune/cXz7ochOqo2KIQdijkFgvj3fbWjhZGVgiQDQpiiYSawiEmcLgxEmWEMDSAGxvpm5nqmxrBDCFQQ5CJndn+s/uieKcSS06k1uzgFBwQlLEuXG5aed28+KRxYqlzYqlvaGG0/2pfx0RbfVdHU1tlUUFJbmZpXkpeOiuVG5WfTG8vF0601z6dn34yN3lvZmxxrGdptPv6cM9yX+dCZ/PN/s4n85Pv7sz/fnVP+u6+9PntD9dnZprLBWgP9OFtfLRneSJjjUZemBcj0IUe6Ir3PBF0dHfk2aPMYC8O2i/a7cTRjVYOSL2tBtBdZkifvVu5oZ4iRkxRHFnEwLKDzwYd3nx2i7nrVvOgg1vQR52wznvwLoeizuwNd95OdD/ID3fLJAUXxOJy2VFp+MDkmAB+hCfV7yTB6zgrxDWVjM7lxNQk0ZozOeczWdUCfAEzvISDOZ/J7itK7s5P7C1K7chN7hCn9JXkdOam59JxidjAUj61Kz+tISM25vR+iuex7ry00XLxYLGwXZh0QZw+11I7ca68tyh3sKLwSkv1QnvleLWwMY1en0SeqEyfrc1abJHc7Su911d2p7vwbl/xo5HKR2NVT8ZrX19pf7vQ+/nmxQ/XL2ZSwz32OkR7nsb7ucf4uBH8PCmBPrQQXzbah4fxjY8MSIgJSogJTiCEJdPx1PCQA46b11z0PXZUgI9MJkYm48OELHwqNYIXE4zzd/U+su/olk3Htjkwo8JKMpOz+Cw77h6/AAAgAElEQVR6FJocEcSICqNh0dTwUGYUhhWFoYaHktCh0aEhoYH+AZ5e3q5nPU6f9Djp7HXKOczHnYoNjSNHZ/LouYncvASOOI4u4tNyuCQJn5oXzxDzqUIuRcil5HAoQi5FzKOJOBQhmyTiUHJjaYXxrJJEbmE8U8QmpRAxsREBHLRfHDYwhRCeRYsWsfBCBl5MjxEzYiTMGDEjOocWKWHgJXS8iBotpkfnULAZBHQOBVMUS2zKjh+sFC721D+d7X2/fPHrnZkf9+Z+rs59vzv75fbM++Xx1wtDL670vbza9/Jq34srvW8W+t4vDX+6Mfrx+tCH5cH3S/3vFgfeXRt8d23w/eLQp+uj3+9M/ro38/vhZemzRemz5b+PF6Uv70ifr/x6sPx2YXKpq/FKS/VQuTgTj8a7HiuPZz6ZGfnz+vHLa5eFRCzh+P70QE9xqHcVMayFEXOBFT0RR7rIww1xMP3c8NGk6Et5rMWqxDutwg8zTdLVqb8r0+/mBq531JaySSF7t8noaUL1NP+pl67dDoEa0DUaQVpwkNbaCQSoDgFqQHQ0YTqaMKAGDKgO09UAAzUgeuoQoDpYTxMK1dUH/w8XNRHqqhBNFSgCaGKpb2eLsttoYLPZ1NrRyNgKAkaqqYCVlWDqGnBNHaCKhpaCsqa8/L9cVJJVlJdVlpdVlgcoqimqaims01NaB1ZUBssp2IDAIUcOSej4Ig6V7H76oJnhBk11K2Ule3X17brAAwjkKROz00amLsZmXhZWnOMnGUfPnDJa72KxxW/D7kDHPYzTbqLIqNpYRi2fWB0bVcPHVPPCK7nhFeyIci62nIstjY0oZIXlsbCliXScz2kTHQ01GRlVgKwSQF4eoCAroyAvq6SsqKqksE5BVlFJVlHxf83a/F/b/f9ycY1GOYCCgoysCkAGoaVKQfvViFJzBayCVF4Gj+7vcmrbevs92/bs2rbb2swGBTNAgpFIMBIORsIhSDgMhYChoGAEUAespwuBQ/UN9I2RCEMYVB8OQyERhmv3RUsL282OTo4O2+1sN5kYWyLghjAoCqVvrI801kcamxtbbHfcfGjP7kBvLzaFEoWJzEjPFkkKcwtKy6vONTe3NDY2VZWX19ed6+y80NnV3dXd1d3b3T/Q3dvb3N1aPtBaPNgsGmnMmG7LmTif2VHMqc4mNogpfZWCqxfy70/VPZptujtRe2es+s5Y9d3xc3fHa++O16zl3kTtvYna+1PVj2aqHs1WPrlU9fhy9aNLtU/nGp9fbXm10P14tuNaT01JPLmIR/XZvXUzTM8BpmOvpyJhhn9dmbp7senDjaE/D2a/rUxKPz+caKs6s3vrtvUbjI0sdBBmmgbrETtczPziNlKqdsZ3bo1ts8NXGPmm6OyOULZ0VkRuU4Buktffrmh3SvNQNDI8xzKhZVvtzMmx1Ygb7zlPfoo+Syt+Smu/Sxt/Spt+Sqs/SSs/Syu/Sws+SVNf/Il78IO7/I45sYprmQyVNIYJClgpxcXFLX2tF5enbt6au9lyrolLZ1ApOCaXuPeAozFS19YAbgkD2xshtlub7bAzd7I13W5tYouCWiDApjCwGRxuoW9grm9krm9siURYISFm+nA4EqkONVA3sTc75LU/UuCWUOGaVHOAnncyrjy27XLt8tu2lU8d849bh28291yp77hYVNEgzisoLJTk5aaWF6SKkmkVOfyuKkl/Tf70+ZqeYkl5Mk8cRxNyKRIOJY9Lk7AoOTR8JiVawiF1l4vvzwy+Wpx4s3Dxek8Dw+PIQWPg8fWGqYTQ8YYSAdaf7HWSFexOC3IJPLLTdcdGzJmjVD93ZpA31c/dY+/2Hab6jvqgnebIE5uto9yOphLDxGxcSTy5gItjB5yNPLnHd7e9s60B1nlXUri3IMwjIdyD5nWY6LqPFeDMCz4TF+Yah3Zj+DpHntqFObkT53ogNsRNRMfUpHE681OHy7Mma4RTtcKB4qTzmYyGVGpbNrs7X9BTkNApjuvKTRoozrqQm1IWS04K982jR/cUZo3V5Ddm8oL3OXB8T/Xmp41XSAYKs9qyE7okGVdbz03XVQ2VFk7UVMy31U5WS7pzBXWJpG4xb6Y681JNxvW2vHu9pfd6S+90Faz0FD4YKr8/VPZgpPLJZMOruc4Py0N/Hs6NNxZiXQ8FOe+L9Dwd5eWC83En+nlSgn1Yob6x4f5x2EBBVGBcdJAAH55CI1DDQg44Om4wNHSytvE+ciA+JiKNEpVJxebzSJk0TFxMICXYPeT00UMOdke2bEhlkC7UlFaLM5iRIYFnjmK8XUih/oRgH2p4IAsTQkcHUsOCCZiwqPCwSHQYJjQkLNAvyNM9wN3F8+Qx1yP7As4cj/JzY2CCEshR2VxKfiJr7daYK2CK+LRsLlkYS5Xw6RI+XcyjSWJpkliymEsScYhiNknCJkm45Dw+tSCensenitnEdDI2PjIwNtwnPjIgISooFReaRcaIGdF5HHweh5DHIohpOBE1RkzHCamRmcTwbDJGTI9KjgrKIKDzWDFVScwLBemXW6vuj3e/XRj/cmv2x8qVX6vz3+/Ofb41/eH6+Lul0Rdzva+u9r1bHPp4feTTjZGP1wc/LA9+XB76tDT84drgu/mBd/P97+b7PywMfFgc/HJj7OfKzI+Vy7+f3nw7P3lnuONKa20xG59LCi9iRPECXerTeffGu5/ODD8c73uzOPN+YfLRQNutxvJJUXIbI6YJH9qCC+rA+TaFna0LO3me4D4kCFsoYj1szXraV/B26tyfpe6/NwaldyZ/3Z6+0VlzLp4sA9QA62lCwNowiA4crAMHacPA2jCwNkxPEwLUBAM1wXqaEKAmRFcDpKMG0tFYcxGqqw4Bqq+5CAaqg4AaEIgOEqSN1FSHqqtCNNRgmhoITQ24uipEQxUK1TEyQ9jYGtjZG9o4mFg5mpjZIZEGWtpgZWWQigpYTUNXWU1LXul/uKggp6Qgq6QAUFRVXKcmp6Qhp6SjoAhUUESoqu63s6UEeke5nz5oa7EJrOsA0t1naLBRQ8NBXf2QPsrN0trV1MzL3NLXwiraaVew/fYdGsitasi9IJMj+lZop/2ZYRHldFIVB1/FjazihVfx0JWx4ZXciMrYyHIupogZnE8PymeGlSWQE/GhThaG6jIyKjIy6wCyCjLycv92UVVBVmnNxf98N/zfM6j/1Whcq6MCAHL/y0U5RRmAnIyMlT40iRpZnZOQK6AWJDNzk9m4EJ/Du3ce3nNo/679m+w2GSGNwToQCBCGgKFgEH04VB8ORUHACF1tMFAHBAHB4VB9CBgBhSBR+sbmZta2NvYOm7Zu3bJjs6OTtdUGA5QpAm64FjjMAAxCopBG1uZWO7dscXU+xiBEF+RkZCQI8oTCmurq5qbzrS0tnW2tHS1NrfXVHa1NPV0XOi50dnR1DA4NTM+MjY91dbWW9TbnjbXljTSkD9YmjjWmDp1LasqlNeSQ2vOZveVxS30lz+ZaVifO3Rgqvz9VvzpZt+biyj8onludqLs/Vf1guvLRbOWTyzVPLp97crn+2ZXzL+bbv94dvznUwAo6vcNQL/jwbqa/9wagjr2e9lFbw0xScEMmu78ifbgue6Que7a9cGWitTKddXrnxsAzzpHBIT6efvabnIwd9qMOBhu5c3fSqg8n9G1ntNlGlBq5CoDbQ1TMjikb711neUTdyR/kxjMh167PGd3TdtP10ovIlW+xL/6KPklLv0nLP0trv0rrvkkrP0tLPkkLvkiFn6SCl1La/b+0u79Zt7+zF94xRlbw50bRaVWehCS3UEZoJC8SF+vlHebosF1BVkF9naK5AdTOGGmNhGwwQu5ab7F/k83R7fbOOx32brR0sjZxNDOwQ8GtkFArJMJKH2mpr2+lDzNDAE2RIDMjpIG+vo4eTAtiDDbfYr3P42Aox0dQ5iKo3E3NPZ5YT267Wrz4vPfJnwt3XhYOXOEW1uIFaWgCKYZEEmal52UkFqcnVGYm1GUnVSRyi7h0ER0nZMXkx1EL+JRMSqQgIjAW7ReHCaIGumPdjmVSscPV+Z15qSzvkwcNdE7bojy2WZN9Tg7V5HXkp5M8T1B8ThM8Tzg7WB2yMwk8vDva9QTZx5UR6IU+ccTZcf0mpJ4jCrTPxtD/yE5GsEcyLiSXg6tMohdx8dkkNN3zuPd2m3w6tiNbUMKKLo+NKWZEFFDRpZzIQkZERqQ3z/8U2+sYy/tYbMDpjGj/Ch6xXZjQV5QxVJxxQRR3PoPRms3sLRCM12TP1Isna3MuVmX2Fye3C2P7CpIHSzJqEqhZUYE5uOCWrLiRCuFotaSchw/ZZ58d49dXkDxQmDqYn9aeFd8lSr3SVDVVWzZSUjhdW3Gpvqw3P6k5jd6UQhkpTpqqSpury7jZkX+vp3R1zcXuwtWBsnv9JasDZU/H61/Ntb2Z7/l0c/TLykxFCt334FaM6xGirxvBx53k50kN8maG+HHCAvgRQXHYIH5UYDw+LJmCIwUF7Nm4cb2h0U4b62Dno4KoMC7ahxvmKaJjs+nhSbgAauDZkJMHXHY6eu534mKDM5iEdCYhgYhx2bvF69DOBBI2gRDOCvOhBrrTAt242EBqeCg+LIQQHkLGhpGxaAI6EBcSEB3kG+7tEnDmmMeRvZ5H9gadOYYL8GRHBiXTYrK5FImAmZfAzhWwJHEMIZeSwyGLeVQJjyKJJYk5RBEbL2YTJByimEMQcQgiDkHMJeZySblcUl4sScIhpFMiUvChiVGBCVj/pOjANEJoJjlcSI0S0/ASBiGPRcpjESUMnJAaJaRG5bEIYkZMNhmbikOn4dBCanQhl9yUk3CxrvB6X/PLKyNfb1/+fnfu28qlL7emPi5f/Hh95OP10Q/Lw++XBt8tDrxbHPywNPhpeejL8vDnpeFPS0MfFwc/LAy8m+9/dan7zdWBl7N9qyOtk3UlQ2Xi/mJhU2pst1DQkEgbKcv6fuey9PW9HytXXlwautXb9OzihddjF55eqL9dlTuZwumhYetDXav9j1b5HqgJPtxGcr2YirlTxX/Xn/tnvlF664L0Zvefm33SO6PS1Rnp3WnpzTEZHXWgnhYYogsD60D1tMBATRBIGwLShgA1QTrqQB11XaAmaO1cW1VXWw2kpb627A8BqUP11MG6akAdVaCuGhikBdfThGuogFXWgdRUIJpqcHU1mLoaRFMNBtYyMIZa2Bqu32Boa29osdnMcqORsakeCLpOBaSsAlbRACqrackrayooasjLq8jJr5NTVJJVVJBTXJv2lJORVZaVV1dQ0lRQ0lVWBq1TMQODNpsaORjqm+to2AG1fXfvjHE+tg8B36i8zklD87SBYcTmLZS9+4Nt7Vz1jQ5oI+zl9awBwM1qiH1QU9+NO7LCMaU0YgULV8WNLOeiyzjB5Vx0GQddygorY4eVc9ElbHQRJ6IoNjqXiz/lZK8rD1ADyKjIyCjKyMrLyMvLKikrqCn+h4v/3tOQVZCTlZf7p9GoIA9QkP3XffEfF2XlAAprLsoD5BQBMgAZmf2OdpJ4Wn4CNS+elJ9AyU+ix1Ownqecj+4/tH/nnv07927f7GRiYAYGwaBgBASMBIHgYBACpAcH6cHhUJSJkZm1pZ2tjb39BsetW3Y4bd/t6LDNznajuZk1EmEEBiH1gDAwCImAGyIRRnAYCgE3MDE0tTA1c1xviwnwLcpJbakpbT9XJclIaagp72w939XR0n+hdbDz/NCF830dLX3dXUNDQ70DvSOjw/Pzs5cmBzqainsac8fa8saaskYb0qZas8abM/prktoLOfVZ+PMi6mhtyo2BsoeTdQ+m6v+BcLJudbJ+dbL+/mT9g6nGh1PND6cbH83WPbpU93Su6elc09PL518udH68Nfzl7kQBL3oDSNEWqLQZrhvjcsp7zy7XrZsSsYGVifRiPqEqnV6dTa8Tsy6UJ482itNpIe57N5EC3ER8TllOFpdEJpAY9vvdtexP23rxTsR3Hojr20w5bxWSj3BmQXaHA518dXb56R3HwYMyLLkdmwuvHO594DX/LvLeD/ZzaeZHad5naeGnPyUf/5R9/lv+VVr4SZrz9m/KGyn/hZS8+oe0+pd+X8q5K024/TN16V3K9IOE7qux54bwmTVoRmYkNRmDoft7BNHC8SGn3DYZGpiCdRzMDPY72O2wMTm4yebkzk07rA23W6L2bbA4uMlmm6WRFRxkCtKxhEPN4FBjBNjCAGGGhJrBIVYofUsDIxQUBQQbAg03WO33OBKTfDq+4lB87WZWpVNcRXjjUOHtJ63Pf5RduYnJKjsUiNt7xi8gFJeRkp3BS2BjI2vS01olwmudLY9nR+5Odz+Y6ro3fmGqoSSXEU32PEnzc2EEu/sf3uHitD7a9XDAPkdnK/2QXfbJoR7xYV4CrF9DTvxkY1k6ITzq9OFTm6y2ovR2W+i773SMOHWE7OMaiw4gerkGHt2319p4A1x3hznirNOG0BN7OaGe2VRMEY9UncSoiqfmUsJ5/qeHijKqeESWxxGu19E0tGse3r8mNrotjXU+hVEvIDclUtvSWN3C+B5xYq84sUsoqOGR0sI8CKd24E5vjw04mkPwLedH1adROyS8vpKkofLUyVrR1Dlxp4ifSw7JwHpX8fAtmdy6ZOpgSWoWzsfPyVxM8O3Pjx8oSBgrTevK4XeLEi7Xl05XF40W505VF42WizpF/PokUlsmY7Qkabw8aa4u40Z73mp38cP+kpXuwrs9Rat9JSu9hff6Sx5frH061fh2ofvj9SHp82v3pztZIa7hp/eRfF0ofu7UAE9aoDcj2I8VGsBFB8aGB8ZHBQtw4YnEGJy/z471NnYo/d12ViHOhwWRwZxgD26IazY1JIcamob356BdI88e8N7jEOa8N5seVSygF8XR4rH+Z7baYM8eKEmgFseTRbSITGJQAsaDH+7OQnvT0N70MF82NpCNDaSh/UjBXqRgb1KIDyHICxfgGenjinY/5XfysMfhPcFnj0f7ujIiAuOJ2AwmSRLHzBUwhbHUbDZRHEvO41PzeJRcLkHCIeRyiRIuQcTBC9k4IRsnZuPXDgv45IJ4cl4sUcyMziSHJ8cExWN8+eFeAmxAKi48nYjJJGFFdFwem5zLIuZQo7Mp0UIaTsTAi+j4bEp0JikykxSZjo/IIoYXcAg1KZyuwvTZ82Wr451vF0e/3Jz8cnPi042LH6+PvF8aerc49H5p+NPy8Jfloa/Lg1+vD39ZHvqyPPh5afjz0vDnxZGPC0OPxjoGCjM6hImd4tSaeGZzGq8pkdaVE/tiouP7rekPS2MflsY+XBt5Pdv3ZLjlbmvFzUrxtbzkq5mxV5JZk5yoAYpfL8ljkOUzlxF5v4r3oUf0e6pMeqVWOl//d6n113LH96ttX2bOf5lu+XapXUZXHQjU0ANpQcBaED1N0NpPPU0wUAME1ADpqusBNfSAGnq66kBtVR0dNT3ttWuiJhSkAdHTAAPVgbqqQF01PbAWDKQJ01IFq6uA1VUhGmpQNTWIhiYcqI1C6JkaQCzM4FY2+tb2RjZbLWwdTMysoDCkuiZEWQ26ThOsqqWrpKopr6gup7BOTkFZVl5JTmENRVmAnBxAXkVBWVNZRVNZRXedGkhVHaahCVVV1VdXR65T3gSDcP39hNFRvhs37dHR3aGi5mZojNnoIDh+krDVyQ1hsFcDul4eZAkAOukYOxvbh2w/IIqMqeLQy9m4cjamjBNayg4q44SUcUJLWegSZkgJM6iYGZTHCC5gY0oSKNGeJ4y0VdQBMqoAGVVZOUWAgqyMgpK8qrKShrzsOqX/oHHtLZv/ucL4r6ztL8rKycrIyQEUZGUV5AAAJYDMOoCM55GdJams3Dh8gYBUmECSxOPzkhnUyPBTR47tdNyybdNmJ8ftm9Y7mptam5tZm5naWFlusLayt7XZuNF+8xZHp62bd+xw2uu0fY/Dpm12tpvMTK0RcAOgLlRbC6SjDdLWAgF1IRAwAgbVh0KQEDACiTA0MjQx0kcZQEBuxw42VxT0NFZe7G5pqiisKc7taWvubW8cvtA82dd2sau5t62pr7v74tjE+MTE1NTk4sLVS1NDXefLB84XjLbkjjWLJpqzJ5qzRurS+2pSL5TGNeWQW0TUC4Wc8YaMu2PnVifq70/WP5ptXp1quDve8GD6/KPZ1kczrY9m2x/OtD6YOf98/sKjS20vF7o+3Bp6sdBztbs8mxHs8/8x9l9RTW5dH/BNCS0kkN6vFHpvKlLsoogNkCK9h046IZCE3nsNhK6iYkVAEES6FGkCir2DinVv3XtbKe8B+76f73ue9+Ad43+QrHGd/8aca6259po5mFFttDBbyUiXbZuqkhIGmhpeDPcsjvU8Hbn2dPzau/tDS/M3Xs11f344fEWaEeNmlxrhk8sJv1RZdKm2Ij8tyeGIE1rfErH56A6W5GBOj01ypxHrNNE7j+gqIjhzcMc4OO9EcnSFeW7PvvOPj9547TnzMerx9/ilX+kffuf/8bvkzx+SL9+r//5Z+221+u/1ij/Xiz+v539cz3y7nvF6Pef1euHSesmr9crFlbrFn02vvl18/lfLw49ts68H5pZ6+me7Lvf1nblWLsjYZWikiVY3peFtDLVsDTX3musfsjKx1SObU9D7LPTtzPR2mehsN9S21qFt0aIYkwE9ElmfRNInEg1IOAMSRg/A6JDxNCoFA9CUsDSwlqWmfeDOyFzHlKb9aQ3m8Tk7syojzl1vePiu9fVfZTfmnFj5pvt8I3g5YnFhDJ2dL05tzM8fONv0dLTn092h7w9vrj6fWn81vzjUfqkwJdbjSKC9jet2M/edFj57tzhv0Q87sC3V37UoJqiAGVzEC+85UT5/7YJExHK3NdOFKBohVPYbax61NPbZa8v3dReH+HK9XBjujn72u6y0CFs1sM42pt57tzKPH8qM8i+Li6xP5pzJENSLYuoEUWMnyvLDPZwMic4mZPdNGm4WtIDthrHHdmeGuJYwA6r4oY2JjNPpvGphZGVcxIV88Y3awutVOSVsv6gj1v67jWKcbIV+DuLAQzkMj7qUqBOZrHN5/P7GvO7KtKaUmNMpMR0liU2pMaczmEONOaVsj5hD5uUc946S+IHatIdXa59fb7rXWne/rXHmbPXN+rKh+tIb1bltxeKLObFd5Uk3qlIGalNnzxfdvyJ53lX97Jr06TXpi+u1z6/XPeuufd5T92rw5OvRcx9n2v5a6Pn2cHB96fYVSXq4486kUK/EMB+erxvfzyPOz0sU4i8K9kukByaH+idHBCVG0umuzraGBhY0yh5TA5/9O8XBHtlRfrkMX0lCeHFsYAHHNz3cjeW8y3ubYfSR7dKEyFOZ/BNpvATvwy5btBK8DzSlMZvSYppSo0+nRdbFB5WzvYpYXjnRx9NCXZKCncRBTuIQ1+Rwr8Rwn/gQD36wJy/IixfswwnyZgR4Rnq7BTg6BDja+x628z9qH+HuyAv0yuRFlSXHSVIFlakCSQq/VMQuSWCWCpmSRG6piFUqYlYkccoT2WVCZpmQKUnkVCXzKhJZlcmc6mRuVRKnKpEtETErxYw8dlh6RGBauH9SiHdqmF8uM7SEH1Max5QIeRUJ3LI4TgmfXRLLKo1jV8RzywXs0tioAk5oTkxQTkxQKT+iMS3uYnHK4OmK+Y6mpbGOP+8M/HVv6MvCwJeFwa93+/+60/f9/uCP+8Pf7g38s9D/152+v+/2f53r+35v+EVvy9XS9Is5YmlcTAU74nRq7IUMzkRT8VL/pWc9zU96zrwcvLQ82v5xtP39wOWP18+/b21cPF3xpDL7cWna0/LUR6WChxX8p7XC5eaMr+1F325U/hiU/h6t/zXe+Ndg7Yeeytcd5a+uVix2VC11VMsgISiEKhIFRWPUsRh1LAqKRkHRG4toNQxGHYtWwyAhKBQEhVJDo9T+Z0QqSg2NgqIR/36JxsEJGBgBDv13krgaBKeqioXBSDi0Jh6liYfTqGhtI6rJFj1zS12TTVp6RkSAAoPjVCA4FTW8KhylDFUHKULkFFRkQcpyICV5kKKcIkhOQVZGTkFOEQxSVgEpgUGK6spgFEQNrwYnqcMpajAqWG0zDh91wCE/OIS7f78TEdgPQzC2bI023xRlujnS2MJfU88J0LOC0UyUCPY0i6BtB/mOnuVMdp2A0yCMaRRHbtSL9aLAelFwvZBeFx/cIAquFwZLBUG1iZHVqexsLt1KG1CTkVGTkwHLySnLKSjJKyuBVFWUYQpyKkpyyv/LRUVZBdB/Wqn/K0ryoA0XFeQVQHIgkKyMoqwMWkUhwvPwiQJxTQanOpVVn82tSmfV5gkr89Ij/f332dqa6urpUDV1aDoUQJNG09XUMDTQNzfQN9fXNzMytDA2MNfTMqQAWgQ8BYnAQSEIFWU1VTBMDYpEwDEYNAGNwmHQBDyOhMOSsBgiDksiEikUMhXA4TFqqoYUXGESf7D93M3Oi8Mdl05XlbScruttPz/UcfHW9ZaxaxdHejqHevtvDo9MTk7Pz995cP/e+Eh/d+uZ3pa6gcuVNy9VjFwqu3mxbOBcSc+Zwt4z+d11KecKmJdKed0NadPt0sVbl99Ot7+Zbns93b401f56puPNdMfi1NWl6c7luetvbvcsz9748vDml0cj7+b7zhaLHK219puRysVRV+sL/B2srWhIhufh+Rutv5cefZ4b/zA39sfD6T+eTn94fOv9o5GPT0ZXlu+21+XEuO5JCnErYAefyUs6V5whzRKJ+ZF7D+xT1TBCbnPfypbuzu4yS7hEjagCgnJI/knkwCRqeI4uv9q6uPvIxfvefYsRM5+Ez1ay368Xf12v/L5et3H0Zm397Mr62V/rZ/5ZP/HHeu271eo3q+VP/ile+Fwws5w1/jR96G7yjcmkayNJrb2Cky2xktPi4sbY+BxuZLwolAS96y4AACAASURBVBd60M1GU8eIjDUiYzZpAXvNDQ5uNXO03bTPTNeCjN5vob9dn7rbWNtpm+URm007jXQsyBQTooYJkWJIIOoTcXoklA6A1KSgqTQ8WYNM0NJBUPVVSUZovZ3Ge3x2hYkdc6oOZFVu5eVsF0pYFwerZj/VzXxiSK4disr1ZmQnZ9empOTHs+PSuLFFCey6FObAibylm5ffj1191Xdpsf9KBY/uslXPxcYwixXYUVfYmCFICjou9HbOCPXOjPBJCnY/m5f0593xoeYaxy36OBkZM7TqPgOag5mO2/ZNMW6HmccdOZ7HON7H4gKO053t7Ey0dhtSnK1NQg7u5B4/lBPtXy2MOZnCPZnIvF6Rda+1sYYXvAeA7NGERzpuK4sPbS4QXpGktUmzzhUllosiM6K8kiOOZzL9zhQl3u9v+fn6/vq3t19ezY5cqsplesW47hTTHWvSGO3VGQNnS6/VZuXEHE8OOlwrDDuZHHUpm9dRlHAuk9FeJhg7nXfrbO7s5eL77eX91cKuUu7z7prfC11rD/reDp2fbCoebSzsq8rqKku9nBt7JS/uekVyd7mwvzp5/kLJwysVT69Jn3RUPumQvLxe87Kn/sm16idd1c9v1C+PNX+cuvxpuvXPuWurz8eeDJzPjPJoyOCdyhWzjx9huztxPFzYHi5sD1eOh0usl0usrxvP38vHYZ+tns4WDfJuYx3f/dvj/V1yo/3yGT4V8fRCjm8O0zOV7hR7bEfIbqOE43tOJEacSWc2iMNZR6y9tmrk0I+cS404kxh8WhTQJPQ5JfA6EefREOdezT5WEnkoM9Au2XuP2McuKeBQUvAxcYibMMQjnu4TH+YvCAvk0gPYQX4xPu7sAM9Qt6O+h+x8D+71st8VcHR/tKezIMQ7jRlaLGJXpgokqXHlibxSEXvDxTIxszyRLUnkVIj/1bEiiSVJYleKWRVCRqWYJU3iSJPY1Um8KjGvJI6RywzNiAxMC/dPjwjMiArJZ0cWcqNL+KwyAbdcwCuL45XFcUv4jBJeVBk/ujQuqogbXsCm5zGD85hBheyQSmH02dyE63X5Uy31TwYuL092f57t/TLX98ftG3/M9Hyd6/1nYeCfhcF/Fga/LQx+mrp+v+1Ud0VWDt1TePzI+XRhd3nm1JmyZ12nXvaee3b99LOe0y9vnH3W1fSi88TzK7VPzpY9asi/J0mfyxfNZPAmU5njaeGzBYzH1fGvT6d8uJTzR3vhn92lX26Ufeoued2W//RC1oMzaXdOpc6fTJs/mSEDU4HDVOBwMAIJQW1wiISg4GCEujIMDkZsMLmhJhb2HxGhOBQUt/ExQhkOV0Fg1NE4BBEDI6iD0arKSFUVNASMVYMSMBgNPE4bBiGpKeGpaJ1Nulttja02axlZaOoZARQNBJoIUcOrqGGVYSglCFxRBSqvqCqnoCKvoARSUJZXUJQHgWRAinKKyvJKyvJKKvKKUEUVhAoUC4HjVeFkCFxbDWUAge8l08K374zbt99HW9cVRxTu2JWwfac3WcuPpuunZeAI6G+FUY1VSfZamyMPuIq9gspY7DohrzGR2fCfPmq9KKhOGFQXH1wrCGpMCG4QhtTEh1SLwyuE4dWpXE87K7S8LExeRllWRklWTk0ZqgRSVQBBQLLKSnLKyv/HRQUZEEgG9H91VJQDgWTkQHIKiiAlkIycopysnIyMNh6dzAg8kSeqS2fXpDDq0pk16aya7Pj64mwxh+W8f/+2TZt1qBpELAkJx6EReASCgEQQEQgiEo6Hq2NhEJS6KkJVBQZRhatBkTB1NAKORSJwSARuo0zc2HfE4wAshojFEAl4MoVMowBkIhpFQcMpCLDbPtuu5vqJnisTN9o7z51oKM/taTkz1t1ys6N5pOPc1GDfxPD4rbGpu/P3Xi+9ebO0NDky0Nt+rv9K4+CVmpuXq8ZaJKOXqwYvVvQ1l/WeKRw8m99Zm9RWJexuSO85kXWv9+TiROvzsctLMx3v5q8vznS+mux8PXt9+W7fx/s3P94bezVxY+CsVBzmkc8Py+EGhbvuKUuMmew8PdNzviwpJi8uTJLOu1iVO9La9OX+7T/uzbxbmHg5d/PlnZvvn0ws3R3+Z3HucmWmOMilMiG6Wsw8nS1sykpoLkw8WSDITWQeOHwITDFT2+q+jVd7OLdrb1qLCaPMNKbAklu8K6n2YP4F99r+kAuzsdefJQ4vpU8sp0+9Tpl4LB6dTxi8xe3qDW++FHLyrK+k3jW77FBCjh0rdXdUklUA18Ij0vhYoM5BN9rugwSbPbjNthhzK3VDCzBFVx3QQWKpGBhOA03QhCMN8bjN2hRTKt6CRrDWpe400nbYYmJnprdTn3Zkq5nDJqN9prpHbTYd3Gq2w0DLkkY1I5JNSWRjEkmfRNQFCNoUvCYFTybhSCQ8mUKmUDRIJBoBT8MTNHFa5lq7nfdFir0zah1T6nfwqxyyLkaem8geepPQMu+R2niMlR0myI3iJjIYvCQeK5cfejI7tvdE/sjpkvGmsltN5QK3fXu0UIkhx/pPVyxO97681XO+OC0rMiA7OjAr0icx2CWfFfh8uHP13ePhiw2Rjnt26xLsDCh79Sn2xhoB+22ZbofjAzySw/04Po6iUM9Qx70OFlp2hmQ3GxP6ge0iX+diVpCER79alHT/6sln3WcvZnC9bXRyYwNmhi7+/PJ0feX1+u/X6yvLv74+/fBq5sHtG+N95+bGOz69ubP67dXa96WVH2/Wf71d/7b4/vGtsY4TPWfLp6+ffTrR+XK6+/VMV9/potQw5zjPvUKvven+BzIDHaRx3iNNmS/6Gj5OnPtz6vyz65JrpdEDUt6DK/mvrle9Hz45f6FwUJo01ph1vUzcmh93KYd3tTjhWpnoWmn8YE3y/LmiR60VTzuqnnVWPWote9pZtXij4X5bxd2W0sedVa/6Gt7cPLM8ev7rbMfXO10fZzp6G3JHz0nmOk6n0r3oB3ezXI+EHbFnuDhGHLVnujpwPRx5vsf9D+7bYaBtqQHsMdEKctiZGOyaHeWVG328PC4wj+mVFX08NeRonOs2hoN5ive+hoTgEyJ6BdMzdKdegBU1L9ihhuVaEXGwInx/GX1XadC2kiCbYj+rQl/LHK/Nae4W4mMW8c6b41ysBO47E7wPCP2dRCGe4jA/YXiAICwwLjSAF+QjigiODw3g+Htw/D2jPV0Cjth77t/puX9nwOF9ke5H+cFeqczQIiGnKi1BmiqQJPPKxOxSEatMyCoXscuEzNIERpmIWZnIqUrkVInZlWKWRMQsi48uj4+pErGrE3k1SbFSMbdcwCjiRObEhKbQfdPC/LOignMZYUWcmDI+u0LALf/35CqjXBBTyo8q5kUU88JLYiNKYyMKWCHZkb7ZUT4lvNCTGXGt5enDTZKHXedeD1/9Y6b3j+kby+NXl4ZbF4dal0euLo9cfdp97mpxcthey1S/Y2MnK++2NL4euPju5sW3Qxde3jjz9FrDgyvV882ld04VztVmTZcnTxQkjGZwB4SRvbEhPbyAbp7nQKLfVG7k/crYZ43ixebU15eyFi9nvrqY+fR8+r2m5Nt1oomquHFJ3LgkTmaDQJgKHKGKRKgiN4yEgxHqynA4GIlQRcLBSDgY8R8vUXBVNAKMRoIxGytoMBKlisLCcAQkCaOOhygjVBThqspoKASHRtGIRF08VkddlQRRwAJIHQsdKxsTm03aJpu1DI3JGlooHBkKI6jAsErqaGUIQklVDaS84aIKSFFFQVEZ9C82/7oIUoYogGFKEBQYhgOjqFCsDhStowy1ReH8TMyZ1rZR5ptYmy0FNttjTDeF6JmE6Jm6AVp7UBQTMF5bEb2DbBRs58R3882NjDqRFN+QxKoVhdeJQ/5TLIbUJ4TWx9Pr44LqE4Jq40MqBcGl/KDGTH48/bgOCgKTk4ErgcDy8oryCkoKYCUFqML/cfHfVurGe1L/Ly7Ky8vIKsgrKiooycnKKMnJysnI2BhplyZyatK4tSmMmuTo2hRGQwa3NjNOmp2cGstxtbffa21joqOvCWhRiBokPA2NJCNgRCQCwKLJaAQRBcPhUEQClozH/U9wWACHBfA4YOOEKpFAweMADJqAQROIBCqFTCPi8CQUkoyC6eDh2wxpmbzw6Rut033t4z2t52pKW05KhzsuDLWfHbt2eaL/xuzE7YcLjxdfLP319Z9P796PD/Vev3JmsPXUzdaGsdbaidaaidaa0SvVw5ekA+fLRi+Vjlwobq0UX64QdTVk9TcXvRhvfX/nxtu5njdzPe/uDnx5cuvzo7EnYx2jbadO5qdwfI552VlHuTmcr8ie6215PtWzNDfw8nbfncG2zqbyx5Pdz2b6us5UVqYLbpypf3935t2D228eTL+8O/78zsjiwtjbhdG2usLaFN6FwpQaMfN0VvzFouSz2fzmLPbQ2bLiVPG+/Y4Y3R1adsG7IwptwvL1PQXabkwt1yg9txg9N4auC1PflWPkzDF2YuoeiaTZ+wO73fDbDmEs98BNrcC6piqahgqAthxWQw5BkVcnK6gBCuoEBXWMghpKSQ2hogYHw+Cq6nBVGFIZjlKAwlXhKAQai4DDEGoqOLiKDgFhoUnapEG0oBE2UQmbqIStmsBWTdLhzaZOVpsObTLdqUfbZ26wx0R3EwVnQSaYAURTMskYIOmTSLoAoE2maJMpOhSaJomsQcBrEwm6JLweCatHwFBxBBRaE0fdZLrHwyEq81hKo33qKVvRiYMFbWHnJngXJ31zT+8LEzsEcoPYicmpmZVFWbkJjNhAlwoRoy6JFXXI1k4TZq+HrkuJWbzV+Wry+uf743PXLxbxIvJZ9DxmgDjIOSnEpau24O8n0+ufnr+7P3EqV8TzOsJydwjYZx3jbM90dYhw3pcQdDwpwpvjfSTK1T7AwdbBhOZgRHOzMoo6vDM9xE0aFzpzofL9aPudlprRxvwuafqHFxPr6+/W1z+vrL39vfpmdf3Dr7W3v1berq9/Wll9u7b+YX3988/V5X9+LP3+/Xb955v172/Xf79f//Xu1+dnH5/NvLo79GKu9/l019LMtbHLldnRLkm+dqUM14vZMZPN+cujzX/OXP482TzUEN+c5tNTHv20M395UPq0o3CgitOc7DdcLRqoFHYVxbbksK8WCXqlqV3lws5i/qA0cb658El75eO28idt5Y/byp9elbzqqX96rXr2QuHd1pLHXZVPrkk/jJ77NHHpw62L78Yvvx659HasbXm8s608w2ubhbuVmYulmYftFg/bzf67LUPst0c4HTi+y8Zai7KFit9rrBF0YJvA50hiwNG0EMcKfmAR1zeP5Z0Z6hTvass9ZC5y3VZAP5IfcjjNa6/fZlLQVnKKu226u3Wys3mai0mKk16qk066k1bqYVraEY00R+1UR93EowYJR43jncxjHTdzHLdyXXfHejjwfZ3iAt1EdJ+kiMDEqBBRRLAgxD82yEdA948L8eMGeLH9PCLcHf0P73ffu819j63vIbsoz2P8YJ9UBr1AECNJjq1Kjfv32qKQVS5ilYtYEjFbImRVJDAlIua/rVQRq0rErhKxK4WsSiGrSsSWijlSMbc0NqaQE5ETHZIe7pcW6p8RHpAZEVTIDi/jR5fERpbERhbzIop5EaX8qHJBdDE3vJwfVRnPLI2NyIsJyo70z4sJKuNF1AnZl/KShhrK5q+ceNJz4Xnfped9l6eaq241Vdy+UHOtLDVy/1aB677BupKn3c2Pu048uFpzr0W6cFFy70L5QnPJ3dOFc3WZk2VJIzn8/tSY6/H0dqZPS5TH5XDXixFH2zmu/Yn+t3IjZ0u5C9WC+ydE90+KH5xKun8yaa5OeKuSP1zCGi5ijRSzZdBqaITqhnwImApMXVldXVkdDoYjVBFICBIJQcLBcHVldZgKDKYCV1NGqKsgYSoIOBiJBCNRqki0KgoLRRMQhA0XoSpIiAoKDiVgkDQMmoZAkNUgJDUVoroSCQOlaRMMzbUtLPXNt+iamFK1tNF4MhRJBMNxyjCMihpCGaKuqAKRV1SRVwCDFDeiKANSklVQllNUkVeGyIPVFCBwJTW4MgytgqSoYbUgSCM15AGadqilNdPKlmtlk+/knGJn703W9NcxCjIwc6HoblXD6iijqIqI7RrGoYfcE3yDc6Oj65L41WKGVBhWIwypEwbVCUPqE+j18WH18aENguATCaH1CaFV/KBKAb0qkVGSEH3ExgQOkkUogdQU5UEyMmAVqLIiZKOPqiynqPT/zUUFWTl5GRmQnLwCSFFeVlZBVkZZRsZpt1V1ZkKlmFGXwqxLjqlLYTRm8GrT+RVpwixBrNfhQ/ttbLcamZvomRpoG2tpGNEohgScJkDQpgK6AJZGRAM0kqYmRZdC1iESNAh46n9QJBPwFBKRuuEiDkdCo3EYDI5IJJOIZAIWD6DRBCjYQoO4y1TbZdfmjlOVD8Z779/q671y9mK95EbL6bFrF6d722/1dd+dmVt8trj0fOnN0puXz56M9F/vbT8/2tk83nlqsqN+prN+prN+oqN+vK32VlvteEvFeEv5yKXytprUq3UZPU0FU52N7xf6/3w6/vnx+NJs/9jVk9XZAo6fo5e9jf/h3amM4Lb6sqX5kU+Ppj89mf7z+e3PT6e/vpp/Pt3fdqL0xezg5xfzS3fHpnquFAq5Ay3NSwvTrx/OPJodnR3peXp75PntkYuVee3SghPpggJ28MmMuN4TxVdKky9kcvqqc5sLMnMFwuOOvhpa1miKlSqwRZm6RQEwlScZyhMMZFG6MuqaMmqasqoaILCGjApVRpkkByErwahgOFkVDqgjKTA4AIcRUDAiFkYkwkkkBImCIQM4AhmLpWIwGmi0BhpNRaEBFAbA4AlYPBKJQqERaAwMjlBGIRQpGIgpBbdZk2SpTd6iCVgAOEsKYQsZv1NXe4+BzgEzk30m+ketN9lbGJmS0IYA2oiGN6QQDMgkA4CkTwQMiFQDooYRUdOYSDMkEA1JeCMAawAgdPFqBgSsMUmbitVG4/XQOlbadp47ItKcs04eSD+xN6nmaHZTUEVrWPklrxSpIzMjWJAlbWw62dhQnp9Tm59VnsiL9T7CcdvLcN5WKgh8PHxhcarz+Xjn65mBSxXZSXSP9AiP9Ijj0c47s6I95jpOvZns+bV49/3twcbMuJK4iEoxs5AXlhHlJ/Bzph/aER/gEh/gHO1iRz+0I8DO8qi51hEzDb9dFnHH7S/nxy8OXPww3j5xpuh+q/Tn87H19Xer6+9/rL79sfr2++qb76tvfq4u/1x593P1w+/1Tz/WP/yzuvx99d2vtc+/1j79+vlu9Z/ltW/L678/rq9/Wf314a8Pj98/n3453/9iuuvlZNuFIn5bqeDjdNv3h73rz4fXF0f+uXv11+Ouj+On7l7OfNZVsHSj+K/JEz9mz8yeTryaGzpUxb+cFtJdyGnLY3eXi242ZPdIRB2FvAGp+M75whfXqh+1lt27VPSgpWThUuH91tI3AyfvXymbPJ319JrkTV/Du6Gmp13S9zebP9+69PX21b/nuz9Pd70abOW67rciwCzQkM1YuJ02cEAXOGys4WJlcsBU14KEtqRgHcy1ffduCTtoE3nYKtZ9dwnPrzjWP5/tkxnqlOC2nXPYgnNoU/wxG8ExG5aDuY8FPmqXbrKrtdjRTHzUKN3FOO2YfqaLbqazVvpRjXRHjQxH7bSjuolH9ERHDIRHTfmHzFgOZqzDW5lHbZlOO5kudrGehwR+LsIQP0Gwryg0KJ4eEE8PjKcH8gJ94kL8Y4N82f6e0V7u4a5O/kcPHt+/23mHld+hvVFuh2P93VOjg4v4jAoxV5LIqxBzy0VsiZi7cam/PJ4hEbEkQmaliF2dyJWKOZVCliSBUREfUy6IroiPqU7kScXcSiG7lB9VwA7NjgpMC/NNDDwuDnTLjPQr4oaXC2Iq4hllcdHFvIgiTlgRO6yYE1HKiyiLjSnnM8r5MUWssPyo4DJORCU/ulbIakqP66jIGGkqn7lUd/tS7dipss7S1MJI73A7y6xg997q7Lut1Qtt0gdt1Y9aqhbOlkzXZIyVioZz+b0pjI644EtMr+YwlxNBh+v9HRr9HE4G2p8LP9LGOd4jDhjKjrxVzJmuipuRCiar4m5JYoeLWb3Z4ddSQ7pS6dfTw2RwcBwKikKoIuBguJqSGlQRqqakBlOBIVQRG4GD4XAwDKEKR0KQMDAKBkZtFJRIFQRSBYECIzAQFBFOICJIOBgBCcEhYUQcikbC68LVSYoKCJAcQlWZgABTEGCAoK6hSzSw1LfYrGtsStXSwRCoamgAgiSAEVhVGBIM/b8uKskqbERFTgkqr6quAIUpqiGVEWhVJF4VqQFBmsDQO3EkLwNjprW1YMeOomPHMhwOuRHITnhKqLl1zDa7bWgKRQGGkVXdRNIJdHAWBtKLeNyaZL40kVktjqgV0Wv+7aDSa+NCa+NC6gUh9fEhdfH0qtjAqviwQm6QJIkVH+qpiYYqychAQLLK8vIQsJoiCKwEAv8vF/9/C8f/46IcSEYGJCsrJysLkgfJy8rKy8igVJXDPZ3qcsRViYyGVFZDKqsumVGfwqpJ4dZkJlakJ0X7etvb2m63sNxqYmmmb6GvZaKlYQwQtMlEHRqgC2A1SGiKBklLg6JLIesAJG0SUZNIoBLwFCKBunH0lIAnE/BkHI6IweCwWDyRCBDwJDIRICKRWLCSGRVnZ6Fjv0kvkxv6dHLg2fTNqb5rN1rO9l05O9PXMTfYNTV4Y3Zi8vG9B7NT07fGxqYmRkb6ro32tE7duDhz48zs9VN3ek7c6Tl1u/vkdNeJqWuNk1drJtukt7tOjLfV9JwpHG6RDrVIBy9LW+vzSxJjWH5HPewtvR1sE8K9GguTp3suLd8b/2dx4euL+bf3xt7eG1t+MP56YfT57YHHk32dZ2vujva8mB9fujf16u7k1aa6+qLshfGB+fH+u1NDdyeH7owNLN2ZOlmQcTovpZAblhjk1lyYNHimcuxiTVMGv4Ib3pgkOJGRWsCL32tmjVCCI9TwYHWcKoIARRHVEEQYjIhSJ+HgZBKORsZrAjgtElaThNMm43UArBYRTQPQNAqaRkNTNNFkLQxJG0PUxhA0sHgqBkNDobRQSF0kSheJ1IYjNWAoGgJLxuBQMBhcHYJCq6GQqkh1EBUDsdAgbtUmW+vStmqSN5HxNhoUKwqwmUSwJJN26GrbmRodtbY8ZGluqU02puL0NXD6GkR9KtEQIBmRABMixYRANUARjbAkYzzRiIAzIGINKBh9MsoIwJkRASMiVRvQwhG01Ig6KONt2vs9tgbwj6VUuWY2HkiQeOY20ys7XFJP7I1I8Y/NPN91c/Htn+9fv11amH+3MPl+fujp0KW5roYnw+dfT199MdHx/s7gzLWzxYLwfLZ/UohTlNN2puvurrrct5PXl8avfbk3Onyuuig2tCg2tIAbWhYfXZ4QkxzqEem4m+PhwPY4EHNsL+OYnc8uC3crg2MWmjyXPfNXav+eu7F88/L4qby5S6W/Xtxc+fb8x8qblbWPa+ufV9c//V778P3X2++/l3+uffr26/0/v979WP3we/3z77U/vv/++P3Xx9WVL+trX3//+vTt2/tfPz+ur37++f3Nx5czb+8NfrjfN99VP3aucPXl8Pqb8fWnAyuP+7/dubr2enh9+eaHkdrF60WL3QUfBip+3T69fKNitin5fKJPPce5My+mNZd5XSIaPZk9UJ3cWcwbkIruXix82SV90l6xcLHwzrn88YaUydMZ74aaXl6vG2tMfXq14uU16XRT5tSpjCedlZ/Gzv05efnb/LW/71z/e66vrTj5oCHFDKFkgYTu1wEO6BAP6JGOmuvsN6JZklHbtPCOlgbeu8x9dhn77jRkONoU8/xK+YG5TO/UEMeE47u4R7dyDm+JO2bLd7IJ32PguwVg7zdJcrUSOZolOZtkuBmnu+hlueqmO2mmO2mnOeqkOOokHtEWHtIWHtJLOGIUf8RMcGSz4KhVrKM1+4g145BVzCHr6MM7gux3Bh/aH+fvHRfgHR/knxwVHh8aJKAHxgb784L8OIF+TH+faF/PCC+PCA/XwCP2vvt3eO219d2/I8LJISHQM4cdVhzPKElgSsTc6iS+NJEnTeRWiTnl8YwyAUOSwPxPsfhvKoXMUn5kuSC6SsSUillVYnaViFERzyjlR+azQjIj/ZKCPRKDjqeF+eQygot44RIBsyw2ppgTWcSOKOZElXJiilhRJeyoci6jlB1VzAwvYYWVccMlsRGS2NCTKezmLH5/Td54U/lwQ0lbYfKFrPjmDN5AY/ZEc9GdS+X3LpTNn8wbLxX1Z7A6E+iXGV5NwY41XvvLXHcUOlsXHrMpddsu9d7bGHjgXJRLG9/negp9KC9mvDR2tJQ3UMjszY3uTAttSfC7wD3ezHE/xz0ug1HH/LdShChAVEGqEAXIfwrE/wkCDEdBUXDVf12EqcCRKggUGIkCI7BQNAlBBFBkIpKMRwA4JBmLoCDhZLAyGiQPUwShoGASUpWKhJBxECoNrW2mYWKhZWRK1dHDATQYhgJBAWAkThWGBEOhSipgeQUVeYX/0qgsB1KSlVeRUQDLKELlwOryEHV5KEIZgQajcSoIKgShB1YzUlTehUAGmBjzd2xPPWDP2LTlMApnj8DRN9kkOXsdNdhMVUGSwEgrLaPju+yjjrnncVg1KXHViSypOKJWFFYjDKkT0GvjQmpjQ+tiQ+t4wVKuvzQ2qIofJOGHFHEDS+MjSsRMlz2WcCWQkoyMuooKWAmsCFJRBP1Pvagkq7BR2v7XxY38/7koK6sMkpeTlZWXlZOXlZOTkdEmYMUMenVmQqWYWZfMrktiVoujpaKY6iROTbq4JjtdHBO1b+vWbWabLI03meqb9vXCDgAAIABJREFU62ka0ygGZIIeQNChEHUoeC0aTlMb0KWSdEgkTRJRk4CnbfRRsRgSDgtsuIjHAXgcCYcn4HAEIhEgEkhkAomERBKg4K3aZPtNekdtTIIc99w43/Bs+uajyZH50d6Rrpbpvs67I72zIwNTIyOzk5OT42Ojw4NTY0O3hrsnh9rnh6/cGTy/0H/2wUDTg4GzCwNn7vSdme87fX/w3IPBcw+GLsz1nG4uT8zk+Ia57nLYqnXQSsf/yPY0dvDluqL5wavvH03/vbTw16v5P57NfHg8uXT35tsH428f3lq6P7K4MPr09uDzudErp6on+zsfT489m51+MDlyRlpaV5z7YHpsdmxgeqR3bnxofmzw1fx0VWoiz9stMdQnwd/tTGHy+fL0rtMVnacrS0TcwtgYiZDbnJcu8PWgqioCcAgBrY7Ho7B4NB6LBtBYGhJPQ2ExCHUMWp2ARxNxOABHohKoVCyVjAbIGDIZA5CxRACPJxGwJAKGREATcVgClgCgcRQ0VgON00RiaXAMWR2Dh2LwcDwegcejcEQ0hoRE4NSUNdDqmzRJVjoUax2qpQbZAiBYU6lbKRRrKtWSTN5MIVtra23X191hqGurp2WuARhrUIxoZGMKyYRCNCYTjMkEE4BgRgXMaRQTClmPgNfGEfRIgD6ZakAh6xKxGjikDpmor6lBo2gQAA2CphFez0pvt+s+utg9qfZ4VrNz1sWj2ZccU5uO8Ard2TkZFecGx+bfL775583z7y/v/Hwxsfpu9vfS5M+XY7/f3v7xaurDwtCjoStTrfVDZ8uaC+KLeAEt5al3uk4/Hri0OH5toed8pTia6+nA9TwoCnKRJrFmO8/2nSqXJjIyIj3j/Y7GehyMdtzlv9PM01r/ZArz6+yNH3f7v97ufNhZc/9q1Y8nA2vfXq7+fv/75/sf/7xd+flhff3P1ZXPKyuf1ta+rK58Xl39Y23t69rqn6srf6yufllb/+fnyl8/fn9dWf17ZeWvlZU/f/788PvX+1/flj48u/X+/sDHuz099amXi9jvRs9+v3Ots1SwcKV8/cPU21unbzcnL/WUfhyqXOzKf9aes3AudawmrpHnXMdyupIW0poT0ytNunU6b+J0bq8kYUAqunOh4El7xaOW0kctJbfPZA9Xi6abMhev1y3eaLhzofDB5eLbpzJOCjyupNNnz2S+7W/889bFlfs3Vh72f7vT97TnXJK/k7OF7l4t4j5NwlF9wEGHeMhIw06PbElC2lIxDqY0j+3GPrsMfXcaspy3lcUFlfIDc5k+qXTneM+9PCcbnrON0GOPwGVn4DYd781k7sFNIlfrxGObk4+ZpxwzSnHSTXfRFR+mio9oiY7oJBzWFTho8w9o8w/oCg4bxh025jsYcw+YsPabMPaZRu81idxtGLLL+JCp9nYtqts2q8ADdqFHDzO8jvMC/IThYXH0IH5IEC84iBUYyPD3ZwQEsIMDmT7uLM9jTI9j4c4H/ffv9Nm7LcB+Z4TTAVGwT1pEUD47vDQupkrMrU6KlQjZ0kRuTSK3SsiSCGIkgpjKeIZUxKhOZNUksqQihiQ+sjwuvDwuvEIQLkmIrhQyJAmMckF0MS+8gE3Pjg5MofuIAzySgjyzIgKLWJGlXEYpl1HCYZbx2BV8bjmPXR7LKeOxyrnRZZzIMk5YOZcuFUQURPuWMP0aEmPaChP7a/KmzklvX66ZvFSxcLXmflvV3JnCyZq0gRxeW2zguXCXRt8D5ce25TlszjxgnnnQItvRstB9e7Xf/pP0IxeYnlcTgnpSIwZyGCNFvOFCbl8+syc7uiM17LIwoDnW8wzLvYnhKoOBoGAqMKgiFKIAAcurqsiBVUEQNSV1dWV1dWWYmpI6VBGqpgiFK6nBVWDqynA1FfjGfiRSBYFWRWGgaII6DkABAIZCQlEISDIGRlIDoxXk1RXkYSrKaKgqXg1MVFMhwsEkDAQgwWn6gIEx1cCYoquHp2ggcVQ1FAkMw4LVN+pFsLyCshzovzRuuKgsA1KRUQDLKkFkwVA5MFQOglCC41WRFAhCCwzVV1LeBkd46uoxt1ol7t3nRdHco6K+Aww7QtbmHXT222FvRtLcbbrF96BT0GGnwIMOKeHBEiG7UhgtTQitTqDXxgfXCeh1gtD6uPAGQUQtP0TC9qvmB9XG0yt4gVUJYaV8ekUiM40VbErFKsvIwMAqinIKyoqqCvLK/8vFf+/4yyqCZBX+z9EbOZCsrKqSopysLEhOXkFOXk5GxkyLlhPHKE/iVIiiq8XRNcKoqoSoyoTImmSuJIkvzUhO57C2m5qaaesbauprUw1oZH1NiiGVZEgm6gJ4LTJOi4rX1iDqUAEdMkmbgKdhMWQshozDAkQCFSBpkIg0PA7AYQEigUwkkIh4EpEAAHiAgEIDaBQFqXbA0tTJxtRxq6HPPqvc2PCnt/o+PJ5/Njs+1X9t7Hrbwq3B+fGhuVsj81MTzx7eW3z26OWT+3enb04OdtwZ7bw30n5/pOXhyKWHI5fuDZ2/09c8ff1E//myiat1Iy3SWP+D23QRuwyxB620YrwdKtO5/ZfrH451P5saeDLV/3R64PntoVfzw6/mh18vjLx9MP5qYeT5/NDzO0PPZoce3x56Pj9+trr0+qWzU4M3+tpbJbnZKVxmy8nam93t/R1X+juuDHa03+xoXxgerExN9tyzXUz3K4ln1WcJG3OFVVlxvVeaLtSV58czS4Ws84VpJfxIA5QyGSqvgVMDcOoELIyAgQNoBBWBAOBqBCyUQFInkhB4PIKARQJYHAVDoGCJVAKZjCcRcTgcHo0lINFEOJaIxBPweCyJiCGQMAQymkBG4olwLAGGw6nj0WoYHJyAg2EwUAReDUaCqVHgUCMS2lKTZK1DtdKmWdLINho0axrFmkaxolK2kAFrLdpmCnkLjWylSTOnkC00NMw1qGY0wJxCNKPiTal4UyregIgyphCMKYA+GdAHqAZkTT2Spi5A0aeR9Kh4PQpOD8Dqkwn6AKADUDVp+iQNE6yOte4uj30RGa5JDW4ZzW7Z510yTrsm1e6jJ9kdj0rNqbg9MfPu8cLbO+NfnkytfXrw69XUr8Wp7y9vPRm5/Gjo4v0bZx73n1u61f7p7sCXh6PvZm+8n+17P9u/eKvrRBY/zvcww2VP2CFbnueBVknGj2fTXx+MTbTUVycyMiO8uO77Ig9apwc737964t1Iy6POur/nrv4xfXn5ZtPK88H1r0/WfrxZ+/1+beX92u/ltV/v1lc+rq99Wl/7vLb64deP5V8/3q2tfl5f+/p75fPq6te1tb9/r/75/denH78+rqx/WVv7c/X3h1/fF1e+v/jz2ciXR4O3r1YKPG2iHPSj7A1D9+gutJT9MXFh6nTK49a8peul7/srlnvLHlxKH63m9ZXGXMuLaIo7fjEpoLuId7M+Y+Zswd1LZTfrUgakwtmzeQsXi+5eKHjeUTnXnDvekPKgpeRpR+WL63UvuqrvXy6+fTozL2h3cZj93Qt5f4w2/zPdsnK/5+fd6ysPh9+OtndX5RTEBDKc9jubah/UIu6j4Q7oUe10KVYAajsNd9BU093a0GeHYcBuI67rzgp+YDHPP4fhnRbqkuBpx3W0YTvaxh234x3b6WWpedwcYNibxx7ZIjiyKeGICf+Abqy9ZsJhbbYdmbGbEr2bGrmTEraNFGJFCNpKCNhKCLYh021oAZZk/y1AgCU1yFozxFYraJuBl625JR6z30A3wH6v7347Rxtr1927GN7eDG9vTmBgbGhoLJ3OCQpiBQRwAgM4fp4c3+Ncfw+e73GWp0uky5Hgw/v97Hd77dkWdGBv1LFDsT5uqRFBRbGMigRORQKzMp5ZFc+SCllSIbsqgSkVMquEMRupTIiWxEdI4iMqBGHlceGS+Oj/tlslCcyKeEYpP6aIE5kVEZhG900O9EkN9ssMC8mPiSxkRpdy2eWx3FIuq4TDLOcxJbHMitioUg69kBFYzqNX8OgVPHoZJ1jCo1fw6E1p7Jai+N7qtJt1mTcrU4ZLhF0p0U1hLqXHdmTvN0/aoSfeppO4Wz/j0KZC9+1VAfYnwhzPMY+3C4N60iMHcpiD+ZzBQm5/Aac3j9WTw+jOjOpIDbsiCr7I9zvH9ZZBqyBhiupqIKgaCKoKgoLloGA5KEReHaKgBlVQVwOpqStAYf8JXAUGV4X/22IFw9FQFBaGAzBkDZImGU/FIvBqynBlOYiyHERVCQFRQUFVsFAwVg2MV1clICEkNJSMg1E18Hr6ZCN9kq4WhqyJItBgGLyKGkYFilKBwhRUwLIgFVkQRF4RClICy4Ig8oqqcgr/6iinAJZXhsgrq8uB8SpIrBIMpwKlQKB6UDVPS6s0d0/h3gOcTbbBWkaH1LG2IOguBC5in4Pn9j0uO+0SwiJTYphsLy+Op2tWTEilkCEVRlbHb7hIrxPQ6wT02jh6rSC0Oj5MGhciFdCr44KrYoMk/KCy2KBCTnBlEsd1txVSQQ6mpKgkJ6+sCFZWVFWWV1aSU1SSU954/QMkpwSSVwbJKsvJKG7MtfnvzqKCrJwySAGsqCIrI68or6gCUpCTkTHXpqZzIysS2RUJ4RJhaJUovFocJRVHVwhjKpK4lWmi9FiWw/bthpq6OjQ9HU1TTaohjaxPJuqQiToUkg6ZqAMQdahkfRpFn0bWA4jaeBwVgwYwaACHpxI3BtzgKQQcCY8lEbAAgCWR8QCNRAUwGBISroWD7zHTdd+5yc3WJGi/Fee4w41Tkr+ezb2+O/FwamS8t2tqqO/u5Mj922PzE8MfF5+tr/z4/feXx3duTw33zY0O3J8Yujvae7Pj3MWagtIkdmKUT7Sn/SFLjfBj25medpZU1X2mBI7vgXSmd35ccDrTjx/skp8Q1VCQJM2Kl2YLpTnisoyEgkRuVW5SkyTvXE1x66mq7guN1843XD4prcpLEzIjhKyoZD4ngcVI5LKbpZLeyxcGr7YOtrXe6u6+3de/MDj8amamJjPdY/f2PC7jXGn2meK0hhxhVRqvIVd8rjwrmxtWnsityxSFuxyiQBQ14Go0NIKMRhAxCBIaCaCRFDSSjEKQcSgAjwLwKBIWCeBQFCyGisVRsTgKFkvGYAEsBsCjATyGREADBDSAw5HRBDIaB6CwAApLQmJISAwRgSEgMDg4CgtHYuBIjDocD4MT4DAABjEioqx0KFt1KFY6VFtdDWstipUGYKtJsaYBWymAjQbZRoNqRQW2UslbqJRNVIo5hWROIVpQSRZUkjmFaEYmmJEJplTAlAoYkYlGZLIxhWJEoRhQyIZUwJBCNATwhgDWGMCZUIgmFECfTNGlaWto6BOphmR9K4u9rs50gXdy5eHMpgPpp1zSTzrFluz25Dj7stPSyy6faZnuG1ian347N/JyouvpWMtcT+NEq2T2qnS+o/ZR/9mvD4bW3y38fHX76+OJv59M/fN06u1M752uM/2nCk9lsDPoTilBR25drvnnyfgf94Y6pFkFLN9irl8R0+vW2eJXfWc6ivmDteK5Cznvhurf9Er/nLmw9vn26rfHKz8er6+8WP/9Ym3l1eram18rr1bW3qysv/m99vbX2ttfa29/rr37uba8srK89uvtyu83v3++Xv39Zm1leX1lef3X0vqvV+uri6uf7/xYHP/yoKe3MTXmiInHZmwVx/XO+dyZkykzJxOfteU9a81e7CxY7il91po9fyZptJp/U8o/K/I+Fec5UC6cbMiabMiaacqdO1t4qzHzVmPmvZbS+1fKHrSWzV/Inzqdeed8/uP28qcdkqedlU86KnvKefVxbsO1whfdVcuDJ7/Ntf1a6F550Pfz3sCbkda77SenLzWcykgI3GVpr0XaSyMeNNLbq6u5hYDepkFwMNZ032ros83Ib4c+y8mmnOdbFhuQz/LJjHAT+dgzj9qE7t8U7mAVYrfFw1LXa4tW8DYDuo0e3UozxIoSZAn4bcL7bib4WZI8TDGeZngvc6LfFnKAJS3QWjPQVjN4u27EHuPo/Rasg5bsw1acw9bcozY8x52xLgfttDX2amty3F05nl6HLK02UzV8Dx4OdHSO8PKK8fFm+PrwgwPiQvwF9IDYIB9ugBc3wCs2wIvn78Xx82B5H4/xdAk/dpR+xMF3/26P3dt99+2OOnZU4O+dFRVazI2qELCqxdwacWyViFOZwKoSMmvEHKmQVRkfU5kQXZkQLYmPLOOHl8dFVsTHlMVFl/FjNkbHVcazpUJujThWImAXssIzwwNSAn2S/b1TAryywoKLWDFFrJgSDqOUyyjlxZRwI4vYYcXssHJ+ZJUgpkoQVREbXswOyYv2K4jyKYvxrWT61TB962J8G6I9q4Odit33pO4zi7PW4mwG4mw00uxNC1xsq4MOnmW6tSb4d6eF9+czBwvZoxVx41XCmxWCoTJ+fzGvJ5/Tnc3syojuTIlqE4VejguSwUEwKGUETFFdXVEdAlIHy6mB5dQhIBhEAQYFqUNBUHUQRB0EgclDYCAoQhkGB8ORECRGHYtHEIgoIgkNENEkLAKPVMeoqcDAIKiKPBQsD1VVUIeqoKBgtBoYq66Kh0GIcCgJASGhoQAFq61LNtInG2jjNDTRJA0ElgSBYcFQNFgNpqACkVXY4HBDRFU5BfD/uAhSkVdQBSlCZZWwSup4MIKgBiepqWurwwP37qtksMt8g1P3HuaY2XiStHeqwLeA1f227Yp2dosNCC5MEOUL4hJDg1LC/Iu44VWiaGlCuFRArxGE1AhCauNCavjBNfwQaRy9UhBaGRdSyQ+u4gdV8QIkvIAyXoAkLrRMECWi++iiYcoyMupKKlBltf/MR1VUlFUC/Quhkryc8sbbinL/Dnv7HxeV5BSV5ZVkZUAgOUVFGXmwnKzD9q3FibyyhJgyQVi5IESSQK8UhUmEEaUJkaUiRkWKIIPPPrpnr4G2vgZFT5NqRCUbUgE9gKAFEDTJRG0SUZtI1CWTDQGSLkDQJhG0CThNPI6Kx1EJhI22KoWApxDxZBKeDODIZDyZgidRiQAVh6NgEJpY2E4jDc/dW7x3mocdtOG678th+L0Y7f77xcLz2Yl7U2NjfTdujwzcnRiYHb2x+HDu15ePv7/+cXtkeKy3Z7zvxnD3tbO1lfyIQMddW+0s9Oy36DlvN/beb54W49WYy6/LYjeXittrs1qq0poKEmrTuZIUVmkSq1mSdaW+uLEopb4wpTiZnylgJHPC0/nRpenC2oL02sKMiqzEqtzUU5LC5jrJ2VpJc0N1f2fr49uTj6duvbpz++Xc7adTU9fPNp8uLh270j58+XJNZnpiWDDX271QwGjIEdVmCiRJzJK48FJBRA6HnsGkp7PD3ffvIqoqURAwDRSagkIC6H9DxiDJGCQFi94IGYPa+EHFYag4zH/XN/7+u4jGUlA4MhJLRmJJSAwRgd4ICYkiIJA4BAILh2NgMAwMhoWp49XA+jiElQ7FWo9mo0uz1dOw0aFYa5M3XLSmkmw1yDY0wIpCsqKQt9LIW2jkTVTSJippMw3YTAM2aDSnABZUshmNbEwmGpOJJhSSMYVkTCGZUCnGFMCYQjQBCKYAfiNmNMBcW9tUR1+Xpk0maFAoevpGW03tXHdFpzun1B1PbzwWX3WMV+YYlbXLjWnnHMqJy7xyqePe9NSruVuvZvpeTXUsjV/5MNX2Yar13WTb++nOd9NdbyY6P8z1/v147ON83/Ltnm9Pxn49n/jxZPzDdPdkS83QubJXt9r/uDfwsLe5MoFewvHprBB/udP9eaa9rzL+QnpQd3F0T3HUSYHTUL3g++LAj3fj75/2/LE4/PPT9OrfC+vrL9bXX66vPV9feb668mx97cX6+uv19Tfr66/XV5bWfr5Y/efxyp/3fn268+Pj/Lf389+WZ74vT69+vbf65e7v1+M/HvUtjzZPnM7sLuX0SXjdRTHXC6NmTorunk2835y83FX89lrR0tWCF+35d86kjtXGN4t9zop8b1aJJ+szpxuzb5/KmTtTMNtcONtcuHC5bOZs7mRT1vjJtNGG5PHGlKlTmVOn0scaU+Yu5M9ezJ1uzly+efLT+Jnl4VPLN5v+mm1bezzw+8HQl9kbf97u+zDVeyI9zl6fsodK3E0l2+lq79LR3ETEWQK4Q+Z6blbGR01phwyx4Qc2VcQGlPH8cxme6eEufPfd9H1mnjb6ntuMXK0MHM00va0Mg2yNAi21g7Zq0210w7bp07cZ0HcZR9iZR+3bHGO/meWwlXfUNs5pR7zrbqG7nchjf5LXgRSf/4ew+3xrMl3bhh+SQHoChPTeqAooHaT3DgLSAknoNYR0uoqFIr2EroDYK4odRaQoCiKg2Huv48yasmac8fmQGZf3ut/3ebZt/3Dl+gd+234e53EleAM/eD0/eD0/aENyaKVobWlipL8p25vHlsfFKPlJ8b7+qxmsaE/fnLjE7Pj4tLWR/MCA1LDg/HVrpUmxhclxUmGCIoWvSktWpibJRYmy5IRCfrwkMbaQH1+QGJsXszYjLFgY4Cfw90kL9M2PCC5Oiq3KTW2S57YXFXaWyrvKZR3Fko7igq7Swu5yaXdZYWepWFOc36bOb1Xnt6rELUpxsyK/WZHfLM9rlue1KPLb1ZKOYmlHsbRdIWksyN6Wm16ZmlycuK5ClLg5Q1Sbn9lQmNMsz2tViptk2Y3SrCZZVpMsq1me3aLIblVmt8sy2/OFnWJhd15SR3ZcW0pkfazvpmDHEg8LhSNL5sAo9zKvi3TqFPjvyoseLhZcrM2baVPOdpXMdpbM9VZc375hpqf8cnfZdFfZeIt6tF5+pqrwRGX+sbLMw0VpACO4oQEEg9FFY/T00boGCDAGDkYjdDEwMBoGRMCAcAQQjgYhDPTQWKg+EY0n6BNIhiQansYksegEBgVLMULjEHooCBCuB0DAQCgUxAAFMYCD0UgoFo3AYxAkfSRZH0nRR1LQMJI+jEQyZHIpZmZ0c2MSh4WjMgzxdLQhCYnBwdH6EDgCqAsDgL53EaYDhuiAtC7CwXooPSgKCMXpYYgIAxLagIxE0eHIEOvVyvC1MndfhbOnZJVzMneFBxq3AgwNNLVQ8wWNRaUt5WWNRYqqguyagvRmRZZGndmhSutQp3ap/k6nMqVTmdqhTG1TprQpU9oUonaFUCNLbpclt8kE7Yr0bZLUltLCMFc7NBCIAuvpw1AwIOTbpRswQPd/uqj3v13Ufg0HpKOnC9IDAgD6UEhieGD75uIGZXaTMq1ZmdKqTm0tSmspymwqym4qyW9dr6oqkkcHBFhbWHNZFiyGOYNqxqCaUEkcrYsUMo9MNqbRzClkHoXIoZJ5VDKPSuFQKRwqjU2lsbVrGxQSnUZm0EkMBonOIFEZJAqLTGISsWw8xs2CmeBtJ/C2ywl1Vcb7S6K9hztrf3955+3dxWfLC1fHL1wdP3trZmxh8tz4ySO3rk49XLw+sm/X/h09rdWbZFkpCaG+iaHe8tS49k3KkcGWyaN9syf758/svHK8b/70wOXDnaNDDWcHth1orejeVLinpWJ/x9aDXbWXT+yaPXdgamT3zJmDV04fXJo4vTRxcvbc8Pz5kavnjl4bHV6cPHtvduLB/PSjxatPl2/cnp0eHzk02NqwRVW4Xpxbo1IKQ4KduNykgAClQKBMTsqLDg9zsMqNDqqRZrSWFXRXylqLc6rEgrZySbUsqyIvLc7fk4FBMrEGLCMjBs6IbqRF0eh7F+l4I23+Hy4aEejYv5uiVkSygSHZwPB7F3EYDA6DwWPQBASUjcXYceku5hwXM/YaM84aU5abCcuFS3fm0NZw6K5chjOL5sSkOrNoThy6A4dux6basan2HLodm27LpmtptGHRrFl0SwZ1JZ1ixaRZ/uOiJZNuxaRZMyhWNJIljWBJJVhQiBY06go2x5JnYmFsYcI157ItqKyVVFNHa8+YIJE6Qd2UUNEVU9Edt6nPJ2+z3brcAIG4orrl1Mippcnxe+NnH4wNP7yw7/nUwZeTBx+c23n/3MDzi7sfnx+6uq95caT3/fWTb2ZPPZsZeT537vWNi+9uTf7r4ZWfH0z+cn/yp1tjpzoq+9dnX9qxdXm44+7xjiv9lbsrkkdqsyb7ii52SM615T8b6/28NPxieujJ5M4PC0d/eXDutxeTv726/NuLyX89uvjp/uiPDy/+8mz612eXf31+5d2NE8+n9j+8sPPmqd4bxzvnjmmuHe2YO9Zx63TfzeMd8wcbrwxsHtcUn6uTnKrOPV6dNVKdebI2a6y14MbOstv7N94/sOnZ8Zpnx2penKh/c67t8XDD3EDFwUrh4U3p45qS8bayq9u3zA5UT/dUTm/fPLu79uqu6is7t05s33ixt+xib9l4d+kFTdGFdvVYZ9GNAzVPR7tfXuj7fHXPrzcO/nl75LelY78ujvyyePLnxTNfHlz++nj+x4XxQ40bkzzsAy2M3dh0WxLBlkqxZdLsmTTflSZB1rw1DENHMlTgsbJNmdqsSK0W87fkxKrifDL9Vws9rQVeNjGOK6JszdN9nWThXspQt6Iw17K1nuUx3iXR3iXrfMsSAioSgioSAisSgsoTArUP6/kh5QlB5QnB65PCNgoiNiZHrE8OK08KK+dHKKJDfXhMfzOedF2ULD4hKyrGgWvsZ2MnE6YWJCalRUZGu7vFeLhmRgQXxK0tSIguTIyVJsXJBQlKEV+VkqQWJakFfGVygjbypHhJXHRuVERWREhaoK/Q113g4yb0dcsK8VPxo6vF6a1Fks5SeWeZtLNUqikuaCvKb1Xltarz2osLOkolbUXiJkVOkyy3WZ7fpipoV0taFPktivx2hbhDJekqknYVSTvVhZ1F0o5i6TZxxvqUhGJ+dElS9Ma0pJq81HpJRpMsu0WR06rMbVfmtsiyGgrSGvKEbXmCHklKvyx1UJayUyrcVcC2N+kSAAAgAElEQVQfzF63PTVME+/VsNa5OdqlO8lnKCf8mCrp/KasmSbZYlfpre3rb21ff7N/4/LQ1ltDWxd2bpnvr7zWu35KUzLWoDxbLTmxMWe4PAOABiOROjC4DgwBRiLBGAQYjdTTR+hh4GA0HIxC6CLRemhDqD4BaUTCEGh4Gp1ApxPoNDydjKXg0HgMVB+hi4KC4LoAKEQHgdDFYGBYDAyL1NPHwHH6SAIGQULDiRgEGQ0noWBEFIxohKawiDxTujmXxGYYkqloIwpKn4jE4OEYAygCCdKDAUAIoO7/n4tIXYi+LtwIgjbUQ+AQaDJSnwKFrzTEuZNoPliSyNw619oxyXilC8rAAqTnxeGUiVI6Kiqa1YoGhaRentsoz25TZGpU6VoXO5Up3yVVo0hpk4taFaI2hbBdIdDIktplye1yQWNhcqMsrbkorzRbZM2iQQEAuA4YrQuF/fOXGro6emAgBAz8v7moCwCBACBdEBSqBwUAAPowaGJ4YEO5vF6R1ahIbVKKmlWiJnVqkyqjQZXZVJzfWCrbpCiIDgy0s7I14a5k0c1pFBM6xfi/XKTSzGhUE+2ZKpXMo5DZFDKbTGFSKCxtXyQTaWQClYKn0ghUOpFCJ1FYZBKDYGhCMfK05Ea7Wgl87ArWeiji/NRJwZvzkpbHR35/8+jZrfl7N2avjJ48fWDw5N4dZw7svD5+7uHCtdtXL48e2afKTRNFBZfmp57Z1/todvT2xLHZM7tnT/ZfO9F3YW/z4c71w92Vh9rL9zUXH2orO95Vube5tL9WcbS76tj2urGDPY9nzz6cPfdw9vzj+YsPro3emzn75Pr4s8WpJzcm3ixfe31n7vnSzI3x0wd6W+vXq5QZgtgAT3sT5goqzoJoZE40WknG8wxQbBTCwsjA3BCzioR14ZLSQj1r5RkNqswaqai9NLdOlta9Sdm/bX3n5rKMqFAOFsPBYdlGRgwtjX8riGUQvj0bfeuL/8Xh9y8ZePw3F/+hEaulkWRgSDAw0PZFIzQGh0bhYBAaBr6KRXVbaepmwXMxZbubcdxN2a7GzDU8hhuP6W7MWsNhOLNoazhMFx7TkUu359DsOTR7Dt2ew7Bl021YtNVMqi2bvorNsGJQLRlUaxbdikmzZNAsGXQrFm3V37WSZEUnWNHwqxmUVWy6NYezysRktZmFpflKM94KC66FNc+Kx7TgmTra+cX5Z5VGlDSHr++M2NgTXNLqkVnmFpsTlpAtLShpr2452NN7alBzrLPmdG/taF/Vue4No5rSo7WSXlXi2faSN9MHXk4fuTO2/86lo4tjR2dP77uwq/H09qonk4f+uD/x+vLhy0O1t4Y7xjrLzmvUH6Z23T7acKFF8nnx0NKRqh5J0MLujX/eHvlr8fCr0Y5nZzXPRjvvn2xdOlK/dLh+dm/V1ODGif4NE/0bJ/srp/orp7evn+ouvahRn2uRn21RnGlRnGlVnm1RnmwoPLo561CF6Ei5YLgi+VhJ4tGihMNl/JHqjHGNdLpbcaVXvrir7MGhTXf3r7+7f8OjI1ten235MNb57GTLdE/R5d6Sqe7yM/WKmb7NV3ZsOV4nPV4vWzrc/OHK/o9XD70aH3p+sf/l+MCz830PTmgeneh4dq7nzaWBNxODz891PzvX+W6y//dbx35bGv73zX9cfHj5r+fzv9+7cvP47uq8FDcO3cIAxUMhzYyMrKgUJx7Xa4VpgLWptynNk0dI9XNoUWY0yNO25idvzkko5gflh7nkR3jmRnonutvFuazKC/MuiQ8riw3aEBe4KTFoY2JIeUJQWUJIRWJ4aVxQSWxQ6brA4tjAktigsrjg0vjg4tjgonXBRbHBxXEhxXEhxQmhJQlhpQkR4lA/P2NWnJO9LDZGkZhQGJ/gbWntYmKWF59QkJiUFR0d5+0V4+mWFRmavy4iPyYiPyYyLzoiPyayIDZKlhirFvJLUpKLREkqQaI8MVbOj1MmxasFiUVCvjIpvjA+Om9tWEawr8jPS+jrLvR1TwvyVCREbUjj10mytLdV24oLWtXiZmVeizJPu6HRrpa0qQpaleJmeZ6mqLBVKW4uzGmSZLfJ8ztUku4iaWeRtFWZ16YSt6nEzYrcbeL0zZlJ61Pi1qfEVaYlbM1Kqs1PaZSkN0szW2RZrYVpnYUpO9VZB8vFxzcVjtaophtL5prLrjeVXKmRXtyQPVqWdr4s7fyGtEubcy/XFlypLZhvUS51FC92lt7qW39/d9WTA/UP99ff3VNza9fW+f5NM51l402Ks1XikcpMABqMhAOgEAAEDoTDwUgYGAkHo1EQAxTEEAXRR8Ew+nADLNKIiMZTDEgkQxIZSyIZknFoPBqCgYHgEAAUogODguBwMAqpp68ti9oYIAhYFAkDJyKheAQEj4QSUDAiGkY0RJLoeI4JzYxHYtMNSBSkIRllQETq4+FoQxjyexe1NMK1X4b7zkUMGKavizTUQxCQ+lQDHA2FYcGQJnpwDxxJsNI2z94t236Nm6GRJQwW5+LYIJN0lKpblZIWhbhVmdeuzNGoMrTjw39q4t9NUaNMbVektMlF7XKRRi7UyAUaWZJGlqSRJbdKBS2K9AZFZmNxYWpkEA+PhevoIHVAMB0QRAcM+acvAnX0QDp6Ojq6OoC/AwSAgAAQGKADBujo6YBBABAIqKcHhugAAEYoZPLakJqigm2yzAZ5apNS1KxMaVSmNirTGlRZDUV51ar80vzstf7+jqsdTHlWDJoZlWxMpxrTSVwGmUOncqkULoViTKWaMWimdIoxhcQlEzlkEotCZlOoLCqNrZ0vEvEUApZExJIoODKNQGKQKEwSiYJFm9MJvqtNQ+1NEz2t5bE+RUmBpaIwWUJQX3XpLy/ufnx85/XdpSunjx0d6JofO/lwburB3NTnZ/eujZ5UZghzEtfu66y/N3Pu1uTx6WM7Jo50jR1oO9lffbRn40jfptP9VSd7K0cHqsf3NIzvaZjc33zlSMexrsqj3Zumj/RMH+29M3Hk86Or7+9cfnf3yod7V394MPf+zszb5Su/vbz9y/PlG2PHdzRsVKcn5CWEb5Zl99ZubN1YLBPFK9OTVJnC/MToiDX21lSCBR67Eq+/Eqe/mqy/Eg9L9nGok6VpynI1ZbkdZXntpXma9dITO1pPDXYrU5PYhmguDsvGGTHx/3GRQTBiEIwYOCwDh2Xijf4rLAJOm+9e4hg4PAOHp+PwNCMcFWtExRppXSRi9AkYfe0JKl5fX9sXcQgYCQldQSe5W5q7rzBZY8bxNOe6m7LdjRluPLq7McvDhO3KZbiwaa5c1hpjliOX4cCl23NoDly6A5duz2FoW6Mdh/ldd6TbsJjWTJolg2rNpNmwaLYsmg2TsppJWs0k2bGpdmzaKjbDisOy4nJWco1X8EytWFwbBtuGY2zCMqEwzWkrXSwC+S4idbCyIbJUE1XSHqVoCEord4/M9QzNiIhOz07JLM7PriuVNZbk18sETQVxW1P8qoRegyVJ1/dsez2579nkwTdzZ356cPX59XPHOjd2FKec7d10/9zA+5lD90/13DnWcW1o61Rv2ctL/R+mhw5vEpyqz5rbWT7alDPXI//5Ute/p/s+nmv5fLHzx0s9Hy5onp+ov3eo6va+zTcGK2a61ZPtssk26ZRGfrVTMdMpv9Ihu9wpv9KlmulWX+kuutylnukumustudahmG4ST9bnTtdlT9ZmXWrIPVOfPdqUN7NdPT9YvDBUcmt32fKe0nv7N9w7WPn4WO37Cx1vz3cu7d403VU02iQf3pJ7vq3oxp5ttw433zvR9eHKgd9unfrz/ujvyyf/uH3q6/1zfyyf+OHagc8z+z/P7Ht7aeDlWO/Tcx0PT7U+Pdfx+equn+b2f762/+cbx35eOPnrzXN/3Jv668G1d1fPHWmpSvR0MTNEc/XRK8lkCzLZnsv1WWUV5mgT42bD97STRPs1KjK3SdOr8kUbsxLUCcHiCPeCKL+sMO8oR+soJ+vsUF9FTIhybUBRdEBpbGBpXHBRbIg6PqyEH1mWGFmWGFGWEF4SH1YUF14UF6aKDVXHhRXFhytjQxUxIYqYEMW6UFVceFFcRHag19rVK/NCg+RxMfKE+PyYmDAHJzsWmx8YmBMTmxYekeDtHefhnhkWnB0Rkh0ekhUenBUWlBUWlB0enBsZKo6OkMRFyxNjVckJRUJ+aaqgNFVQJOQr+HGq5AS1MEmZnKjgx0pio7IjgkUBPnxvtyRvt9RAr7zIIEVC5Pq0xG2Fme0l0o4yhaZY2qaWtCrF2o7YpipoUxVoVJJ2hbhNnt+uKOhQSTpUknaFuFWR16LMbVbmtChyWhS5rcq8dnW+pqigviCtKitpU1r8xpTYytS4rZn8bXmi5oLUXkX63oq8ka3K83XFl1sq5jUbljo33NRU3GwrXW4rXW4rudlSNF8vu1pdcGVr7tWqvLlt4usNkutNskVN8Z0dGx/vrnmyv+7JgbpHh+ofHqq/s6dmcWDTte7yy5oigD4EjQDBoTowOAgOAyMgIAQEiITrohF6Bgg9NEIPhdBDofTQGAjGAIpB66HREDRKD40AIyE6UD0ABKYDg4MRCF0kEqKPghgg9fQRuhiELgYFMTBE4g0QBBQMj4AYwfVwSCgBDSdh4CRDJImCY3EpJjwyh44lU9FYKgZLRBngERgsHIUCQ2AA0LcR4/f3biA6IO0lVRQIitFF4BAYkj6WrG9EQWLocJQpQt+Tworgmafbu5SGrQ1icZxwOGVcdN+Gks4SWYeqQKPM1SiyNfJMjSK1U5naqUjpVPzdFDsUKe2KlHZFSpvWRYVQIxO2y5I0Un5bYWJrYVKrVFCbn9igyKgpzNgqyxWE+NNRSCQAAAUA9ABAPe1KBkAXCNAFAnQBAPC36ACAOgAgEAAAAQB6QF1dHV0dAAgEBIEBOkQD/fT4qG0lhdXS9Hp5apNc1CgX1ctTGxTp9arshqL8amVBmTh3XUiIi90aM2NrFtOCQTOjkY3pJC6TxGFQuDQKh0LhUqnGVLIxhcgh4lkkAptCZtOoXBqdQ6NzqBQWiUDD40h4QyLBkEjGkWl4EpNCY5FIRAzCnI73tzcPtjOJc18pXee5KSuqRBCsTg6pyIqfPXP46w8vPzy4tTRx7uRQ78zpo0vjZx/NTt6bGa9SivP5USODHfPnjyyOH5kc7ju7q+H00LbTA9Vnh2pG99ZOHm6+frJ76mDT7LG2pTO9C6d6ls70zZ/smT/Re3Fv4+TB9vkzgwvnht4vX/zt2fUPdyd/fX7jh3sznx7O/vXx4cuFicHmTaU5/PX5ggNdtQ+vjf36dPmvtw///PD01xf3/vXs3o9Pbv/09O7k8YM91ZXHd3TtqN9aEBfpyiNbGOltyIo72FK5q1a9a5tqZ7ViZ03Rjq3qMzs108N7KiXZLAM40xDDxv/HRcY/Lv6Xgt/CJuL/y0UGDsvE/8fF72kkoDEEjD5e3wCv/3dfxKPReCQcD4OYkQluVuYelqbuZjyflSaeZmxPU6aHMcPDmOlpwnY3Zrpy6W48lqsx29mY6cRjOPLoTsYMJ2OmI4/pwGXYcxmOPJYDl6k10p7DtOOwbFj0VUzqahbVhkWxYVFsWWRbFtmWRVrNINgwSTYs6mo2fTWXtZrHW21iYmdsbM/h2LLZ1lyeGceEwTCmcq1YqzxWBST4CpVrC6qjZPVR8pYoebtverVdWK6te5SLe1B4WHRiVHS4u1O404rCaM+arIieouTRjpI7Ix3vLx/88capf98d//r6+pdnMy+uDt8bHZzd33h9f/3d4+2L+7ct7au52r9+rLXwUof8okY6vEVwrin31r7Kh4c2vjlZ/fZUzQ/nG/81ofl8sfXzpfZPF1vfnmt8earu8dGtd/dWLA0WLexQLu5QLmxX3OiTLWxX3NihXOhXz/err+9Qz/ap5rar5/uLr/cpr3UWznZKrndIZlrzxhuzztZnjrXmXe6Vze5QzvUrbwyobgwob+8tv7234u6BTS/PNH0Y63pwtG6qUzVSnT1SK742uOXVhYGfZo/8NHfkh9nDP8we/nnh2L8Whn+7OfLH7VM/Lwy/ndr1+uLgy7H+p2c6n412PhvtfHS67elZzafLO/+4efTfi0d/vnH058WRP+5e/O32+Of50c8LY69mzp/Z0ZkeFuxiyrPncVcyGKuYTI+VK0IcbRN91mQEe8pig+uk6XWyjFpJemV2UhE/TLzWJy/KP8nPNcDaPMLJJjs8SBYbKYsOVcQEq2NDVHFh8thQRWyEMiFKEROuXBeujosoTogq5scU82NK+OtKkmLLhQkVIv6GNMH61OSS5AR57FpxRLDQ0zXexT43LCgrJDA9OCjZ3z/Qxs6Wzox0dc+IXMv3DYj18Iz38EgJDEgN9E8L8EsP8MsI8s8KDswKDsgI8k8P9EsN9MsKDcqPCpfGx2jLojaqZL4imS9PSlQkJygFfFVyooIfL0tclx8dnhEamOzvyfdaI/R1yw73l8ZFbExPqi/M1hbEzhJZZ4msXS1pVYrblQXtSnG7PL9dkd+uEGuUBRqVuE2V36rOa1Pnthfltxflt6pyWxTZTbLMjqL8DnV+iyyzXpxaky3YkpFYmRK7JXVdc25cvzLl8Ib8M9XyyYbiq00ls43qG43qxSbVUpNysUE+X1d4vVYyWyOercqd25o7V5U7W5V7vU680CRf0hQt95TdHah8vLfm6aGGF8daXp1of31S8+ZU59vTHQCMHgIBhMB0oDAgHAZGQEFICAgNAaN0QUgICA79JzAgDAaEwcFIOAgB1YFBdWDajQ6kLhKlh9EWRKSevnY2iYIYaE9T0VBDJAyLgGKRUDwKhkfDSWg4CQPDEw3oTCKXQ2IxjCgUDI5ugCOhDPAIjBECjdaFfu8iWheq3fT//uoNEgzF6MINYWgcygCHxJCQGCoMzUHo22BJTkakaAur0qh1Yaamvlz2NnF2f2XJ9nJZb7G4Q5HVJk3TyFI75CkdMmGnXNQpF3UoRB0KUatc1CYXtcpTWxWiNrmoTS5olya1FSa2FSa2FsQ3FyQ0F/Drxfz6wtTagrQGVUFplnAlBY/RASB0dGA6IKgOGKLd5QfqgYEQ0D+HqN/OUbULi2AgGKoHA+qAQUCQLgCIx6BT49bWFEm2SFPr5KmNspQGmWibNKVOllanzNqmyqtRSTbKJYlr17o6upnyLNlMCybdgkri0IhsBonNoHCoZA6ZxKaQuWQih4RnEfEsMpFDo3IZdGMqjU2hMElEOhFPJeDIRCMyGUehEqg0AplFpXOoFBwSyiMZ+DuYhztZxLmvyAl33laQsDEjcmNmlCwhqHtr0U9Pb/368tGLxWvH+7uO9mruTF94en26c2tZ2lr/HXUbFsaOXj6x68yullM7687va5w60nrtuGZ2pHP2RMfiub7lsYH7E0MPJ4ceXNr5YHzowfjQ3bGBh5N7Fs/suLS/8erxnqXzQ7cv7vt079Lvr278+vjar8/nv35+ePvKyRpVhjo95nBP3bvbV77+8PTrpyd/vrrzx8vbX94//Pere399ePbnu8d/fXr+5dPLL++eff3x7devv94YG5Elhkvig491VV090jvStelQS/n+xpK99SUHmit3N1Ve2NdXUyThGKHo+kg2HsfE4xg43H8VxG8QavP9z28uamslA2fE+F8okg0MCWgMAWOA1zfE6xviMAZYlD4WicYhEIZ6IC4O62pp7mFl5rnCOGCVue8Krp8Fx8eU6W3C8DHjeJtzPM3YHqYcNzO2iynT2ZjhbMxwNmW6mLKdTFiOxkzHv41k2XMY9hyGA5fpwGXac5m2bLoNm7aaRVnNJNkySbZMkh2L6MilOPJo9hyqHZdqx2XY8Vh2xtzVXLYli7max7Xhcm04bFsud7Wx6UquGZdlZrbSyck3NiBZFVFQF6bsDFZtD1V0BaRV2gamWK6JtHcPW2lpb8rkBK2xV6XEdFTkHW8rm9lT+3J855+3Tn25ffL3Wyd+f3Tp69v5r4+nXl3as3iocWFfze2DtfeObLu5d/Nkh/xkbcbNvZu+Pj5z/2TT2caMic6chV3y+0fK353f9mG84f14w49XNJ8vt3+81PJ6dNuzk1sfHd1470DZrd2qGwOyhQHZwkDhwoBsYad8cUh9Y0g1N6iaHVRfHyq+NqC6tl1xrU9+pVsy0ZY91pQx1ph5sSVnrDV3rCV7oj33Spf4ao9kbrtsYVB1a3fZ7T3rnxzf9m5U8/xE07W+ktEmycKe6g9Tu3+6dvDd1K6X4wNvp3f/snjs56VjPy0c/df80c+zh95M7Xo2tuPphb7nF/qen+9+cb7r0Ynmu8P1z85qPkz2/zK371+z+19fGnwyuuPdlYOvLx9ZPtk/e7hr9kj/zdPDuxpqE/y97bgcKxZrJZ2+xsI80tUp2c8jLdCzMCaoXppRL8+sEadtzEhUJYYXRAfkx4Qm+Lj5WK9Y6+qcExUuiY0qiAqXRIdKY8IK10VK1kVIY6Nl/DhFfKwqMa5UmFSeIlifJtqQlrI+JXV9akpFWkqpSFCUnKSIjxdHRWUEhwh8vKId7eJcHGIc7WOc7KOcnaLWuHqYr1hNpQestksPjYh184x39+Z7+SZ5+yZ5ewt9fFJ8fFJ9fNP8/NL9fdMD/dID/dMD/TIC/TNDArPCQ7IjQnLXhkli1yqTEtVCoVIoUgiFqhShKlWkFgmVSXxZYpycHy9NWFcQF5UfE5EZHiQM8Ir3cEnydMkO8VHERWxMT66XZGvLYqvy7zPVdmV+uyKvVZbTLs/tUIs1RQWt6txWdU6rOqdVld2izGpWZjYrMtuV2R3qnA51rkaVo1HktUqzmyXpzWJhewG/XynaW5o+vDH3QpX0cr3iWr18rk42XyedqxFf3ZJ9ZVPmtS3Z16vzblSJF7bm3tiSvViTf7tZdk9TfK+r9G536d2+8ns7Kx/trXpysO75cNPrk5pP53t/Gu8HoMEwBFAPCtCD6EC1lREGRkHASDAQ8b2LUB0oVAeKACMRYCQchICDECg9NBqCQemhUXoY7QkqUk8fBTHEwLAYmJE+HIeCGKIgBigYFgUzQkLxSCgeBSMiYUQkxAiLJFGxDAaBQTUkk9BGVH0cCY3Vuqi9evPNRRQYggRDvrmopRGpC0XrwlB6cAwMhUVgSBhDMsKAAceYogytMDhPGivZeY03i5no4tRXUTxYWTxQXthXlNOpSO+Up3Yr0roVqZ1yYYdM2CETauRCjVzYKhO2yoQtclGLXNgiS26RJrUV8lslia2ShFZJQktBfEtBYmNBcpM0rUGaXiPJqMxLceRQ9QEAlI4OHAiEAUFwsB4cDNEF6umBoXpgGBgE1Ub7L5K6IDAYCAICQFA9mC5IDwwE6+oADRGIdcF+mxV5WwvTaqUp9VJRXaGwtjC1Tpq+TZFVo8ytVhVsUkpFsbGONk4cpjmLYcGgmpEJbAqeSScyaWQWlcSmkDhUEo9C4pIJbBKBTSKwySQWlcKhUFlkMoOApxLwVCKeQsJRqHganUSnEykcOpNDpRghIUwjlNcq4yg3q3iPlWmBtlW5MU0KweacGHliUFFazMTw0Nef3vzryd3pYwf3dzTdmR491q8RJ0ZU5CaP9Lec29N5or/+9M76ayf7Fkb7b5ztvT0++Hhm7/PZQ09m9j2Y2v1i9tCLawceT+1+MrXr0cTQ06k9Dyd2PZ7evzzaf/VYx/LY0L1L+1/eOPX76xu/Pr369fP9+fN7VSkRTWV5j69f+PrD468fHv7+4tYfz5f+fHnzj2c3/3h+89+vbv/28s5vr+7+9urenx+e/Pnhye+v7n/95d3t6bNdG+Wn+puuj/RfOdRxsnvzSOfGfY1Fu2pVexvKtlepDnbUVkqzzElYOgbBIRixCDgmHve/CyKHRNDmG4ffG/mNRroRlm5kRDMyomKxFEPst+EiEWOgdRGHMTBC6xsiMYYItBEcgYVCaPoYZwtzr1WWXlam/tamfpbcAEue/wq2nwXLz4LtbcH2Mmd7mnM8LDiuZuw1piwXE6aLKcvFhOVswtQWR2cTlrMx24nHdOKxtHHgMuw4dFsOzZZFtvs7RHsW0YlDceSQ7VlkOzbFgUtz4DIdeEwHE56Diakth2vPYTtzWc5suiOb5shl2rBZFmwuj7vS2MpttS/fM7kkOL8hrLBlbWFzdEGDX1LJmogc97CUNb7R1rYuXu7uknRhb3XpsKZytGfT47O9vy8f/+PW8Y9Xj769cuTRuYFXE7vvHm+fHay8e3jbnYNVN3aWzW4vutgqHt4keDrR9+XOsQuteYe3xE50Z908WPz07Jbno1XvJhp/me/5PKP5fFXzYbL51fnap6e2PDm+8d7B0sVdioWd0sVB6cJO2cJO2Y0h5Y0h5fyQem6neqZfObNDcbVfObNDMdVVcLE9e6w1+0JT1rm61DN1ogtNmZe7xFe6xJc786/2SG4MqJZ2ltwaKru7b+Pjo7VLQxX7SuPP1OW9GdvxeWbfp8t730/v/nBl7/uZvR+v7f/h+sG3V3Y/Heu7f7rj7sn2+6c1j891PTvf9fx85+PTbbcO1d45su3tWO+Hyf4Pk/0fpnY+O9e3cLDx7qnulxP7F4/1nOrY1Fsh7q5QDlRvyolZu5rJtKBQrJksd8sVsV5uaSF+mSFeyviwJnlmgyyzRiyqSI2Tx4Vlh/tlRgbHeLl5r7aO8vTMS4iTJSfJkxJVSQklAn5xikCdIlKJRKqUFLVQpEhKksTF5ayNTAkO4fv4x7p5hjs4+Vpau5uZO3NNHNnGjixjF66pu6m5n5VVpINd8KpVgatWBaxaHWTn4GJsZktnu/DMBAEhsW5e69Z4JHr68r394909+R5eyZ5eAk9voZd3qq9femBgVnBITnhITnhYbnhYVlhoenBAekhgVlhwdmRY3rp14vhEcXyiNClJmSIqSksrSctdwMoAACAASURBVEsvShUpBUkKQaIiOUGRnChLjBXHrs1dG5YR7C/ydRV4rRH5umUG+RRGhaxPSawryG6S5WmKCrvLFV3Fhe1KsUYl1qjEbWpxe3F+W1Fuiyq7RZnVosxqU2Vr1Lntqpw2RVa7Mrtdmd2hyNEocjqVub3q7MHSzH3lWYfWZw1vyDlTmXdxa/7U1ryJjRnjFemTFakT5SmTZaKJMuGlUsFkieBaRers+rQbm7Nv1xc+aC9+3F32qK/i4fb193dsuDdYeWdn5Z2hTff2Vj0+XPdsuBFgoAtDgSBwHT2ojh4cBIOD4TAQHApCQEBICAgBBcGhYDgU/E9fBCHgIAQCjETqolB6aJQeGgnWR+nqo6AGGBhWH47Vh+MwMDwGhsPAcCgIFg01REON0FAjBASHgOD+mTLi9RFEkiGdSWBSDSkEJJaMNiKhsQSkPh6BMYQhtZuLCKAuCgxBgvQQID0YSBeiA9IDALUuInQhKAgMBYGjoUhDOBqPMiCjDOlIAzbS0BxjZGVo5ESheDAZJfy4oS3lezYX76yQ9BVldSnTuhWpPfK0bnlKp0zYIRN0yATtMkG7TPCPi4JmaXJTIb+pkN9amNRamNRaqD1HTWwtTKrOimmRpdVJUmoKUrfJsmNcbfBAABoAgAN1oAAAHASG6+rp6oAgYAhEFwYCQkBAiLYvgoG6YCAQpAME6YCBOiAgEAwEAEE6AH0YLNzHY6tKXFWYUVOYWlsorC0Q1Ram1ErTqqUZNcq8LYr8SkVhBp9va2XHZpqxmBYUsjGFyKEQWDQCg0pk0MgsKplDIXEpRA6Z8He3IRIYZBKLRudQ6RwSkU4i0oh4ChFHphHpTAqTQaLyGCwqzggL16MZwJ3N6FFulglelhnBduWioM7S9BpxQkVapCI5VLNB9unR4tdPL18uXDs+0HFyqKu5XCETRNUqsg5qto701U8d7r5+ZuD+1IFHMweezR1+s3T8+fXDr+aPvrx+5PWNo2/mj76aO/zy2oEXM3tfzx14Or376fTeN9ePPp05sHim78bp3gcTex9OH/i4fP7rT/fuTR7aIuF3V6s+Pb7+9aenf7698+XVrS+vbn15efPPl0tfXy1/fXP7y7t7f7y798e7+1/eP/zj3d/5+uPLx7Nj7eslZwab7o0fuHq083Tv5tM9lSe6Kw+1lO1pKN7XsnFfW1VxZrI5yZCNxRgTjThEHIuA/74davPNxe9pZBHwLML/0JFuhNVeZ6UaGf5PFw0JmL9RxKLQBgiMARxjCEMSkCgcDGpnzPW3X+2zytxnJS/QmhdkyQu24gZacvwsWJ6mdA8zhqc529OC627BdbfgupqxXUz+KY7GDBdj1vdx5jGceUztGNKOTbVnUx24VAcuxYlDcmSRHFkkJzbZmU124lKdeHQnHsPJmOHEZTtwuI4cjhOXtYbLcONS3bgUVx7FhUu15zFXGfPMjc25xqtNrD0cfBJ84woDReWR2VXR+bVh6ZVe8XKXyGznUJGNe+gaz4DkhIQtasnupg1n+rbOHWh4cWnop4WzzycOHmsuOt9dsXS4fml/9e2DVQ+OVC/tKr++XT23XT2hkVzuks0PVVxoE59vy57sy713vPLpueqHp7e8m2p5N93ybrr581znDzOat+MNT09vfXR8473D5cv7im7tUtwcki/tlC8MSq8PyK4PyK8PquYHi64Pqq/1q65sV1zulU51S8Y1eeebsy40ZVyoTz1fnzLWlD7eknmpNWuyPedyZ/7cdsVsn3xhoGhpZ+mDg1uvdMqaRG5HK0VvL+54NzH4fnLnm8nB1xMDr6cG30zvfDO989H57uWRplvHm+6ebnt8vuvl+I63E/2vLnQ/PtV2d7jh4Ujz+7HeVxe6Hp9ufXxK8/CEZuFg490T3S8v7bt/dvBif11fRUFFSrwqKTY1JMjZxMSCQrGkMxxNjSNdndJCfDNDPEuSI5tl6Y3S1G0FoorUWOm6MEl8VF5cdNgaF89VNrFBIRJRaqEopVCQLE6IE8fGZkZFJweFRrn7hDi7B9o5+1rbupqtdOSarmbyrKjsFSSGKY7CNSDwsCRTPN2SyrWmG9vzVrivtPGxtglYZRPm6BJo6+C7ytZ3la2L6QoPi1UOXLMoN584L/8wB5c4D59E74A4N+84V48EN89Ed+8kTx+Bt3+Kb2BaQFBaUHBGSFhmaFh6cEhqYGBGSEhWWFh6cHBqSFha+NqMtdG5sXGShCSFQKQQpCiEQqVIqBAJ5EK+LJkv5yfI+fFyfpySHyeLXZsXEZwVGpDq78V3dxF6u+WFByri1lak8GvFGU3yvM5SeU+FqqNY2qzIbVHltKpz24pytZWxXZWtUf3dFNvlWe3yrHZpRqskrUOW1avMHFCn7SvLOrw++0hF1nBp+rEiwbA8fkQaOyJZdyw3Yjg3/Hh++ImCyBFxxKn8yFFJ9IXCdRflsRNF/CsVKde3Zi/UiW+2KpY7im52Fi/1lixtL1vaUa4NwBAMRYP0kABdBACC0IHBQDCoDgwCgkOBCCgIDgMj4NqAENqv4cBBCCQYjdLDoCH6aIgBSlcfAzU0ROENEHgMzAgFMURBsNqgoYZomAEaikVDjZBQPAKCQ0IJKJh2nZFMwtKZJDYdTyfrE0gYHBFtQEDq45EYLByF1oVqb6J+7yIUCNa6qB0xInQhSD0YGoY0hGFwcEMiyoiCMmKijXhoLA+FMUMj/c2M68RZAxuL91WVHtiq2lmR36NO75KldBYKO6RCTaFAIxVopIJ2mbBdJmyRClqkgmaZoEma3FjIbypMapYmt0j5zYX8FklCS0Fii4Rflxe/LY/fUJhSW5DSKM+WxgYzESAUAIAGARE6OlCAjh4ACNEBQ8AQXdB/jlJBOmAgAAQEAIEAkC4IrAPQAfwdgAECHhcaWFsi2yROrZKIaiTJNQXC6gJhVUHKpoK0zdKsSlnuBrk0SyBa4+hmzLNkMszJJB6NwqMS2TQCk0pkUIkMMolJIjJJOBZJO1wkcbXnqDQ6h0Jlab8eTibSSHgqjUhnUVhsKoNLZxLQaH09EM0AZsclhjiY8L0tcyOdihK9G6UJXWUZ69PCN2TGbMhKOL1T8/XTs1+f31+eHN3RsHl9fkpxZnytKuf4jvrZk7vuTw8/nTvxcuHkyxvHXy4ce33z5LO5o69uHHt/6+Sn26c/LI28vn7k1eyhN3OHX88dej176NW1Q6+uHXpx9eDj6X3LFwbvXBx6NnPk0/Los9mRrdLEvi2y394sf/311V/v7//57u6Xt3f/fHP7y+vlr6+Xv7659fXd7S/v7v3+/v4fHx58+fDwy4eHXz48+vL+8defXz9ZvFQlSz3cufnFtRPXR3ou7aob3b75TN/m4Y4Np3fUHu2uOtHfXJEn4mERxgR9YwKWgzdi/88hIpuA4xBxbCKOQ/zPA5tgxCYYcb69JBgx8VgmzoiBM2LgjP52EWtIwRp+cxGPNvjHRYw+HK0Px2ARaCwcgQGDVzLovnbWfjYrAqxNwmxMQ625oauMQ1bxAizZfitYXhZsLwuOpwXH3YLjbsFxNWO5mrHWmDLXmLLWmLLcTNnarDFmufCYzhyGE4fuxGG48BjOPKozl+bMpTrzqM5cihZFFy7VhUt14VCcuFRnLtWJS3Xk0p2MmU7GTBcew41H8+D+HVc21YVNc+IyHYw5q3jcFVzOClMzq1VOa3xi/NZmhiXJw1OKg4QlPklFXokK57VZq73WrXL29/YLzkkT1pRIB+sqzvY33h3d/3H+7Nzhtt2bsq/u2nJ/uHFx94a7ByqXd5Vd65HdHCq9s3/TdLd8eIvoUCV/YVfJ4u6ixT0lHyfa3o41vb7Q+Pxs7afptp+udn6ebv803vzqTM3jYxseHCp/eKDs7i7V8oBseYdscYd0YbvsxnbFje3KxR3qhR3q+e3KuV7ltW75TGfhVFv+pabsiw3pF+pE5+tEFxpSLrVmjrdkTrTlTHfkz3QVznRL5/pUc33qxcHyiw25zQK3wxsEr873vJ8YeDcx8OJi75PzXY/Pdz0d63kx0f/0Yt/Tsd7n49ufj29/Mb7j3cTOj1O7Xl/oe3628+W5rqen2p6MNN86UHWlv/R8m3yip/T6vm3Lw5r7p3pfTx2cP9rdXZpXlBSV7OsZ4+HmbmlpQqbQMQZWTEa4q3Oyv1eyj7MqMaRJml4vEdbkJ69Pi5MmRIrjotIiI3ztHOzNrbwc3ALdvT1sHF0sVzmZWjjyzO24ZqsYJhYUrjmFa8U0s2KYWNKNrZlmq9grbLiWNjwrG56VDc/S1niVo7m98wonJwsH5xWOrtbO3qtdfFc7Bzm4BTm4Bdi7+tk6u6+0Xevh52lp72PlEOXmG2K/JtE3KNrNO8bVO87dd52rd6ybT5y7X4KHH9/LP8knIMk3UOgXJPIPSgkMSQ0KSQsOTQsOTQ8JzQiPzIiMyVgbnR4ZlR6+NjsqJj82XpKQJEtOkguSVUKBOkVYJBL8fTcnKUHJj1Py41T8eFlcdG5kaEaQX5q/t8jXQ+jtlh7oI4sNX5/Gr85Pb1GKNcWFbUXi9m9rHsrcdlVOhzq3U53Xqc7rUGR3KLI10oz2wrROeeZ2debO4vR9pRkHyjIOlaQfVAj25EcPpgdtT/LqXremJcS6IWBFc7Bld7T9AN9tr9D7SFrAscygkZzQU3kRZwqiR+WxF1SJl8pFU5syr9TkzTZJ5zXK+U71rEZxtV0OwIIhBiBdjI4uEqAHB0BhOjAoAAoBwmDasgiCw4BwGBAOBcKhQDgcBEfqotB6BvpQrCEcp43+t1Gi3t9BQbAoiCEGZoiG6aOhBmgoFgUjoGAErYtoOBEDJ+L1KTQii05gkA1JBBSWgPz/cPHvVY3v5ot6AOC3T8Qh9eBoGFIfgsFCDfBIIzIGT8fg2PpGLCSKi4DFONo0FubsKFPs2awe2iAZLM/bUZzVq0zvkok6CoUaiUAjFbYXCtukwjbpf7mY1CRNbtIWRwm/sSCxUZzYLElsLhTUZCfUFwir85LrJKmbsviObKKBDgChDVAHqgOCAMC6OmCQju7/chEMBIBAOkAdAAAIBOuC9cA6QBRUL8LXc7Myf0OecEt+UpU4qVoiqJKIqgpSNxemV0oyNsjyNihluanpfp4BK1fas9krKSRjKplLITCpBAadxKCRmFQSi0JmafsimcihknkMujGdxiNTmAQijUigkYl0MoFKxFGoBBqTwuTQmBwqHYtA6ENATCzCio71WkmLczcTR7uUJvtuzY7oLs+okyRuSI8qS4mqk2W8XLr858eXnx4tXz55qEKcWpLN12xWzZzc9Xpx/M3ShddL594tj75aOv18YeTt7bMf7px9t3zmw/Lp97dOvls8/nbh2Nv54TdzR17PHn43P/xm7sjLmQOvZg+9vn700fS+pXP9jyYPPJ4+1FSU2lKW9fHx7Nefn//58eGfHx58+fDgy/v7X97d+/Luzl/v7n59f/uvD3f/fP/g948P/vj48I9Pj/749PCPT4/++Pj46y+vn96a2CIT7W+vfDl3avZY94WBmpOdFed2VF0f6Zkb6Tu3q/lo97aijAQzIoaLw/DwhhyCEet/nqOyCVg2AcshGn0Lm4DlELBckpE22jcsvCETZ6gdMf7jogEZq689RMWj9HEofSwKY4hEGyD09eFoDAyFhaP0ITAEAMgjEn1trIPsrQJXmUQ6mIevNg634YXbmISs5gVYcnxWsr0tOJ4WHDdzlps5y9WM6WrGdDNnuZlz3Mw57qZsDzOOuynb3ZTlxmO5clkuHMYaHsPNhOlmQnc1prsa01159DU8mjOH4sKlruHRvtGojSOP4mxKcTalrDGhuBnT3LlMTw7Li8PyZLM8WAx3DsPdmOlqQrXnEWy5+NUmNGvzFbarXda4hfiHi8KTFSEpJd58lVN0gfs6iXtk5kqXwBWr1wQFhqokBX2NtWcGNffHDv18++KVPfWT2zfeOVx358Dmm3vKbw6VLOxQzW9XLu9Zv7yv8mJrwd7SdZdac+f7FJMtOdd3KG8Mql6drn9/vvnjWPMP460/XGz5PN72w4XG1ye2PD5Y/nh/2f0h9b0d8jt98uU++a1exc1e+c1e5c0e1c1e9WKPaqFbMd8ln+uQzrTlTzVlj9ennt+WPFqbfKFeeLEp/WJLxnhL9kRb7lS7eFojudqtmOmUX+1Und6U0iZ0P1SR/GK088PU4Jvx7c/Odz06q3l4VvN8vPfjtb0/zO3/cf7g57n97y/ven2p/+2lgU9Tu96O7Xh9rufNaM/ygeqrO8omOhUjtVk9srV9ytjhbQUT2zfN7Wt+emH3g3N7hraokr3XBNmsCrS3t+WZUjBGOCjahELzs7eNdHVc62QljQ1qlGfUFQprxElbcgWKpFivlea2LI6rlY2dxWpjujGbzOKS2cYUNpdANyEwLajcFQwza461jYmtvbm9vbmDg4Wj00onF0sXFytXJys3Z2s3l1XubrZeng6+no7+bna+LjZeLqs9PFZ7uK9y87HzDHTy9Xf09rBes2alPT9knZ+duy17ZbCjZ6C9W2JA2FpXnyhXv3UeQVFuAdFuATHugbEeAXGegfFeQQk+QUl+IUm+IaLAsLTgiLSg8NSgsPTQyNzoeHFccn48Pzc2Pjt6XXbUutyY2PzY+JyYaHFcrDyRrxIIilOEJami4hShKjlJkZSgSk5SJfNVyYmqpAR5/DpxdGRuZGhakJ/IzyvZxz3Rw1nk5y6Pj9yUJazJT2+QZbeqxR3FhR3FhR1qcYda3C7P0Shye1S5vUX5PcrsTllGlzxzuypzqChjb3H6/pK0Q8VpB+XJQ1kRPXyv+rDVmzyNS+xJCksDlTV2vTOl2ofXFLyyL9phKMH1YIrvcHrgcEbIcEbI0cyQQ5nBh3NCj0mjz5YmXdycPlGbM12ff7lBDMCC9AxBevpACBqoiwRA4AAoFACF6sCgQDgUCIPowGA6MLgOHAGEI4BwlC4GA/kbRSwCr3URDTGEgTFwMAaha6BFEQ01QkOxGBgWDftnbeMfFxEQPBKKR0HwWBSRYkSn4uhEAxIOiSUgDUhoQyLawAiB1v6rxvcrjN8+lPptxAgD6yL1YBgIQh+CxkINCCgcCU2g6hPoaCwbo2/HoMlj19aJ07vU+b1FuRpZam9R1vaSnD51Vpc8TSMVaQpF7YXC9kJBm1TQJhU0S5ObpclN0uRGaXJDYXJDoaChUNAgSW4s4NcX8OsL+HX5CY2Fydvy+HX5ydvEgjqJcJskJTPC14yEQ4KAMAAADQYhQLq6ACAYAALr6IKBuiCgHggIAQN1v/9EKlBHBwzW09ODgnWAujo6NiZcaWri5sL0zXmCqrzkqnzBVklKlSRtiyxjY0H6+sKc0kJxlkDk5xVoZenAYltSKMY0MpdKZP3tIplFp3BoVC6NwqOSuGQih0LiUikcCpmNJ1CNcGQCnkYi0kkEKgn/HxcZRLIBDGYE1+MS9a0ZRu7m5GgXXn6U88a0wAqRf2NhfG9FVmVW9OasuDJR9NGe5t8/v/7t44ufnt8dbKnKSwwdaNz4Ymn8x0ez7+9MvLt98f2di+/ujL2+Pfp6+eyb5TNvb55+t3z27c1TbxdPvF8a+bh04v3C8bfzw2/nh99cP/pq7sjrueE388dezh17OHXg7tieY52VZenh82d2ff33y6//ev7nD4+/fHz45dOjLx8ffvn44K+P9/78eO/rxzt/fbz75ePDPz794+IPj3//4ckfPzz++svLJ0vjnVsVJwcans4cnzvefbpv87G20uH20oVT22+NDl0d6T/eV68QxZgQ0Ax9+Pd9kf2fvmj0PYrfwiXhvuUfFw2YeEMGDvsfFw31SfoG37mob4jE6MMxGBgKA0MZINBoPRgcAGQYGvjaWIc52wSuMomwN4uwNY2w5UXYmoSuMg6y5vpZcrwt2O7mLDdzphZFrYvu5mx3c7a7KcvDjOVhytHG05TjbsJ2N2F5mDHcTRkepgwPM4abKd3VmObCpboY0515dGce7Z/QnXl0ZxOqkznJyYzkYkpeY0z34LG8OGwvDsfP2MSXy/NkMzx4NHdjsosJ0cXMyMmMYMNh2JqZ2a1cZbt6jaNbqGeY0C+hIFioDkhSeMbkekdluAcnrHL2XeMRmC5K66nZcHag+eH4obunB2b3blvYu/Xmng03d5fN9clu9Mlv7yq7OVS6tHv9jcGKs9sydkqDjlfE3R4oPV+bNlDgv7yr7PPFtrdn638Ya/50vuHzhaafLjS9P1X97PD6R/tKHg6pHwwq7/Ur72xX3O5VLvcolntUyz2qW72qpW7FQpd8vlM+p5HMtOZONWaM14lGa/jnqpPO14nGGtLHGjPGGjMvNmVPtOZPtUlmOuVXNPLLrbLjFcndGX4Hy/kPjjW8udDz5FTb/RPN90+2PDzT/maq//Pc/n/NH/x54fCPcwc+TO96M97/fmLw46WdL053PT2pubW/5kRt9uFK0UhN1oENgva8EI04YqAk+WSL6spQ3c2j3f+HsfsMa8JuG4afzUjIALLJ3mHJhuydkDASdkhCCDsk7CWKiKCADBdurQO31bZqWwfgrqO1tm6ts9raarWuapfK8yGtV6/e9/O8L8f5IcnB999x/s91Z2LbgdUL7BqlOjpGEhUjpHFoeCo5hEwNJSUJwzUJMfq48Nr8tIVT3cONJQN1zjleV31BTjKbxcURUyJiU2JE4dxoPisqWhAbI4iN4UXH8WMShImJEaKUaLkkVpMcLU+ZohDHqWSJWnmyXp5ikItS5aJUhdikkqZr5JkaeaZKlqmQpMtFRmmCThKrUSXoDRKTXpSaHC5OECQUpllTRboEdrQuQZGaospVmyxyQ4ZEZ5anWuQmiyLNokjLUablqtILNBmF2kyrNqNQk+7QZ5YYs1ypllJjVmV6bk2OvbagyJtXWJ1b4M7Oq7TklGdayjLMJSZTWXq622Kpyc1psOa3OGxtTkdbUVGLs6i1yNlktzc77O3FjqlOZ7O9sMmWX1+QXZ+X5c3JrMxILdYr7SpJkUpaadQ05ZlnlRfNq69e0la3fGr9yvb6FVNrl7d6V7S4V7S4VzRVLG8sX9Pm3jTds226e/v0iu3tpe+3Fm+tK1hTkrooK7lbxWlPJDdNCakLRzZGoltjQ6clEjtFlAE1d2FqxLLMuFXmhBUZ8UtNMSOpUQsNkYvSolfkJo0Wq3d6Mz+dap3och3uKQMEg6DBICgG6IcCwpAAPzjALxAQEAAI8Af4+wH8/UGBcBAcCQnC+KExfmhMQGhwIBYTEIoJCEX5BSNhGAQEBYegAiFoBOyvUiIqAIv0xwb5BSMDgpEBaAQMjYChEQFYn4uBMF+VEReMwBMx5LBQKimEhENjCcgQIjKEgArGIlBov8D/6eJ/td6AoQEQKBzih4TCMf5oLDwUH4QnBOHJGCIBjqIFoXQxUxa0NCxpqZlfUzJYWbio1rmipXz11KqVrRXLGkuWNriWN5UubXAtqS9a3FC0uKFoUaNjUaNjYaNjfoNjuN45XO8cri+aV180v94xXGsfrrUPeAuHagrn1zkHqu1DtUWDtY653qKhpqoctZyEQvkBAEgIOBAMhgAAMCAUBvKDgmEQkJ/PxXcBBoKAACAQCAaDoWAQCAQAMHEhFfmZA63VfXUl/V5nr6eot7Z4Tk1JT11ZV23FzHr31JrqkkKbSqGPjEhgMCIpYXw6hUcjsal4BgVPoxJpVBKTTGKGEVlkAotEYL3bA4cnUPB4CgFPJRFpJCI1jEilkxksCotNZRDQISg/PxI6KJyGFwtp+lh6lojlzkzoKjN0Fmv73Jlru91LppbMrsrtKsubXVd24/ypyTcv/3zy/dXPD81t96yaO/3h1dPPb5/99f753368+Oj68R8uH7r99aeHdy8/9OHi21/senR14umNIz9dHntw/tPHF/Y+ubzv58t7H1345KfzHz+++Omj858++OqTRxcOvPjm6IW964cb7R8u7Xlw4cgv3379249X/3x2983L+6+f3339/O6bp9++eXb77dObvnj97PbrZ7dfP73z57M7fz6788fzu6+f35387Yeb5w/vXj//7IHN337x8cUDo+Pr+yfWztk+v/mTFbMujW/+9vQn58ffH2irjgwL4eCQHDyGjQ9l4n1vp39XFv+Hgv/65V0SycAF03EhNGwIFRf6f3ERE4xAY+B/uYgORAb5BSLAECICrpoSaZEmmuIE5kRBdqIgK4Fnjuekx3L+dpEhF9KkAqpUQJPwaRI+TSqgy/l0BZ8u49FkPJqSx1QJ2GohRxPOVQs5KiFLKaAqBVSlgK4KpyvD6TIeVcKhiLjUFC4thUP1hYhLE/PpIgElmU9M5hNFfJKER5VzmQoOS8Fma3gCFZcjY9FlHJqMSxFxiclcbAqXIObRpOHcZCE/isMPF0TFJshT1BaNudhk9aQV1mTaazNsHk1mkUidpVQZ7Rn6/oaS3ct7z3/83tkd8y7sHLy8fc6lLZ2fr6z7clXdnQ96rmyecXZt2/nRGYcXVO+fU/TFkrqbW2ZdHp3+0Yzc96dZbuzoenpkyfOji58eXvDz+PCjA4MP9/bd39NzZ0fHrW3tN7dMvb6x/er61ivr2i6vbb20pu3SmrZLa1ovvNd8bnXT2ZX1Z5Z5T45UHptfemjAOd5vG+u3HxwsPjSv7NBw+cHhikPzKo8u8n62uO70subPl7WcWNiwa7p9gzf9/WkF57fMvrt38TcfDl39aPD6JwtuH1j66NTGF1+9//zs9mdfvv/0i22PPtv44+F1Px0dfXRkw91Pl1/dOW9iUdMyj2mp27ChLW9tS9biauPa1oJNna49w00n1w+c2bro8sfrj2xcVZNfoI4VSWNEcRFJ4bw4HitKwApPiopTJSboE2NrrVnz22sGmsp661yzqovrrPmmZFEsmx/Lj4qL3z4DMgAAIABJREFUTIyJSomOFCXEylLipCmxUnGcXBKnEsWqUmI0koRUhThdKclQSjOU0gy5NEMqNklFaTJphlJhUSmyFYospSJbrcpRq3JV8mxJUposKV0tMhvkOQapJSlcGstLyjcWZijS5VMkmgSlSapPlxvMSmOqSGOUGNLl6enyjAxFhlmZma3KzNNY8jTmPHWmVWO267KKDDklxrzytILKtIISo8WmMebJNRaJLEsiz5LILWKpWSTJkUhyJJJcqbRAIXdoVSVGQ0VGmtuS5cnNqysorC+0N9odTQ57o8PeZLO1OhzNdmuDNa/BmtNsz2+y5XlzMipM+jK9plSjKtEoKlN1zbnmOeXORfXVS5qqlzS5V7S4V7V5Vre6V7VUrp1atbWj5oOuup2d1dvbSjc32NZWmBfly+foI9uTKS2x+LZ4QnsiaYaIMkNC7RBTpqeEdSSHdSSROhKI0+Pw02Jx02Ow06ZgZyQQe6SMYX34ypzkTaW6D+vMn7YW7JtmAwQDQMEgcDAIhgH5+VyEA/zhwMBAYEAgMCAQGBgERqCgyBB/TGhgiA/F/4gIRgaCguBglK+g6Gu38emI9A9BBqCD/JG+cUbfDvFAf5w/zDfLiEMjCFg0iRxKIWPDiCEEIhpLQoYQUcG4ILRv643PRV8Dzr9chIOhcDAUDoQGgQJD/DEEBJ6AJOKD8EQUPjQQSYLDRTzO3Dr3ymn1s2xZHQWm+d6ipS3lq6d5VrRWLmkoWVznWtboc9Hpc9HXa7Og0Ta/3j5UVzRY7xysdw43OIfriofr/qJx0Otz0dZXWdBbWTC7PG9eS3VziSOCSgkEAuBAoD8AAAMCA8BQKOg/+SIY+J98EfDXHwgEgvjDYH4gIBkTZE/X9jVVzvY6+zyOPm/RbG9Rd7Wzy1PcVVPe3eRp87qd+QVKmTYiPJ5Oj6DTwulUPo3IouHoYXgqBU8h46kkPI1MYFJIHN++GxKRQSTQCUQqiUT37YEjEShUMp1N43DpXDaNHhwYFBwYyCET4rg0Y0pUjjzSnMIoM0Z3uDS9VcbeStPiVsdoT83c6vy+qsK2soJ1S4ZePPvx9YuHf/z83VdHPt6+cvDOV4d+unbytx8uTL688+v988++/eKHa0eOfrxq4oPFN77Y9ejaoWe3jj+6OvHg4r7Hl/Y/uTL27Mr4k0v7f760/+nlAz9fGvvp/P6nVw8+u3xw58LpXWWZFw9sfXr98ztnJ559f/nNqwdvf/nxzcv7b17ef/vLd29f3p385c7ki9uTL26/ffHt5Itv37y4+/qXe29++f71y+/fvPxu8s+frn01Mb5jpe+G+4X96w9tGDy5Y+GxLcMfLJp2ePP8I1tHDmwcmd1YGkFEc3FILgHDJmJZBJwv2EQ8i4h/5x+HhOOQcP8E8n/S6GtMpeJCwkIx/3ARjUdi3rmIhiPRAUi0PwoZgEIGIFCwADQEIhZycxQp5uSIXFFkXkp4ThLPHMfOiGWbYjj6aLYmgikX0iR8ioRPEfMoEi5FyqVKeVQZjyplU2RcqpzLUPJZGgFbK+TowrnacKZGSNUIqWohTRPB1ESwlEKGlE8T8+hiPj2FS0vm0JI5vl5WuphHk7DDpGyymBsm4lHEfLpYwBAJGSnhjCQ+PZlLF/NZMgFPwuOI2SwRh53CYyXzWYl8brxQkBgZGRMxhceJ4AtjxDJDuqUo3+G2uepyHdWZeeU52XaTTKSOZlSkSz5Z0XP54xWXPhi+tH32+Y3Tzqyu+3pNwzdbpl/c0H5504xLmzoPDJSdW9v2/e7BixumHR1xH1vi+aA7f0dX9pUdnT9ODD06Mv/BwaF7+3vv7Z1979PuW7s6r+2YfnV7+5UtUy9tarmwofX8aMu59a3n1reeW9/81ZqGM+81nFpV89ly95GR0oPzneMD9gNzrAd6bRMDzoPDpRNDpeNDZeNDlUcW1hwbqTuxpOn00pZj82p3tuVvrMnY0pL95fqO2x8vvPx+/7UPB2/tG7lzYMmTzzf9fvHDV1/vfPHljudntj85sfmHQ2vuHVh5d9+KqzvmH1s6bWNbQV+huNcqGnLKh0qUQ8XKZbXmDR3OXYMNE8u6jq7pP71lyd6VixqLS5UJCkWyVpSojYqSRkRJJBKdSqrVy1UZcnmtI3+ova6vuXJ2fWlntaveVmhKFsew+MlRiZIkdUqSRpSslYh0okSlJEktT9bJkw3SBL00wSRLzpSKMmSSDLnUIpeZZRKLTGqWy7Llimy5IluhzJHKs2TyHKU6X6XOl8tzxMlmhSRPI8vXK6wGRUFytCYxXGbNcJq12doUnTpJaZKnpitNZlWaUWpIlaaZFJkmhTldYc5QZpmVZovakq3KzFWZ7fpchz7Xoc8uMRaUpOZblemmeLEqIlrGDxexeSI2T8zhSzl8GYev4P8V6vBw45TozMSEHLEoV6bIU2rs+tTSTEtlVm51Xn6Do6ijsrK12Nlot9bbChrs+Y32/EZ7fnORtdVe0JibU2s2V6YayrTqcp3Ka9I3mE0zbFmzSwrmVTtXNFWtbnWvaq1a21a1cVr19g7v9mlVW5tdG2qta8rNi63qAVPsXH3kYGrUvLQpi8zxy3KTluQmLcqKn5c+Za5e2KNgd4poMxLDOhPDZiVRu5NpcySMARV3oTHqvXzR5hLtB570PY05n7TkAYIBwBAAyJc1ogBQBACGAPoFgeFIMAIBgiNAcAQYjoAgUDAUxg+DgmGCoGifiAgIKgiKRvkFo/z+U1l8946KDsSiAjAIP6RvohHuH4IIwML9Qv0hwf6QELgfFhmID0YSCcFhZCw1DEsmYnBEVCgRHepzMQji908X/1li9AOC4RBYEMQvEAANAgWG+geTgggkJAmPwOEQoXgEhhiIoCODKtNTFzXX1Kdrm8za/grrkpbydZ116zpqVzRXLKkrWVpfurTOtaS+eEl98Ui9Y2G9Y2G9Y0GDbbjBMVBrH6wrGqpzDtU7h+qcw3VF8+oc8+ocfdUFAx7boNcxuyK/z104UGPvrSnuqC6N5zORYCAcCPADAAPBUBgYCgKA/7YQ+nd9EQoCgH0XpoBAMAgECfALgAKBcDAoVRQ301PSWWWbXe3oq3H2ep3dbucMt7PDUzqzwdvirrLn5Mklaj4vmhrGo/r2g+MZZCyFjA0j4SlkAoWMp1FILAaVz2KEM+jCMDKLgKfhCRQi8e85DXwYlUznMnhcBpcZRkXCAogo5BQuQxzFydMmOwyJGYn0Io1gZplufmP2nEpTf7V5bVf1sqllAx7rTLeto67s3ImxyT+evnn248sfb13/8siNswe/u3js0fXTb59cn3x28+2T6y/un//u6rH714789M3RJzeO//zN4Z+/mXhx6/DL20eeXjvw5PLYs8vjz65M/Hx53Bcvrh+5MrGx35P/0eLuO6c+vf3FgYfXPr9/9fNXj25P/vbT5K8PJn/7cfLXHyZ/+37y1+8mX92b/PXe5Kvv3r767u2r79++uv/m1x/f/Ppg8tcfJyefXDwztnfb0m/Pjd/7at+p3SvGR/s/e3/B6Z0jY+t6P1nVs2Nx5+hwx+ymsiQOiY4O4JNCOMRQNhHHJuJ9wSER2EScT8R/xv8ta2Tg/x8uYkKRwSFBGAwChQ5E+W6aogOQGH9EAACYwGHkKkU5kilW2ZQCSURuMtcSz0qPY6bFsFOjOdpItkLAkPKoYj5VxA0Tc6gSDu3voEo5NBmPoeAx1XyWhs/WCjhaIVMrpGmFNF0EQx/F1kWzNZFshZApF7BkfKaIy0jh0FPYtBQ2TcSlSdg0GYMiY1IkbKqYS0kRUJLDKUmRtMRoWkIEPVHISBFyJAKhhCOQssMlHGEyn5MsYKcIOckCbrKQlyDgR7PYESz2FEFEfFSCQqLNy3EUF3sc9ipbQbEz22JIjGDCIdnJwiPr+q/tHjm/qevMmqZTyz0XN7Rc2Tjt8qaOK5s7z49OP7W84czq5rNrWo+MVB9fVvPZ8tpTqxve78r9qLfg0o7p9ycGHxwevntgzrf7Z9/d33Nz98yrH0y7tKP94ta285tbvt7Y8tWG5rOjLWdHW86ONn2xtv70e7UnV3mPLndPjJTsn+84MGA70Fs4Nsc+0V98aLB0YrB0fLB0fKj88ALPkYW1xxfVn1zceHiweluTZdRr2tCQefq9qTd3z7u0ve+bXcN39i2+vX/xoxPrX32948WZ7c8+3/bii/efndr648E1tz9efGHbwPiCpnXN+XNt0k5LfFd2QkdmbFdOwrwSzYIy/dq2wk8Xtn0yf/rHi7oOrlmwY/HC5ooGcbw6LkYVNUUdEauZkmhIEBvlirR0Q6ZFn1pb7Jg7taG3xdPfVDXLW1ZjtaZJ5XG8CHGMWCU1KuTpErFRJk0TiwwysUEpMSnEJmmySZaSqZBmS2VZMnm2QpErV+bK5DlyRY5Sla/UFKg0hSpNoUJVIFcWKLU2paZQJs9PTs5WyO1KhU0tL9QprclxqSkxWntWqVmboxMZlImqNIUpx5Bt0ZrNWnOaJitNlW1SZqcrs9NVWZmqLLMqy6w0ZyksNn2+TZtboLDYNNl58jRVeEo8jRdPYyYyWAl0ZhyFHkOmxJOpCRRqfFhYAoWSTKdL2WyNUGCKmWJOTDSniEyJ4rRkcZZUka/SFpvSWotL5rdPH2huaS12uXOyawvzGx3WWmtunTWv2W5rtTna7Y52W2Fbfm5TdmZ9Zmpduq4mVVlrlDdnqjsLjH2urEVe22h79Y5Z9bu66z/uqf+kp25vt3f/TPfejpJdzdaP6nN31efsqs/Z3Zizpzl3d1POB3Xm7Z70rVVpoy7t6kL5yjzxyuyUZZbExWkxCw2RCw2RI2lTllsS1hZINhdrdlal7aoxA0gweCgQggaAsCBYKMgPDYAiARAkyA8NQaBhSAQEEQBGBPlhkAGhCFhwEBT9r0D5BSP9goP8fH2nwQgYBg5FI2BopH8w0j8Y6Y/5ezmcr0M1NMgvFAELDfLDogLwIUEkQjCVFEonhdBIwSQCBo9H4bCokJBAFAoaEASCBYFggQBQIBD8z65UPyAkAASBg6BwkF8QJAADQ4YGYAgILBGBJQZhyYhQoj+a7A9PZrJbHUXlJqPbqJnnKV7WXLlmWu2aqd7VLVVLa4uXNZQsr3MtqXUurnOO1BUvqCteUFc8v845VOccqLEN1NgGa2yDXvuQ1zFY4xiqLRqosfd6Cvs8tj6PY061rbfa1uexz6ktrndksQlIFBiAAIP8wWAQEAgCgkHAdy76hjRgYJAfGAQDA0BQIAgMhEBAflCwPxQIBgIAMVxWe7Wru6a0q9LeVW7t9bhmVRZ3VLg6vO5pNTVNVR5HjlWarOBzo6kULonAJOJZJCKLiKfhsWQCjkIlM5g0Lpcl5HLCmQwBiUjHhpKwoSQCnkIm0ykkGh5LwmNJdAqTRefwOUJaGA3uB6Vig+N4DG18eLFJVpkhtcoE2cm0Fpt8jjd9oD6rs1S3oNm2vts7r65wuKGoozJ/dX/H0we3Jn9/+uz+7Wc/3Lp1/sTtc0cfXD3x8ruvJ1/cfvvizk/ffv39zS+ffn/+6Z3Pn1w/+tPVsac3x17cHn9+c9/z6/t+uXno6ZWJJ5cPvrxx4vGliRc3jz35ZmLDQGN3Zd53n4+/vPnVpcO7b3158Ierpx/c+PKPF/cmXz9++9uPk7/9OPn7gze/fT/5+sHknz9Ovnn49s1Pv/96/49ff3z7x+M3v//85rfHk5O/XDhzaPzDNTfO7r/z9d4zY2sntsw9un3wxI75hzYNTGwa+nB5947lvXMay+KYeHYIwucih4TjkvFsIpZFwP4Twn8ljv/83debw8SHMAlYOsG3Z/zvEiMmmIDGYFGoUCTK14wajAhCB/oeURFIPwQGBkcAgHwS3ixNylPEFSimFMjDC2SCXBEnM4GVFss2xfB0kTwljyXnMeQCppzPkPIYIg4jmUlJYlKSWdRkFiWFTZOw6TIuXcljqvhMtZCliWBpI5m6KI4himeI5OrC2RoBU81nqXgsFZ+t4rHkXIaETROzqVIOTc6jK/h0uYAh5dPFfKpIQBWH00Xh9GQ+LYVHF/NZUj5XzOVIuDwpnyvi0kU8WgqPlsymJrKoSWxGCoedzOUkcLixbG40i5cQPsWoMhRa8q2WXJNaGc/nMFFBNBhgVnH6twfeu7St5/Sq2pPLPRc2tF/c0HlxY9fFjZ1fr2/9en3LwXkVu3vsBwbLzq5tO7u29cya5kMLK3bMsOyda7+xs/PBgYEf9vX9sL/vu0967uzquvVR5/Wd069tb7+0ueXcaONX6+rPjTZf2Nj21fqWM2sav1hdf3pl7WfLPIcWlo0NO8fnFo33Fo3PKTrY5zo0WDYxVDYxVHZwuPzoQveR+dXHFnpPLqk/0Ota7zWM1hg2NKQfX950a8+Cm7sW3Niz4M6+Jdf3LLjx8cK7B5b9cGj101Obfjm97edjG258uOCr0Z4v1szcMbN4iTttcVXG7HxZV454dp6kzRjZaxWNVBg2dRTvXTht/7LeVTMat80fWNE/z5pTHh9vnJKQFh6bxo0xChMzI5MzxcocgyHfpM+oL6vsbakfaKoebijvrizyFORlKNTx4TFx0ckqhTktzanRFGh1hTqtVafJ06hzVIpsmSxLLM5KEWdL5fkyRYFcaZUpC+UKm1zlUGmKVLpilc6lMZSo9S6l1inXFMk1ToXGlSK3yzQlUmWRRlusVlrjojVaaaYztyI3tUCXohdHSsxqizXdlpuan6XPzdTnpulz0/V56dock8JiVudma/Oz1Dm56rwcZY5Nb3WZ7PmqLFWEOIYsiCSxoij0KDIlihwWTabEhIXFh1ESKGEpNJqIQRczGFIWU8njGqIiM+ITM5JE6Ukyi0iRnSLLlyhK9ca63LwWh7PR6ihNN+erdHkqjV2nd5lMVRZzi93RWV7VZnc25+W2F+R0WrM7CzK7bZmd1tSZhandduPMQn231TC/LGdtY+n7HZ6PZ9UenNtycuH0MyMdXy6a9uWCllODNSfneo7PrjjU6TrUWXSoy3moyznR6RzrKPq0rWBXY84HNZnvu9O2lOs3upTrbJJVOYnLzHHLMmJGjJHzdYL5WsGIIXJpWgwgGAgKAYJxIBgBEoADw0IAECzEDwOBIYCQIGBAICgwAIxA+Acj4Th4QGiQHwYJ+0/4kkXkXxP9GKR/cJAfxvdw6vv8j42pIUF+Ib6EEg4NRsBCkP64kCAyHkMjBNPxwTQ8moxD4rFILBaJDUVg0DA4EuyHBMMCAUA4EPTfKSM0AAh95yIaFhTij8YHhhARWGJgKAWODQvAhAWg2CicWayw603FWu2g2/Xe1NpNXa0rm90j3uIl3uLF1fal3qKltc6RmuJFtcULa5zza1zzal1DdUVDNbZBb+GAp2Cu2zrXXdhfXdhXXdjrts6pts5x2+a4bT3uQl90e+2VOVo2Fh4IAPgDATAQEAgEgSEwMAgKAoAh73aFA2G+y1N+IJgfGOIH8oNBAiBgPwgIAgQAOGRCvcvaU1vRUWbrLC3scbu6KlwdFaXTPZ6mKk91cXleRm5KgoTPiaRTuGQSKyyMSyazCQQ6gUALIzEYVA6LwaNRWRQKi0xi4LDk0BAiHhdGItJ8lzQIODKJQGHQ2CwGl8cRkglkfzAoDIuK59GNyZHlGcraHHWpPs6SSClNjep2p3V70/rqLHNrs1dML1k5rWzIWzBY7+isKDi+e8vkHy9ePn3w5P7te998fef88ftXjj+99fmfP115+/z28wfXfrx78cHtrx7f/PzFnVPPbx1+duvAs1t7n17f8+ybT59eG3tx/diLb068+ObEr7dPPb1++Oux96aVpe5Z2f/67uXn35x5cOnE1RN7f7519tGtr36+e/7trz9M/vnT5JufJ/949Ob3h29fP/7t5fevXn7/5+tHb948efvmxeSbX17/9vTNb8/e/vb0+xvnj+3bfv3s2J1zBz77ZNW+LXMnts4d39Q/vrH/6PuL9qzp27akp60iP5oawsWj/oeLof+fLnJIuHePqP/tYui/XMSi/u0iyg+BggViYP4oEIgRjEoXxeWrkwvUsTZ1hF0TkS/nmROZabFsYzRPFylQ8tlyLlPOY8m5TAmXlcJhJjFpCUyqLxIZYUlMiohFkXJpMh5NIWCoIliaCI4+imeI4qVGcg0RHL2QreWz1FymmsvU8FhKDkPGpEpYVBmHKuPTZAK6XMjwtbzKhUxFBFsmZIl5dDGXIeWzpHyWhMeU8JgyIUvGp8n4VLmArhAw5HymlMuQsOgSLlvM44l4vFgGM4pKT+SHS2PiEiMi+QwmDYenYzAEICA3gX9m0+DVHXM+X117aoXn4qaOS5u6L23oubSx69xo67nRpiOL3B/OLPxwpvXoQs+5de1n32uZGCr5aGbuh53Z4wNFt97vfLC3//vdPT98MueHT2bf3tlxY3v7N1vbrm1pvba57ZstUy+NNn/9Xv25dS1frWk6s6r+9PLaE0u8h+dXjA+4JvqKx2c7x3qKJnqLD80tPThQOj5YenC4/OBw+eH5lcdHPCeX1HzcZV3n0W6sNaytTT00Uv/D2IqfDq95eOi9h0fWXP1o+Outc85t672zb8njY+u+/XTJhc19x5dNnZhXf2hhw7YZ9hW15vcarEvcWQvL0+eXGgcd6lnZCX026Wh70d5FnZ8uHRxo8HZ6aqfWdmh19vDY9IhEMyc2kx5l4sRbBEnZyapCjcGWqs+qq/D2NjUO1rvn1ZZ2l9u8BXlGiSI+IjY5XmE02tMySlNNpUZTqdHkMugdWm2hSmNVqgtlykKJwipV2qVKu1TpkCqLZCqnXF2s0LgUGpdSW6LWl6n1ZUpdqUJbIteUyLSlKSqXRFsm07h0qWV6XVFCjM6kzq20ey26bGW8ShwpydJmW9PtuYYCszbXnJqfYcjLTM3PMlqz9AW5hsKCVHuOtiBfV1BoKLQZbDkKizpKFkuJEOBYfAKdTwzjEYgCIjGSRJ4SRo4lE+NIRBGNKmUxlTyOisdV8XlKHlfFF2gjYtJiJeZEWVaiOCsu2RKXaI6NN02JM0xJUIRHp3DCxbwIZUSMKT4xTyot0ugq0jMr00yVOnWNQVmrFdVpE2blKOeXpy9yZy6utixyWxZXWVZU56+rLdrSUrqn031kbvMXizq+Wtzx1cjULxc0fz5Ue3Ju1dGekoOdRYc6HUdmFR/qco51OPa1F+5uytlRZ97qNm4o1awtkq2yJi/Pi19ijh4xRSw0COdpeIMK1oCcOSBlzZUwAVgAmACBESF+WCA4GAAMAYIwIDAKBEEBYShwIAqCCIIFIQIwcP+QABgG8d8u+mj0uehLEH1dNj4j3y1K9U33B/mFwKGYQAgaDsXAoRikf2gwgoBFUfAYGh5DxaFIoUG40KBQLBKLRQQH+wehIP5IMAwOBP3lIgj6zkV/EDQADIWD/YIgAWhoUIg/GhcYQoCHkgJDyXAsGR4cFoimBGIiiBRtbGJGYmJ7Yc6cUtuKlprlTdWLvCXL6kpHPM4Rr2NxTdGiGsfCGscCr31eTdFwTdFwjWPYaxvyFA66rXPdBX3uvN7K3DmVuXOq8udUFfRU5fdU5XdX5v0VVdamokxlDCsYBvQHAqAgIAgIBoOhEDAM6psqAYH9QFAo2B8CDoD6LhiDIX5gPyjYz+ciCAAgoYNKsk3ddRXTygs7Kxwzy52d5c7plSWtle7GSq+31J1vzk+KTWHTBbQwbhiJTSCy8HgmgcAgk1lUCpsSxiST6DgsGYclE/AUAp5CItLIJDqJSMPjyAQcmUykhpFodCqLzeRx2QJsMBYCAJBDkUlCRoYkxp2lbS7U11jE+WJWVnLYtGLtjIrU4RZrb3XWvPqCTXPqFjY45jU4Ospyh9prH9y9Nvn65S8Pv3t099q9yye/u3Tk4dXjT29/8efj629f3X/x+OaDW189uXXmxd3TT24ffnxj/9Ob+365vf/FjQMvvjn49PLhX745+fOlow/OjX13Zs+i6UXTSvU/fLXvl5unn1w78fTm6UvHdl058enzexef3rvw6qcbk78/mnz7/M2rx69fPZp8/fzNb4/fvH769s3zN78/efPHi8nXv03+/mryj18nJyevXzy7f8eGUwd2Xv9i7PP9mw9sXTixbf74poEDo/2fru37aFXfpoWzau3mcDKGhQ36p4s+C/9navjuK5eMf/dv/ykxEnAMPJaGD/2f+eI7FzHwIAwciYaj0P5wjD8cA/MPhkAJAX76+EibXlKojXfqpjj10TaVMCuFnRbDNkRxdJE8lZAj4zGkXIaETU9h0X0oxjMocfSw2L+OMpITmeRkNkXEocl5DFU4Ux3O0kZwDFG81CieIZKrj+BoBSwNj6Hi0dV8hpJLk7DCJKwwOY+uENDlAqpcQJX7dggImQoBQylk+SZAFAKWQsCS8RgyLlMhYCmFTGU4XRPF0k/h6qP4KiFHwqansGjJbKaIw03kcGIYzBgmK4JGowQHYxFBRDSGjEDigcAkYuhHcxtu7Bk6sarm5ErP5S2dVzbPvrSx5+LGrvMbWs9vaP58ZcPevpItU7N2ddk+G6n9bLF3b69jV1fevn7HwcHiiQHH+bUNj/YP/LRv7r1dXXc/mvnth523dky7urnl6uaW69umXt7QfG5N3YV1TV+vaTizqv7U8prjI+5D88rG57rG+5xjsx0Huu3jc5wH+0sm5paMD5aOD5aODZQcmlfx2WLvZyOeD6Zlr/NoN9Qa1ngNh0fqHh1+7/HRtY+Orn1+cuO9/ctu7J5/ck3HqXUzzm+Zc2r19P1DNTtnFm9tt21pL1zmTZtfZhh0GUbc2aNTS9a2FK1pKlxUYey1Kxa4LRt7GrfN6+2pq8vTm/PMLqnKFpGYHSnK48RZmLFmXnKeUJSXqLIr9XaDIaehsravuXmooXq4pqSr3Oaqgnm3AAAgAElEQVTOz1Eni2MFsXJxam5epSmtJCOrKsNSlZ5ZbkpzGVKLdAanPrVYm1qiMZYpdaVyjUumdsnULrmmRKEtlaqKpapi32elrkylL1fqy2S6Uom6WKR0ipROucalTy1JMxanxOnSVNn15c2ZqkxxpEgaLcnVZReYrNn6XIs222LITddmZeiys00FOanWXIM1z2DN0xc40oqK0oqyFFnScFF0mFCAY3GxdA42jBVKYGNxPDw+nECMIhFjiPhYIj6ZSpEwGWoeVyMQqLl8BZMtpjFEDK6cE6kVxqZNSUiLitXwBHIGR8zkxFPZEUQaH0sJJ1BjKIwUJkvB5crYTAWbmR7JM3LCcoSUkji6O4k+TR8+4lKtqNKv8BhXetJHSg3z7OoRp3GtJ2/39PKDvXUnh9s+n996aqjh1NyaE33uo90lEx32sXbr2LTCA+22T5rzPqjJ3Oo2ri/RvedQLs0XLbTEzkuPHDQKBwz8QR13SMsZVLEHlexhFWdIweoT03uSKAASEIoHgnEgEAEC4aCCp4RRY2l0JiYkGARDg/3REDgKhgzyQ/ouTyGgaAQE9S7+ek2FYf51ScMXcCjqHZP/SBYx78qQqABcSBAZh6YSQugETBgWiccisXg0Ho8KDQlA+lxEgMBwICgQCAkEQX2Ti35AmB8Q4g+GBIJgCLA/CooI9kNhA4LxgSFhCBwpMJSMCKEggqmIYBoCw8MSppDIWUkJpgheiULcV2pf5C1b6CleXFOy2Fs84nUsqnEs8NoXeO3DXttQjW24xjavxv4XjdXW/qr8vqq83srcORV5PRV5PRV53ZV5sypyZ1XkzqrImVWZ11PjLLFoGKFwBBjgDwSAgUAgAAwFQWAg8N9TJRA/EAwK9oeC/SAAMBQIggIgYCAUDPKDgCBQAAAJBWWpJV015VNLC2aU29tdtnaXo63E1Vhe5S2tqiyuzLPkixIkHGY4hcTF4+hYLA2HY5BIbCqFG0Zm4XHUYAweG0oiEWmUMCYljBlGZvhcxGHJeCyJQqZTyHRqGIPN5DEZXHRQsD8QRMGiksOZFkWCJ1c71WlqsaqL1EJTDK7CFDOz0tRbm9PrzR6oyR3t8a6b5e3zWuc2lE6tsH2yde3rX5/8+eKnZ/evP7z55b2LR767cOjhtc9+uX9x8vcHr3/94en9K49vnXl0/fjjG4ef3Jx4emvsxc2xJ1f3v7p59Pdbp3++cPjolqVLp1et7asbme6c2DT38aWxhxfHfr1/9sWtk5eO7tw9uuDIrtF7F088vXflz5+/n3z9y+Qfv7z97ZfJP399++rJ2z+eTU7+Pvn61R8vn//2yy+vnr94+fzFi2fPPt2xfcXQ3IO7tn328dYjH6zftGjWjmU9Y6NDe9/re39Rx/bFXe/NbS/N0vLxKDYOLSBjuSQs5x/gvTPyX8El43lhhH/R6OvZ+V9dxKHRWBT6H/tukBg4ChMQhPGHY/wCgmF+aCBQFsEtMsod+sSS1PgSY2yRLipPys+I4xoi2doI7l8ucugpLFoik+o7TRzHoMTQyL6IpZHj6KREJjmJFSbiUmUCulLI1ESwdZHcdzSmRnAN4RxdOFsrZCn5DBmHKufQlAKGKoIhF1BlfIqMT5Xz6XI+XcKhKARMpZCtELCUQrbv0IeMx1AImMpwus9FQwzPGCPURnJlPKaISU1iUJNYjGQOJ4HNTuByY1gsOjYUi4CTUGhiAAIPhHACYYvrC25+PP/wUvfp1TVX3rm4Yea50dYLG1u+XNNyfHHdrlmO96fn7umy7+oq3NNdODbgOjhcdmJx1eFh14G+wgvrGn8eG3rwaf+9j7ruftT57Ycd17dNvbKp+eJow6UNTZc3NJ9f2/j1ew1frKw7tcx7bFHFxJBrrN851us80GPfP8s2Nrtoos813u8aGyjxuXh4fuVni71HF1Rta8lYW63ZWGt4z6MbG3I/HF/18OCqH8dXPP1s9P7Yim8/HTm+un3rTPuWGbbdveW751RsbM1fUZ22qEI3xybpyhe3mOI6c5Xr2kq3d9csr8tf2+ZYWl/Q7TR1lef3NtbUOksNsjSt1irRuhKUxQnqEkFyAScxnye2CcXWBJVDoXcYUwuaquv721oGGz3DtWWzyh0V2dnKRHEUZ4pCml5g9aZlVphzaszZXrPFnZFRkZZWZkovM2aWp2ZUGDKqdKYqtaFCqSv7i0BdmVRVLFE6ZWqXVFUsU7sUulKFvkyuK5Woi6XqYpHcrtA4tRp7utEpjjcYlZYWd2uGIj2BFyeJFmWpMrLVFovanK3LyjHmmnUWiz4r15ifrc/N1uflpxYWmmxF6UVmWYY0XBRFEQjwLB6WwQ6hMoOJzBAcKySUHYoV4PBRREIsiRBPJqbQqGIGXc5iKthsJZurZHNkLI6KH6kOj1GHR2sjohVcXjyJHBWKj8KTo8OYAgKNi6UI8JRIEmUKiRxHIiYQQ1R0vImN1xL8HeG42ekxIwVJSwsTVpekrK2SjdZoVlUq5+bEdhkj5uWJN3iydk9zTcz2nhhsPDFQd2yO+0h32aGZxWPTbHubc3fXmT/0pm+vMq4vVq3IE41kJc7LiB0wRvXqhN0qbreS2aNkzFax+jXsAQ1rUMUeUnGGVZxBBatPwpidTAXQoP4CNCaRQlMKBGmxCWnxicqIqHACCQ+FoQBgBACCBMORMGQQDImE/ReK/3ER+vcwxt+Zou8R9d1TKhz6X6ONvp7VIL+QIL9QDJyIQ1NJoQxyKI2AJuJQOAKGQEBjQwNRKIh/EOifLkICwNAAsO8OMMQPDPEHwwIh/kEQOBqGDAnAYAODiQgsAR5KRePDgoJJcBQNFUzwDyT5+UeGYhkwGB8e4JAmdxTmdDvyhiudi7zFCz1FC732BV77fK912GsdqrEOegqGqvOHq/OHqvMG3PkD7oL+yjwfjT3l2d3lud3lubPKcnwxsyxnZrWt3mEWkkMDAQA/EBAKAkNAMBgIAgEA/QAAPwAABgBBARAIEAYBQmBAMOxvF0FAGBQEhYGAEABAERfZXuVqLbFOK3e0uQqnFttbS10N5e7yonJHfpHZlJUSL+WwIshENpHApFH5FAqPSuWTyVwslhqMIYYEk0hEGp3GYTJ4VArL94JKwlOJOAoBR6aQ6WEkGplIZdI5VDIDGYBC+fvTcSGJAka2Kqm2IHWaK63doa8wxqTFEHLFzOmlqXNqcgfqrH2enMUtRduGWhe2lvbWFffUlc5qrLpz+cvJP5799tOd599fvn/5s3vnD/945bNHN7/8/cntyT9/+vP5t49vf/nwm2PPvj3x/M6xn6+Pv7gx8fLm4Vc3jj86N7Fj/ox2W9pQnWNs/eDVg5tOfrBo//pZn6ztOrxjwf1z+x5/c/zUvs0jPc09LVUrBmcd3bPzyfd3J1+9mPz11eSfrydfvPjj5fNfnz+5cf7crq3b1y5evmxo0byegZlNUysKHS1VVRuWjOzfsn7XmiVrBrs2L+jetmDGh0u6ti/s3LZo1tLuZqtOzMejhGFYPgnHI+L4JDyPjGeTcGxiCJcc+g6/f2WKvDCCj8Z/ZpOsvzeJ0/45wohB+e5M/b0cFekLdCACHQAPCQgM8fcPAgLjmGFFRnmxSVRmSiozJbhSY+zqqOwUQeoUtiaCpRKwpDyGiENLZlETGJRYelgsneq7thhNp0TTyTE0cgydGPfX7tMwMZci4dPkQoYva9RHcg2RXGM03xjNN0RyDZFclYAp41BlHKqST1eHM5QCmoJPVfCpSgFNIaDJeBSlgKEWspR8hlrIUgmYCh5dwaOr/nKRqg6n6aPZxlhBarRAG8FVR/DkAk4Kh5HIYsQyaXEcZiyHxSUTcUFwQhCSBA/CgyBEAKDRIrn44eChpZ4v1tRf2Trzyqbuixu6L4x2fr2+9dyGlrNrWs6snnpwXvVHXfad0/O2tJp3dGTv7S0aHyz5bKTqzIraYwtKDvQVfrHc89O+gZ/293/7YcftndO+/bDjxvb2i6MN59fXXRxtPL+2/uv36r5cWXNqSdXR+SUTA46xfvuBXsf+btu+WYUHZtvH+5zj/cVjAyXvSozHRqoPz6vcMTV7jVuzsc642q3dPavo4YElL46t++ngqsdH1tzYNe/c5p7PVk5d25w9UmVY25S9dbp9tDl3pEw35FT22uUzc8Vt6YnNaSkDpZY1U8uHq7IXePOWtbhmFJvLMjSOjMwMTaZBW6DUOEXa0iRdVaLezZc4OSkOrtghlNrjlQ6Zzpaamt/kaehvax1s9AzXlXeVO6ryC7RiZSR3ikpuzs52Z2Z707NrMi3eTIvHbK42m6szLdXpZrcxw21IrzJmevVp1ZrUSk1qpc7oVhsq5JoSuaZEqSv7D43aEoW2RK51qXQuhcqm1Tq06oJ0vU2ZYjTKM+pLG7LUmbHMSElEokmkTZcYcjSZBcYce4bVlmm1mwsdFoctvbDIUlSaW1ac5cxSZorDk4UkLhfHYIVS6WgSA01kBuOZoaGsUCwHixXg8NEkYgKFnEylSOg0CZ0mo9OVLJaaw9NyBVpuuIofKeVFiNh8EZMTSybzUGh6IIIZhGaFEBnBREYwkYclC3BEIRYbGYqJC4VL8X5KLDiNCGxOCVtpTdhQnLi5JPZ9d+JOb8rOeukWr2x5UcJIQdxopW7P1MK9naVH+rwnBuqO9lYfnFl2oN2+tzl/V61lR6VxY7FqrU26Ijd5QVr0gDa8V8Ofoxb2qPjdCm6XnNUlZ8xWsfq0nLla7oCGM6jlDWl5gyrOXDmzX8YakLMBKjbXEBVljktIj4nVC8LlHI6YyUpisiIIRDzMHwWEoiGBKCgiCAxHQpFBsP9quvE9pfryxf9+NQ1+9wEO9Z04RvveTt/NcgT5BSNgIagAPBZFIWOZYVg6MZiEQ+HwaDwB9R8Xg8AQOBAUAAAHACEBkP/FRQQEjoIiQ/zRoT4ag7DUYCIRgcb6wWmYUDIChYcFUAMRdHgQDgBIIBCKZOIZttzhKtd8T/GCascCj21edeGQp2CoOn/AkzdQnTe3InugImegImduZW5fZV5vec6csuzZZdk9pVk+DrtKs7tKs2eWZHW4sqeX5Ta7chI4tEAAIAAE8gOB/MCQAAjUHwQKAIACQaAAMCQADPUH+/mD/AIhsEAI1B/sBwXDQCAYGASGAoFAACCBz250FU4tc7RXFE0tdUwtcbaUl9WXud2lngpXVY7FGh8jYtIFTEY4nxfL58fSaQISiY3F0tBoEgZDIhEZNCqbTuPQqGwyiU7AUYh4ShiRTibQCDgymUghEShkAoVF5xCwZIQfIgQRRAlBRzPJOerEZkdaR2l6R7GhOiMxMz7MFEv2ZEv66woH6m291dn91Tkb+5pG+1r66pz9TeXT3I4P1y397el3ky9//OPh9cc3zvxw+cQPVz67f+Xk42+//vOXe5N/PPz14ZWfb59+euf0o+tHHl07+PvdU2++++Lawa3LZ1RPs6eNzm45u2vN4Q3z18zy7Fk58+rR0bP7Vpzas+z6iQ/uXzj44OrJu+eOL+yealaIlDER1QW525YuvnbyxO0zXx7YumXV8NDAzBnlVmu6WptnzLSb87M16UapJlOhL7bkNpWUrp8/uGfdytF5fWvndq7rbdky1L5twcz3F89ZP9xVkqHhhgYJyaH/cJHAIeE4//9c9BUj/98uEtH/2huODEYgMQgkKgARCg8KDQhAgoACfKhVKylJk5VlpJSnJZanJZQaE2zKmIwEgTaCreAzJTy6iENLYlHjmZQYRtjfIlKi6ZQoGskXU+jEWAYpnkVK4pCTOWFiPlUmoKuETE04WxvBSY3iGqK4hkiuLpKrFrJkHKqUTZHzKEoBzRdqIV0bwdRGMLWRLE04S8lnKPkMtZDpA1LJZ6iEdHUkXRVBU4fTdFGs1BieMVZgjBEYYyN00UIpj5XIosXQybFMWgKXGUEPw8L9sXA4BRkS5h+IBgAssZzj6zpPrm09u6H18taZlzZ0XVjfdd7n4mjzV2unnlk99fji+vHByr1zij+ckb+1LXNnR87EUOnRBZUnR6pPL/VMDDg/7cn/fFn1owMDj8fmfrd75p0Ppt/Y3n5lU/OlDY0X1jecW1P39Xu1X670nlxccXjYOdZvO9BrHZtduL/btrfLuq/H5nPRV188NK/i6EL3sUXVxxd59vY436vSbKwzrq817pyef3fPvFefrX84tvyHseXXPhg4ubr94EjDlo7C1Q2WkSrDSKVhVW3mojLdQJGqz6HuzJV2FWim56rbshR9Jea5Fdmd9tRed8G00jyXxZSpTdWqLHpjmUhdkmyoSjJ4E1JrhMoKvqyUK3VFqcsStCVSncOYam2qbuxrbetv8AzWlXVVFHlsdq1YPUWYaNDlm9LLMrO8xsxqU4Y7I9OTaa62WDyWbG9mVrUps9qQXmUye0yZHmNGtTGj2pThMaRVaVPLfaHWlyo1LqXGqdIWa/QlWkOpVu/U6RypertBk5+hK0iVZRgkxvK8kkJjbiInSjklJTVZmSkzFGdaK/KKy3Odlfkuj63MbSuvdlTUl9bUumrsmVZFjCSaHs7FM9hYKh1DDAsKZWII7FACC4vj4PECAiGSSIgJIyXRqGIGQ0KnSRl0JYul4fK0PKGGK1Cx+Cl0diyNEUuhxZAokQQCPziEjQ5mokJoGCwNQ2AEE9khBA4mmIMKEiAD4jBgEQagCwV4YjGLsiLWFUaMFnB2lgp3uyM+qBBur4zY7onfUSv7oF73SZtl/wzbgU7XoZ7KI3OqJma69k21fVRr2VaRurFYvcYqWWqJX5gWPawX9qk4vXLubAW3W8HvVgp6lNxuJWeWnN2jZM1Rs3pVzH4NZ1DHG9byh9TcQRVnSM2fpxUCUsPDVRy2mEKJJ+DjcTgxjZoWG5MjkSojIukoNAYEDYYEoqCBcFAAEoIIgv6VI75LFn00/tNF34UpX6bo+z0Q8te0xn8vigsJ8gtFBeBDgsiEYBo5hEZAE0OCQkODQnFBISF/u4gEQwOBIH8A6H910R/iHwgJDIIFYfzRIQEYHDw0DEPEwTEkVAgBgQ5DBdNDcQT/IJI/khqIxgEgNKi/msfrchUtbPAMuouH3I4hd+FQVcGAO29uVW6/O6e/KqevLKu/LKe/LKevPGdOec7s0qyeEku3K6vLlTWzJGtmSVany9LpsnQWZ3UUZ3eU5rWXFahihQggAAGF+IHBUBAoAAL1B4EDgKBAEDAADPrLRYgfHAILAENgICgYBAUBYWAQBAoEgQGASDrFXZDdVlbU6CxsdNrq7baaImdVUbnTVl7idBfZKlJ1lpQklThFk5igYLEiiURWaCg1JIQSEkLB4xl0uoDFFNBpHDKZjsOSCdgwCokRRqQTcWE4LImAJYXhKTQinUPnYtG4AEhACDwoFO7PIWDytMntZeaZlRkzXKk1lhRLIkPORjs0MV0V2XM8+QO11gFv3uK20s0D7Utm1PTVl/TUu+a0VF47PTb568M/H918+f2lh998/t3F4/cuHr9/9dSrB1cnXz/88+XdZ/e+enL79KPrx1/cPvnLjeNnP1k30lZan6XYs3jO9bEd62fVZ0RTi2ThN4/vnHz09W93P/v13ukXt069+Parn7458/2F04+uXzyx56MZ1RWmpHgRj5UpTrKq5SlcpoBI4BLwjJDQCCpDkyAyiBXK2BRVnEibKE7kCLKVqoYix0jX9IPbNuwbXbZ5aPqOhZ27l/fvWjHwwfIhb0EGD4uMDMMK/nZRQCbwSXgeKZRPxvrke0fju6///P1diZFJwL5zkRKCCQtGv3PRN7CBQ6JC/uNiECoQjkNiQgLgITAoA4XIUaaUZSgqMsUV6Uluc4onS1xqTMpJidBHshV8hoRHT+HSkji0dy5G0sIiaWERtLAIKjmCSoygEaNohCg6MYZBiGMRE9mkFG6YmEeVCei+5E8bztJEMHVRbF0UWx3BlPEpEi5ZxqUo+RQNn6IVUnVCulbI0IUzU6M4OiFDxaOq+TSNgK4VMtR8mppPU4fTVeFUVQRVE0nTRTH00azUGK4pVpAaI1SHc6R8pojHiGOS41iUJB5zCpNGRiPwCAQZgaEjMUEAgJRJ2jnk/WLTjPNbOq5s7bow2nlhfeelDTPPj079en3TufXTvljVdmp58/HFdQeHKvf3lXzYmff+tKzds6z7+5ynFntOjFQdW1B+fGHFpz35J5eU3/uo8+fxufc/nnVje/v1bVOvbWm9+M7FFdUnFpUeGrKP9Vn39RQcmF24v9u6tyt/X491vK9ovL94fLDk0Lzyg8MVh+dXHl3oPr2s/uRI7Rq3dkNN6uaG9K0t5mubu58fXnn7o8FrO/vPbpi5f9i7q7ds07SCzdMLl9dkDDgU80v1C8oM/Q71HIemy6rqyFPPdma05+pas9XTramNWar2YvOsmrKG8rL01CyDyak0ukXGmmRTbYKxNs5YH6HxCJSVHElJjM4tMlYqTa60dHtTTUtf21Sfi7Mqne4CmyRWHC1MMme6DEaXMb3SlOExprnTM6rTM6oyMqvMZo85y5Nh9qaZPemZVZnmKrPFbba4M81V6RmVaRkVRlPZX5FaajAUG/TOVEOxMdWVqndkprmy0105aUX56UX5Jmu6zFRozCmxFIr40fo4sTHp/zD2ntFtHFbaP3rHoGMwM5iK3th7AUg0gh0gwN7AXkSxq1BdpKhOihIly+qyLat3F/Uuy0WSmyTXxC12YjveJJs4yWZ3E70fIMv+77vvOf9z7pnDAfgB337nufc+93FG8gJzqqPD0e7+xvbhlp4FHf3zOweX9M0fH14y0NpX4gok6OxGiMLkMCoDCRlIytWkQk0plHq12gJBcVptIqpNwbEMgsgmqRwCdxJkHqX36E0+g9Wrs7hwQzZlyDCYUgjKAcEWldqsVBnlKlwix2QqXAHrQMSgAnUAQPG5FhErRUrPldAiBGtVAb6v3v5CDXW4FjvZhJ1pwY5HsYPNxMF204mBzHNjhVeWRS4trb2wuOHyspbLS6Pnx2rPDFUc7gzsq3fuCKdvLUmYLrCt95jW5OlX5ZKrcnWTLsMKp2E8z7zKY17lNo67dCudxMo8fFUesTqPXOvRb/CbNgWsM0X2mULHTJGDlqYBU9SqNI3GSeBeo7HAaimMcxQnJuSaTJREKqczJQyOhMUDWEIJWyxiiYRMIFY/t1J/4l9soPhUL/6Si7FvYxs3v+ipqiR8UC6CVRItJENBiUYuUihECpVIphBIpGw+wOQCLLaQwfxf9SKXweYyuTEuSrgSGU+qAdSIDJLzAVSuxuRqrVSOK9VqgUTFARRMoYLOhZncOJVqQV3NlnmD63pa1nY1ru2qXdNVtaazcnVXZHVXeLKjYnV7ZG1H1ZqOqlXtkfGWyMqWipUtFcujoaXR0NJoeEk0tDRGxOaKxdHwkrbKRR115a4MKZspYDF5TAabweTSGRwajUuPpRbTuHQ6h87iMJh8OoNLp7PpDAadRaezGQw2m8Fi0miUWlUT8PbVRroiwfZQeUt5WWNZqDZUFyqrLSmsLCuuKi2uCvhDebmBOFsaDOmUKlylwiFIp0WMOGYxGOKMBgeO6jVqrVqJIBochUkYxDRKBFTCGhWCqLUEQupxg1ysELAFcoFYymaRClFtIGtZd8VEb3B5e2AgnB3O0KfCvLIUw2h98XhX9cahxk3DDavnVO2ZGDw0tXTDSOvkYHRJT93hZ9b85x8+/+efvvz77z764xfvfvXg1tcPb//2gzs//Oqtf/345T//45u/fvfoj5/f+8tXb//l87sXn58eqSvor8g/Pr30ndP7x1srfAZlbZb56r6px1+/+x+f3fnHl289/v7RP7/94L+++/Tv33z6/cfvf3b/zS/eufvbB+/85t27148fPDizfnbp/Or8rEBaojPOnmExp5stDoywwqgD0zkw0oFilFQWznc1Fvv9yY6X9m1/9+LJs9vXvLxj9c3Dz766b+b4tnXDTZE4RBmPamwwaIFBC6L5/8PFp6+xMeQTLkJqUqMi1ApcrcCUclTx1MUofcpFJSBViqVKsVQuBiQCoVIiU/BFaj4f5nPLc9M6yt1dQWdXeUZPKHNuxDWnwtXoTi2M1ztNWLYJzzDgaXosWY8lUqgDR+wYYsO1VhyxobANha2YxoZDdgKKJzWJlCamGjNNWI4Zf4pGj43yxekL4o2+eF2eDXeaUZcZ85pRn5XwWwmvBfdZyRgavRbCbcLcJizGRa8F91pwnw332DGPA/c6cK8D99nJgnh9YaIpEG9yWymnmcg24mmUNlWHphuwJEpLqiRqPl/NFaEiuYzOiFOJZ0dr3j626uGx5R8eXvHguSUP9i/94MCKBwfG3n1+3vvPL7q/Z+G93Qve3DFyY1Pv1Y2dF9ZGjy8OH1kYfHVVw5V1LbdmOu/Mdl+faru5qe3sitDVqfqvziz709UN37w0/vmJJb8+uujB/sH39g68t3fg/o7e2zMtV9bWXZysvjhZc2my7sJ47fnxmgur6i6vabq87gkXr2xsv7m5++bmnvf2LXz03JLn+gpf6Cs8NFz2Qn/R/R0j3726+aND46/vmH9xuu/gWM1z8yO7BoMvLKx9fkHd5o7CDVH/VGtgfbRgdTSwqqlwrMq9rK5oUU3RnKKcdm9aT0nuss7a7atXTC5e6vOF3EUtzpL+vMjC9LKB5OL+hEC/1d1rcnUZctrivV3ZxT3e0vbyYOu8gQWT8xesGenbMNSxsrelNVyZaEpITcgNBVv9gebCks6S0NzC4u7Coq6iwo7Sko5geXewYk4w1BcM9ZWXdYTK2irK28PBjnCwo6K8PVzeHixtDZa2VpS1h8vbKkpbyouby4ubg8XNoZJodaijPtLZXNnZWt3RXtNeXRQJ5ReVO32ZRnsgJasoLafOXzK/pWtJ19xlPQMr546O9y9YMXfexPCiidGlXVxKrjIAACAASURBVNXR7Lg0HYhhMlAjlMIiKaVQG9QaQiYn5HKDGrQjSCKOp+BYCo6lo1gGhucShJMgnaTORerzdWY3Zc4jTTl6U7rBlEQQVrXaKFeYlGqjGiIVICRWIlI1oQB1cjklFuj57DiAmSGlFYH0/lTpbNj0XJ3pSL3upVbqTDN8JgqfakWPtuJHOown5iS/PN97faLq9uro1eVNV5Y3X1xcf25h7cvDkaNdhfvrnc8GU2YC9vVu42QuuSoHH8/CVuUQky79uNMwkW+KcXEijxrPI8bz8AkXscpFrPHoNgYsm0sdW4OJ28qSNpcm0PJI3GvQFZgNXqMujyJycDQV0iSCYCKCOCAYAyRSJhdgciUcgZDB5zMFAob4qak/JhxFbMkvdeHTHZwYHQUsgM8UC5/8j0zI/tnL+JSLSgCBZOhTvQgCCpVIJuMIYlwEWGwhncWjxZI0uDwGh01ncphMLoPNi3GRLRZzAYAnUQgVoFgFSVWITInK1ahCqZUpEakaFKtlbEBK4+nkKh0giWRlru7pXNPTOtnZONlZu6qjalVnZLKrclVXZLy9YrwlvLq9ZrK9emVLZGlTxbLm8Iq26mWtlctaIkujlUui4cXN4bFoeFFTeGFzZGG0cqytrqHEDwr5HBqNz2JzGWwug8ljMPgMuoBB4zHoPAaTy2BzmSw+jc6l0zkMZkwvMhhsFp3BptEQKZCfFF/pzav05JflZpfkZHszsnPT8irDzcHSmrRkp8WYSOFWRKNTybWgEkUgisStesqhpxw6Ks5kjCcJs0aNqmQQpEYxhEJhEtHgCIjBKkQLorAKIRAShwmJQCrmiuR8QMpkUXJRc4lzRXd4dV9oRUfxQDg7kmlIhUXJMNBe4lrRUbVmTs2mkYZ1/bUz89uPbFo2u6h742jr2qGWVYPRT9+89Phv3/7ju0/+/v0nv/3oja8f3Pr64e3fPLj+56/e+ddfv/zvHz//w6/u/sc3jz6/e6nJn5YC8bfM63zj2O55VV67mOYzKneMdb9+ePtLz0wenVn+0s51Vw7ueO/K2W/ef+uHTx/97Xdf/eXrL7947+23r1744v7rf/vqk3/85sN//f7Xj26eu3ry0AubN0wvWbh0bm9pbrYr3uFJSgykpWSa9CaVvLWscKyj0WUj+mtKHlw6/uHlo9cPbL5x+JkLz205s3N6rKPODivMaqldC1m1kFULWRCNCVKbYKUJVv6vGvFp/XLKqIdUOlhFQUoClBOg/MntG6VCq5DBcgksk8ZUIySRQoAcBORqmVwqFsvFgFIkVguFciYzkBbfGfR2h1xdoazu8oy5EddIXWBOyBNMs+Wa0CwTnqZDEwkoSYcmUqgdhW0obNbCZhQxo5AZhUxajRnV2AjIQUJxuDqBgJJ1SJoezTBg2SYi24jlWSi3Ted1GLwOgzdO73GQeVY8z4J7raTPQngthN9KFth1BTbKZ32iEfONqMeM+23ET4cCCH886YsjvA7cY8P8FrzARhU49IWJxoJ4vcuMZ1BwBoVkGLAsI55hwo0amZrHgwRSDQ8AmVwNkzavNu+Dlzc9Or7yg0PLP3h+6cN9Sx49t+zhgUVvPz/6zv4F7+wbu79nwVs7R9/YPnhrS+/VqY5L61vPrW48vbTyzNKqC5MN16dbX9vSdWe268bmllcmKy+trfnVkbG/XJ/55qWJj16c//GhBQ/3Dz3YN3j32e5rG+rPr4ycW1lxcVXVpcmai6tqLq+uu7ym/vKaxivrm69sbLs61X5tuv32bO+VqfZ39iz44Pmlh4ZL9/f6Dw+XvThQfHF1y/v7Ft3fM3Z+XdeZVa37R8LPzCneNRDeMRjeNVy9rS802xOabi+Z6ihbUuNeUutbXFPQ5U1rd6fWptvLE/U9pXmzSwZP7H32mamZQFF1XlFbfmg0JzQvo3worXQwoWCuNb/H7OqyeXqS/D1ZhV3uwpZgqGXewIKVwyMxLo7PaW0qD9kpW35WIOCv9foaCos7A8VdBYWdRUWdRQVtZcVtwbLO8rLukrLOstL2YGlLsLgxWNRYUdJcWd5aE2qrDbVVB6ORksbqsubaYHNdMFofitaHWupDLfXh9tpQa0O4NVrZ2lrV1lnb3hZpLncWJOHGTIOtOC271hsYbmydHBiZmDu0vKd/rLVnoL61p7Khs7KuJVQTyMwzaXBILIfFMhSQEVIFpVTqVSq9QmlUg1YYicPQJIJIxrBkDE1DsXQUy0LxXELnJA25pMFJmVyUKZcwpBO6JJJKwPE4rdYGw0YQ1KlAQqlBpGqtVIlJ5JQEMIo4ViEzGaA7ZbQmM3dtEbGnzvZig+lYI3W6EX05irzUipyIQkfb8OPdluM9iSfmZl9ZHrq7sf319V03VrVdWFRzfmHN+Xk1J3tKD7V490QyZwvj1rn0E5noRKZ2VZZ2dQ6+xqVb5dSNu3QrneSKXHyFEx/Pw8fz8Il8fNJDrvUbNhZZZ8riZkOJW4PJW8qTaC4Cy6cIJ46mgapEhSxFrcrQIlkkkWM2ZppMVkQLCsRiJkfA4HBpXB6D/5SLT0vI+jmX+KlqjKHxF7z8WS/+Dy7KhLASQCA5qpHBCpFSKVaCEiUIKBQ8EcDkihhMMZP1Sy7ymTwOncmm0zl0FpfB4TP4IqYI4IgBDqAQyFVChQZQwlKlVqbSyhVamQKRgSpALWGJxTS+QQXHIVgqjs8JlY13tIy3N46314931Ix3VI13VK3sqBzvqBpvq55oq13RWr0sWrWkKbK4KbIkWjXWFF7QWDG/ITRaVz5SUz5YUzpYVTa3qrSvsmRuTajK54IBEY9O5zLYXAaHx+Q87aPyGAwegxVzaPBpdB6dzmYwY3s3DDqHSWdwaDSVSGDHtUk6Ih5DHVqtGYIJlUaPmaorW5vqOws8ZXk5BQm2NFJrIlGDgbTYTPEJjrSEuAyrOUlH2knCAoGYUqZRyaFYExXX6nCE0mpwjQJC1FoMwkkthai1Yi4g4YmVQomMxdIpxC1lrvE5kbX9FeNdxYORnMoscyamMAOcwgTTgsbgZG/txqG6zfOiG4aan10294V182YXdq4fap6Y27B/45K//u7jx3/79q/ffvzHrx589d7NX9+99PuPXvvuw5v/+P7R4z9//pev3v/vbz/5+Oark33RdXNbLu6ZnuisTFExCq3g8ubShTUF4RRDcRyeZ9AEEg0txe7++sj6BaOn9++7fOrkezdvfvfJR998+OC1V0++e/Wlr+5f++a9a4//8f3j//73x3/9t3/98ds///bzd65duHb66M3zZ+7duv7M6uVV7qyB+tDqoc7OkKc6L2HTaPuXd05/+dqpW4e3Xnhu+tLB7QMN5Ra12KqR234pFiG1CVaZYNX/jcDY3xYMjpVJq/n5Ag6k0kFK8icuxpKKtXKZViHXKp4kMkJSGSSVg1KZWiaXSSRyqUwpBpR8voLFyLXqOisKuiryuity5lRkD1a75zcWDVUXNLjTfXGGLBOeYcCTCCgeh+NwOMZvIwIZEciIaAyIJoZwC6axYhorqnLg6vgn40Ztuh5N16M5JsJpJvIsVL6VyrNSeVbCacFdZizfTLjNuMdC+mw6n03ntVIeC+mzkl4r4TZjXivhs5FeK+61PtGLXgfudRA+B+G3YB4zlm9EPVbCYyWcBjSThDMIOF2nzTLi2SYiDtdoAREklKn5UgWTL6HRGv2J906s//Dk6g8OLv/4xRUP9y15b+/Y+88vvLdv5N6e0Xu759/bPe/e7pF7u0befHbgzra+m5u7r023X5tqe3W87vTS8MW1DXdmu1/f2n1zc+vN2bZXV1Wdm6z88MC83728+qtT41+cWP7B86Nv7+y7vanl0uqacysjry6veGVZ6Px45aXJX3Kx6crG1mvTHTdmuq5Nd1xYF729Zc4bWwcOj5Q9N6fg6Gjw6Ej56cXV16d6rmzsfXl1+6nx6NbuwI7+0L759Zt7yta1FKxvKdzcHZrprFjXVjpUnjVUlttf4qxKs5Q5CI9OnU8pa3MS9qxe9MqLew/u3l9V3VlQMSevYjSzdCgnOJIVHEopGoz39cV5ehO8vWmBXmdRt6ewJRSKzh+Yv3J4ZPXwnA2DHcu7m+uLSxKNcZ6cwuLCOq+v3u1p8BW0FhZ3lBS1FQeixYXNpUUtJUWtJcVtwbK28sKGUGFtqLCuoqg2UtxQXdpYU9ZUE2ysCzbVlzfVB5vqg42NFc3N4ZZopLU+1FxT3lgfbKwrr6stqYmG6tsjjS2h6mCuJ8Ng9cQl13oCA7UN86Ntg3WNXaGqem9RxOmtcHnLsvLy41NtqA4SytQCQCuRk3IVpVDpFEqjWm2FIYcWi0fxBAxLwvBkDE3BsXQcz8DxDC2WhRHZuC6HMjj15hzKnKal7CBsUoMWDWSDYQsE6UE1LlMgEgUm16BSJQFIjBKRVciME9AyAFoQY465VM9UGl9otB1qMBxvIE83oi9FtWdb0RNt6PEO3fFu67GehJN9Ga+M+q8ur7qzruP2ms6ryxsvjNW+OlJ1vLP4YLNnX1X29pKkaa9lnYta6yRW52ons9FVufiEE1+Ziy3PRVc40RVOdNyFjudhq73k+oBxQ6FlusS+OZgwG0raXJ48U5ZIy4Q1aaAqRaVI16hzCdRt1OcZDRkUkaaj0o1GK4ppRBIRkyNgcoVsoYAhjHHxl2gUMAEBC4iBUMACeAxRTCA+BaSQLRGwpLHVm6fpjLH5opirkvAhhRiGZCgsR5RipUKkACVKSKpSCYD/Fxe5dBaHRo9ZIAR0npghlLDEErZYzpcp+DJQJIcAOSJVIjI5IpOrAYVcrFKIlEImHxErkgi9UaGozs9b2h5d0da0vK1+eVvtkpbqsaaKhU2hsabwwoaK+bXBkeqyocqygXDp3IriOcHC3vJAd7Cgs9zfVuptLfI1F3qaA+6mQF6D31nndwUyUlCZTMBks+ksJp3FZXB4DJaAzhTQGTwGi8dgcX7iIp9G59CZTDorxkUWncmh08UsplrAU3JYSjZbzeNLGWwBjW0m7Y313dGm7tKiyoqSqkJPSX62x5WVn5mSnZPuzMlwpSVmmfRxCEQqFYhCplEr4NgOKgxiKEyiGhxSIqBcg6i1lFZHoTq1DBSyhUqBHBQrpEy2TiFuC+VN9letHwxPdBcNVTprcuxOHWQUc1MQZW/Qt6q3dm1fzcy86PrBps0L2k9sXrJnZd+m0ei6waaJ/oZ7F48//s8//O3bX/356w+//+Stz+5e+Prti989uv6nz9/87z98+p/ff/rvn75z7eDek7Pr//3RW7uWDWahoiaX7czssvdfeW51T1W90xFKNfvtRGmqfefEsstHDkzOG5mdXHNo196d0zNH9+699eorb11+5e3LZz5+/fyjW6d/++jWP7779PFfvnv81x8e//0Pj//6w+P/+OPjf/7l8eN/3n7laGfQ116eP1RfPFRX2FeR1+yJ3zvR+9nNI48uHzi7c/LlvdP9daVxiNSuVdpglQUBLTBoRkAzAsbo+EsoPkXj/3j9pa/jSUMVVPyUVCxHFVJUIUcVCq1C+RMXZaBUopTJpBKpQipTiQE5l6diM+1aZUfI31vp7o245lY6h2vdC5uK5jcUz6nwhTLjc0x4ppFIoZB4DLKjGhsKm2HwCRe1sAGBYr/EgkFWHLbikIOA4ggkkdSm6LB0PZ4RuxVuImJ2i9xYapWVdJpwlxF3GQm3hfJY9V6b3mvT55spr03nsZH5VtxjIz12ym0l3FbCYyPcVtRrx/0OKhCvCzhIn5Vwm7B8I5pvQnMNaBaFpBNwOolkGrAcM5mqRwmZBBLI1QKlgisW0Gi+RP3NFyc+PrP+/eeXfHxgxaN9i9/bPf/95xfe2zd6b8/Ivd0j9/aM3tszcn/3yFs7Bl9/pv/Wlu4bM51vbO97fbb7wur600srXp2ouT7V9vozvTc2t97Y0nZhXd3JJWX3d8794dX1Xx5f8XD/6J3NHedWVp5eXHZ2SfDc8sil8eqLE1WXJqsur669vKbhytqGK+sbr0613Jhpv7m5+/KG1mvTna/N9t2emXNqUdXzfYEjI+UnFoaPjIZOL61/abzl9ETr4SUNyyNpO4Yq9401r28vWtngWVHnXV7jXV7jXVbr7/QltXmSW92ppXFkHqnOhiX5uDyPUmwZm3Pz1OFzx07V13b7yzp9kfk55cO5oeHc0FBm6UBKoC/J15vs68kI9DgLu3xFLeGKlgX981eODE8O967vb1/a0VBfVOxMyirxBUuL6ny+OqeryutvDhRG/b66gLeu0Fdf7K8vLGgoLY5WlLeVB2qDhdWhgpryQFXQXxUuqI4U1lQV19aU1FYX11QVVVUVVlYXV9WVVNeV1TYEGxsrmlsqW6Lhpvqy2uZQfVuksau6sT5Qlm105NkSyjJy6n0FrSVlncGKvsq6zvLKnnDNYENLY1Ew0xKHSVVKnggSy3C52qCGjGqNSam2aeAEDEvT6dN0hmScSESxJFSbjKFpKJqGYWkomokT2aQ+R292Gq2ZlCkewvVSJSoCMCBWEq0YQMQSWCTDZCpUKCH4ApOIY+PRUgQ0v4reFQdMl+n211sPNJgP1VEnG8lTTfiZFvx0G36qgzrebTzWZT3WnXiyL+P03NyzQ4GrKxtvr+m4Md5yeXHDudHqE90lR9sKDtS7dofSthbFbfKbN3qotS5sda520qVd4yHWeIhJDz7pwVd7iTU+cq2f2lBonC6xTpfaZ8rjZyuSt1akbg6lbipLomVpESeO5euofL0uT0/lUEQqiiRooUQcc2AYpQYVQrGAxeOz+QKukM8U8OmiWAkY4hgjBUyAzwJi00Q+U8ylC3kM0U8DRclPvJTGMjdiRsZYQKOIo4gdhJMJNRqpFpbDaok6phchqUotlABMrpjJEjNZQgabT2fxGCw+k8NjcHk0FpfG5NPZfAZXyOCLmUKAJZKyxTKuRMGTqgRSUCSFADkkkUISqQqQq2QajQIGuCIxg4NL5XqZPJSTM1hTNVgZmhsp64+U9oWLu4MFXUF/V7m/vdDTUpDf7Mtr9uVFCzxNfne911Xlyg7nZASz00ozkgMpCd4EuzvOmmc3ZhmwND1qQ2GVQCxk8tgMHpPB47J4PAaLz2DxGEweg8llsthMDofJ5tPofDqNQ2cy6bEjOBwWncmmMUQsplLAU3I5GoEAkcjkXKFapCzxheb2LOhuGwiX1Xpy/Fkp2bnpTme6Mzs5Oz0xI8mRbNXbUYhUymCZRKNRoQSqp3AjhlCIBtdCBKJGQTmkUUCoBtPjBlJLyUUKEUekkYIasVJCZ+nlws6KvDWDVeuHwhPdxSPVebU5cVkEaJWJrVJhOCN+SUvFqp7KdQN1UyOtMwta9030H1w3sn2sbeNw45qh5q0T83748uE/f/zuz19/9OPXD377/vUPrx//7bsXv37/0p+/uPf4+199+ea1FZ3Nze7s87s3T3TWlSeRtw9tfvybe3//1etr+2oi6YayZF1BHBlxprz6/K7Hf/r9F++9e2zv869dvP727bdOvnhk0+Tkzun1+zevvXn2xS/evf7OtZOf3r3y7188+q/vv/jXD18+/sNv/vP7z3786tG//vjFZ3cvL2itKE831rvj24vSJnsqJ3sqhqqyDm0cvHtm++lnV7y8Z0NfdaEVFMWjKjuitsKgBQatCGRFYCsCWxDoKf+e9ip/+fpT9/LJ04iAT7M1SLWCUMljU0atXIbIpIhMBkmlICABAYkaAOQSCSAG5IBELhJJOTwVh4MDvGhJfn9toL/GM1CVN1STP7+xYKypZEFTsMGX7bSQGXo0lUISMNiBQXYMMSOap6dcdZA6FpJsRDQmFDZjsBmDbRgSRyBJpDaVwtJ0WIYOzzTg2QY810TmmMlcC+m0UrlmIteIO41Enpny2PReu8FjM+RbKI9N77Hp3FbSbaPcdjLfSuRbcY+D8thwr53wx1GBeF1hnL7QoSuw6Txmwm3C8014rgHLpLSZJJKpR7NNRIYRp+QyNU+qFqhVQrmQzkgmNWe3z//VK5ve3b/og/1LHu1Z9GDPggcvjN3fP3p/38j9vcN39wzd3T10d+fgm8/2v7a198623jvbem9t7nhja8/rW7svrqk/s6zi7PLwlY3Nt2Y7b27uuL2167Utna+MV12crHtv99Ddbb2XVzecWRQ8uaD0zFj5q0sjl8ZrLk5UXVxVdXl1zZV19VfWNlzd0HR1qvXGTMe16Y4La5tvz85589mhm9M9pxdX7evxHRwsPTa/4uBI6MBw6OTSxmNLG19cVLegLHG6s2THaN2GzvKJpsKFYVevPzmabW7Pj6/LMoeT9eFkY8CEOlGFUyspMKhdhGRuheflvc9cPXOms7Xf7W/0hYbcoZG84KArNJBTNjejqDfF153m68r0d+UVdPgDzZWh6IKBeeMjQ6sHu9f2ty7paGgLhUpcvlJvWYEnVFLcUOCvz8+r9nlqC7y1hZ6aIm91wF3pzavw5VcFfNX+/FCBO1jsjhR7w8WeijJPpCJQEy6qCRdWVxVWVxdX15bU1JfXNQbrG0MNDcH6+mB9S2W0vaalJdIUrWhoCzdW+ksyTY4cc1xlnq+1NNQVivRV1gzVNow2tg7UNM1r7ljQ1l3lKTRDGMgTQ2IZrgApFWQEYQuEOCAkCcXTSCrLYEo3mJJQPB7RJiBwEqpNQdFkVJuMYhkklaUzpFOGJIyyglpSokRFgFYo0vB4KjZbxeZoeHytSIJLlYRUiQvFOgHPKmAm8Gj5MnqzSbTchTwbop6v1h+oJg9VEyfqqVON5KkocaKVONGuO9phONxuPtaVcHpO+qnezGM9uS/Nq7g20XJjou3q0uaLC+rO9odOdBcfavbsq87cUZ60tdi+qcC4wUuu92DrffjGALUxQK0PkOsD1IYi3cZi/VSJYVOZZXPQvjnkmK1I3BpJ3RpJ3RJKnSlPoXmNJq/J5KKoVAROBNXJiCYF1yZoEaNKiclkKr5QyOJymFw2i8dm8XmMn7n4/0HjTw6Np1s2Tw/C/eTx/3nd5hdHxn/mogqANXJYI9MoxUo1oIhxUcrmi5ksCZsjZnH5dNZTmzyPxhLQWQI6W8jgihh8MVMoiXGRA8i5kv/BRY1UBSohBaBUiuRiFk9Eo+tk8hqvrzNY3uRz1+bl1ubnVOdlV+SkBbNSgpkpxSkJBQl2t83stBhzTfpMCk/GtQkI5IBBOwha1EqDQkbKxAQgwsUCXMTW8llKDgdgcXhMHpclYDP5HBafw+DwGGwuk8VlsjhMNovJZTM5/zsX6XQ+g67kcUEBHxIDMCCVcYQm3Divf9FI/9KmmvZwSY3PGXBnuT1Z7oz4tCRLokNvN2IGTINDSlij1GohCkf1etKkJ824VhdzaMAqVKOAtSCKw4QeNyAqrYQnkfKlWgWiESkBGkMnF3ZH3BtGqtYPhya6i0Zr82tz45MhhV0hM4kEWTjYV+Ge7K1c21+3ZWH3pnkt6/urj20ceWGib+NA3YaRlsU99RdPPv/4v//89+9+/ePXj3746M7HN459dfel33987Q+fvPZf33xwdsdMgd2k5zJK4g2Lm0InNi/5w4Mr//j1a79/58LGwYZmT2IozZBvhdvK8+5dPP1vv/7oL9988+ittw/uOfDWrbt/+vZPnz748NzJk5smlk2ODZzct/XTt65+8NrFh7cufPnunT9+9uDvv/v0x988+sd3n/z9tx/+6df3zu5e11Wa1V/h2rui741jW999aceO5S3rB4Pn942/vGv80oGZnkqPSclJwFTxKGhDQAsMWmHIhiA2BLEgsOn/oRdjLPylSSN2KJVQyXClFFNIYk+tXIrIJJAEgCQAJBFrAEANSNRiQAUAMjEgFoklYkAmEsl4fBWPo+EyK/PThhtKh+p8g9V5QzX58+v8i6OlyzoqeysC/nhLCq5JJjSJOByn1dhRyASpn6Z/UKAqVrFz5wZEY0A0RkRjQWC7Fo5HkSQcSSHQNBJNp2InVWM5U2SOicg1ELkGwmki8616j93othndNn2+VRe7feO26dx2wmXF8qy416Hzx+n8cZQ/jvQ7qAK7rsCmK7Tr/Vad10J5zaTbROTq8Swdmq1Dcwx4lpEwqZUqnlTOVypFSjGTg0s5zyxq/Pz8locvLI1lCD/YN/bu/oV39w7f2zt8b8/Q3d2Dd3cP3t058NaO/je2972+ve+NZ3tvbWm7tantzmzn61u7rk9Fzy6vOLWs4uK6pltbuu5s633zmTm3ZtpfXVlzcqz89MLyI8OFR0eKzi6qOLe08tUlkVeWhM+vDF9YVXl5dc3VdXXX1jdc3dB0bbrt+qb2q1PtF9Y235qd89azQ5fWtB0eKd/T5T44WHpoOHhoNLynr+TF0crnRioPL25eH/Uvqcqe7g3N9FavbCoeKMnscieGHNoSG1IWT3j0oEenycNVuYjUjckKDAqfThZ1J53dOXPx6JGeljk+f32gvD+/dK471JcXmuMs680MdKX7OjJ8nTn+jnx/W0FBc2WwaWzu6KrhoTWD3WsHWhe11UbLSiq8hSF/WX5OwO8L+301eblhZ1a5K6vUm11akBcM5IV8rnK/K1TgqSzwhAs8lYXeqkJvJOCJFHkry/zV5YHqcn9V0F8V9IXLPcGS/LLC3OKC7IAnPd+ZlONJyyvM8Rfm+oudBWXOgCcpO5EwOm0JVW5/Y0Fxe1lobmXNUHXdUF3zQE3zUH20tSycaXKAPLGaLyaUGgpEdCrIBMJxCJZCUJmUIVtnSCd0iRgRDyFxIJwAw7FWaiqBpxJkpt6YTuntMEpKlTAfULL4ag5fwxOAXK6aw1ZzuLBAiIqluFRBSGSUWGwWceME9EwhLYiwRtM1M8XkvjBxsIp4sRI9Wo2fqqdO1BPHGrAjUeJQlHyxWXewxXis3XG6O/lUR/LRjoxTQ6WXVzRfX9l6ZWnz5bGGV4Yip3pLVjRldwAAIABJREFUj7b5n6/P3VuZtjOYuLXUOlNsmCnWbSnVbyqhNpVQ08XkdAk1XarfVGaYKTduCVm3VDhmw/HbIslbK9NmI2mbQ2mbylNo6TCUogGTQHUKDGUReAaJOSAQF4vkLJaYyeTR6CwanUFnMRkcNovPY4h4NOHTeoJGJvCUhU8N/r+cNYo40qe9018mb4g4ciFbIeaqpQJQIdJopBCsgNUStVIkAwG5WiiRcwUiBlPCZouYnBgXeQwWj8nh0VkCGktIYwvpHBGdJ2YIgJ/QKOdKlHyJRiSFATkMSGFACslUSpkKEEg1UlAtkgEMJimRVnt8YafTZTGnk0QaoU0ltPEwaAXlFpXcKJfqJGJKJMCFAkzA03K5MIcDcTggh61hczVcrobLA/lciMeHeTxUwEIFXCWXK+HwOQwumylgMHgsJo/N5HKZ7NjSLJvJiX3yf3ORwWCy6QwBg6Hi8yGxGBIDKoFYIZB4cj2LRpcP9y9pru2oLK8tyi8pdAXK3EX5qTlJprh4g81CGvWonoAJEqGMpEVPmknM8ASKIAartJASQdQoBuEkQpIwqRAphCyhClBhKhQUKgEaU6cQ9Va5pxbUbBytmOgtmlfnrnMmpsIqm0xmk0njleLqHMey9vJ1gw1bxrpn5rWumxM5sGrOsY0j2xa2rh1sXjG3eWrFvG8+ef9ff/rmx68e/umTN35499Lnr5/65r1zf/7VG1/fv9ZTXmAScBNkIohG6wjk/u7+hb98dOPPH175/PaJ7Us6J3oqI9lmtwNc3Bn+4u0bf/zio68+ePjD1797+423n9/z4pVz17/9zfffffXN548eXTh59IVtmx7cvvTg1sWD26f2Tq86vmfLay8feXjrla8f3Prm4e2H10/de+n5m4e23T2184/vXfrbh9e/uXP8+oHJnSuabhxed37/qnP71nWEnDaIn4ir4jG1FVGZIbUF0lhh2ArDZkhjAP+3YClIpYfVOo2SVMtxpTSGwCclB7QyMSoHYoXIJLA0BkVAA4ghQKKRSDWARC2RyCQSAAAkgEQuBpRCsZrPAzmMgiTTSGPZSEPBUE3+SJ1nQX1gcUvZ8s6qRa3V1a6MJBRMRNVJGGyH1FYENGrUTygIafQaMAZIA6wxIpAehnQwZIAhMwJbtVAcCidgSBKqTcKQZAxJxqAUHE4jkQwdlqnHsnR4lg7L0uM5RtJl0edZ9fl2Q55N77RQLiuZZ6NcVjLXjLushMcRs3novHbSZyf9NspvpQI2fYFN77fqfBadx0zlGclcA5FjwLP1WI6ZcCCQiicH2HK5QClh8QEGbbgm58MzGz46vPLR3oUPdi98uHfR/T2jb+0dur936N6ewbu7B+7uHri3e+De7oG3ds6980zPrdmON5/tvTPbfm1j062Zljuz7Temo+dW1700XntpfcutLd23N3e9sXXOve39V9e1vNjv39PhfK4779T80gvLqy8sqz6/NHJuRfjCROTy6pqr6+qvrW+6PhWNcfHadOfVqfabW3rv7xq9sKp5b49/b7fv6GjF0XmRo/Ord88p3tZRMBX17BqM7ByqHilNXVKdPxktXVzt6/QmdXhSIkm6gBEqMCO5hCJbK8uGpTmwxE8pAnqZGxMuqS+6d+bAqy/sbaluKiyoLwnNzSvqdAd78su7nCWdmf72dHdLhqc119fm9kULChoqg41jc0dXjQyvHepZN9C6qLW6ochXFShqitQV+8rdrjJ3frjAV1voqynIrwi4ygN5ZYG8cl9uiTu7KD+3xJlVmpNZlplenJEaSEv2pyZ60xM9KfGuJHt2ij0nxZ6dastKsWUmWdKTTalJxkQ7YY0jbanmpAx7am5Cpic5N9eenkSac20JYZen1lMQLSrtCUV6Q+Heiur+6qY5VfVlWS69ElKyBaBIislBvRoxgogNRpNxXZbOmE0Z0zEyXoPY1RoHCMVp4AQETsbQVAJPI4kMnT5dZ4hHcUqmAHlCGZsnZXJlTI6SyVGxOSCXC/H5sECIiACtSIIJxZRIZBVykoQ0n5LRbpVMuMkdId2hKuJYFXYkoj1RjZ1pIE/U4Ufr8SPN1IEm4oVG6kib6USH/VS742SL/XhHxpnh8otLmy4ubjg/Vnd5UeP5kZozfcHjnYFDUfcLDTn7a9N3ViZsr7A+EzJvD5u3hvRbQ/rZoG42qNsSMsxWmGbD5q0R+9ZKx9bKhK2VKVsr07aE0zcFUzaWJtFydGQ2gaUgkEOtNMulhEigYrFENBqfRuPSaGwajUln0ulMBp3NYvF5DBGXLuTSf+aikAEIGGIuQ/iLsaJUyJbwmU+9GTHzhlLCV8VOpP4ERZmQ/TMX5UIVKNUgSgSUggqBVCWUqoUSOVcopDPETLb4Jy7ymRwBi8dnsPk0hoDGEtDYQhpXROfH0PgLLsphQI5IZIhErpEolFKlRqHRSJVKAaDii5Qsdo7Vmqk3UGKRhsWA2SxMwNfyOBCbCbFZWh5Py+OhsSdfgAmEmEiEisRakVgrFGtFYq1IjABiVAxoRSJUxCNlgEYklvLFTBqHzRCwGHw2i89m8jhMTmwNh82M3YHj8egMHp3BobN+mi+yGXQWl8EWMJgqvkAjlqgFgIwjguVQa0NHT/vAnO55ndG+aF17U1VzsKDck+nKiEuON9gSTLZ4syPO5DCTFiNhsertVmOcjjChMIkhFA6TWjWKqFEMIgiEJBEKVaMijpDL4GpkGlSlVQtlEjrToBDNrfHPLGiYnlc5OadkXr27OjchHdWYACAeAu0qicsIz6lwTfTUrBuKzsxr2bagZetow9ENwwfWDK0faly3oGvRnKYT+7Y9/ut3//HNh3/+9M3/+vLe1/de/vLe2X/+7sHZXVPZJESy6fFSQYJCfGTj8h8/vv33T2/9+YPL75/fNzvWNtZcGkhAvXHQc1OL//jZe99/+uCLhw++/vWXv/3q+3tvPNi788XDB068dv31j95+8NH9d+5evXLn/EtvXn557+Z1MxOLNiwd3Tc9eXrf7Ol9M+cPbLt2dOfDi0d+eOfKD29f/P7uua9vnvj43L4LuxfvWtn82rGN1w9vfGn3qlpvggMSJuGqeBS0alRGUGnSgBYIMms0RlCtUylItZwEFSQof1JqOamWxw6Fx9QhoZIRKhmhluNKKaqQaGUAGmOkUqpVSBCZBJKIIQkASyWwVIJIJYhMqpHJVHK5TCqTS2VKiUQjkYB8noZDyzajww2lw/WB4Vrv/Ab/4mjxsrbg8o7w2oHW7lBBCqZO1KoScdgCKy2w2qgB9RCo14B6jUYHgpT6J72IQHoEpmCNHtIYYMiCwHYtEochCag2AUUSUSgB1SRimmQCTiO16To0TYemUdo0Spuhw3NMlNOic9kNuVZdjpnItRAuK+U0E7km3GWhPHad20p4bKTXTvkd+oBDH3AYiuLMhXajz0J5zTqPSec26/JNulwjka3HnBYymUA1AgXAkimEGjlPyKXRKnMdbx5Y8fGRVY/2jj3avfDD/Yvu7Rq+/9zoO88N3987eG/PwN3d/Xd3zb27q+/NHXPeeLbntW2dt7a0397cdmum9cZ09PpU850tHbe2dF2Zar+wNnplY9trs3PemO17a1v/e7uG35idc3xe6d72nIN93pfHQpdW1F5dVX9xouopF69vaLw+1Xx9uvX6TNvlDS3Xpttvbu55f//Y+cnotmjurk7vkdHI0XlVR+dX75pTvDKcNuy3Lw1nbemLDJdltuRY+wrSR4N5jZnW2jRzdYq5zEZ49RoXoczWSjI14hxIXGgAiw2qYqPi2fnt90+/cOnQ/r6WzoC3sqC4w1fSk1/SkVfSkRNoTfc0p7ia0vOac90t+d6mAn9tZVn92NyRyZGhtUM96wdaF7fVVLqdeYkpJe5AwF3scZU5c0pyMotzMouyU31pcbkp9qwUe1aCJd1hSrWZ0q3mHJMpR6/PNOgyjboMoy7DQKYadalmQ7pFn2oxpNqMaQ5zRoIlK9mSmWbNSDYmpllSnIk5ruRcd5qrMNuXn5Qdhxpz7Ul1BaUtJaHWkmBHeUVneUV7aUV3uCZaEkw3WpQsPsgTU0qQVIAmjdYGY0k4la4zZlGGNC3uUIJWhcquBuM0cAKsTUDgJ61UAk/GyXgtqpMrQB5fxuLKOHwZV6DgcFUcrprLBXl8DV+ACMWoWIqJJbhQaBDxHSJmlpRWQ/GXONFtQevzEcPRSvR4FXI0Ap2o0Z5uII/XE8cbqBMtxkPN1MEodarb8VJvwqk22/Fm64mOzJfmVby6qOGledVnR6svLmy8OL/x5cHKk93FR9v9h1vdB6POFxrS9lTF7YzYdlaanwnrn6nQb6vQba3QbQ3pnwmbtoXNz1Q6tlcnbqtK2laZMhtJ2xxK3VCauLY4npZCYDYIJCUiJZspotEEtCeuOzaNxqbRWTQGk8Zk0FgMGptB57DofDZdwKYLuHQhly7i0cU8uphPF/PoAJ8BCBmAkA2I2GIhSyRgicQcqYgjE3FkIo78p7Bi5S98/XIhWyZgyUQchVSglgnVKqkGVsJqGSgXyeRCiVIAyHhCMYstZrFFTI6AwY71UQUsnpDF4zM4XDqbS2fz6BwRkw+wBBK2UM4F5FxAwRGreBKNSAYDclisAEUylUQBKzSwXKUSAkqeUMpia8ViSibTCoUaHhvic3GxgBALCLEAF/EJsYAQC38qEQGICUCMAwABSHAAwAEAFwMoAGAiMSISQWIhIgXUYomEJ2TTOSw6h8vg85h8DoPLpXG5dA6XzuYw2BwGh8PgsGkcNo3DpHEYdDabxeew+Bw6h0tniVk8lUCiFsoUfJmEJ7OZEvt6Rjvb+sPBugJvWcBbEiquKAuUpyem6TGdVW91mOwOk8NujHMYE+LMyQ5TcoI1xWp06DADodVhEAGrtKgG12F6PW4gEUolUXOZPAFbqJFDKKhVCsUiGs2gFPZV+TaNNG4arl47JzS/wV+ZG59KQHqp1KBU6OUSGygLZScsbImsH2rZPL9t21j7hsHaZ5d2nti8ePOCtg3z2ycGmlePdn714LV//ftXf/n83R9/df9Pn77+/Yc3//rV25vGeikezShg4nRaf7n3h/sXf/zgxt8+ufm3T26+eWrHyu5IT8idQSmq3SlvnTv27Ufv/Prde5+8995H73/44J2PPnj42c3rd0+fPH/y+MsnD548eeDYizv3b1234cDO7VfOnrh1/sz1V0588Mb1j9689vqrx/ZtWN4bLljUHN46v3u6v2lzf9OZDUtf3bJsz5LoC5Ndrx/ddP3Fja/uXVvlctjUgkRUZYNUJpXCqFSY1WqTWm1UKvRKOSGXEQoZqZRSSlmsSKWMUsl1aoVOLaNUUkolpdRSnVpGgTJcJUXVAKYEYk+tUowoRLBcDMlEkEwMyQBIBiByKaKQIkoZqFCo5Eq1XKmWyTQSQCPiQ0KWQ6sYqC8daigaritY2Fy4pKVkZWdwvDO0bqBpWUdtYZIxHpbFo2ozpDBrQZ1GTWlASqMhQQ2hVpEqFalSUmolCaoItZoAQVID6iCNCYEtqNaGauNwbRyGxKNQAgYnEUgyqU0hkWQKSdVp0/RP6JhhxLLNZLaJyDURLguRZyU9NspjI9020mslvVYy30zkmwm3lfDZdYF4QyDBWBBvDDj0PqvObdG7zbp8sz7frHeZKJeRdJv1aQSOS5VSNiDhyeRCsYBGy9RBl54d+/zM1Ds7Rz56buzh/vl3dw68/dzo2/uH7+0Z+EkvDr65c+6dbT23Z7tuz3Zfm269OtV6c6b91kz7zU2tNzZ1XJ/purap68pU+6UNrZen2m5s6npttufu9jnv7h5++9m+i6tqX5zrOdDnfWlx+NKqukuT1ecmIucnIlfW1d6Yarw21XB9uunm5ujljY2XNzTd2dZ3f/e8V1dFt7a4ZqP5B4dDx+ZHji2o2dNfMVKQ0JKl78pPnBf29RXnVaXYQvHGunRHdaKpwkZUxlFhOxnQIx5ClQOJskCBG5MVG+EApe7xpB6anHfr0I7XzhxaOX+Bzx30elvchZ2u4rasQDTN25yS15ziak1zRjNyG5359d78yqqy2iX9w5ND/euHejf0ty1pa6jxF6ZZEhMMCRYiTo/aKSyOROMoLF6PJxiIBAORoMPi9Xi8Do8nsXiKSsPJNIxIxYlUikrX6TL0ugyjPtNszLaachwWZ5zVFWfLS4rzpCX6spK8uSkeT3ZRIK+0MK+szBsqd5e7kpxxuC03PqPKX15fGGourogWh1pKQi3lkaaSkC8lE5colUwuLpZa1BoHoo1DtKmUPsdsyTaaUzEyDoTtKtCmAm0g6NDA8TCSqEWScTQFx5JxzK7RUFKZhs9XcDgyNlvG4cp4AqWArxRwlVwuKBBAAKAFZJhIigvFBJdpFTDSxLQSmDGUothUTO4NGw5VUsdqtEer4EOV0OEa9Gg9cbSBONZAHqnHT0SpMx2mM122M52O0+3xJ9oSjrRnnR4JXVjWfGIwfLw/fH6s+fxY9Oxw7en+yLGe0sNtvsNR56HGjBdqE/dX2fdVWXZFDDvDumfD+u0R/faw6dlKy/ZK27PVCTtrU5+tSd0aSdlSkbollDZVlrK6MJ4G8rlSNkNIpz2550mncRh0Fp3OoNEZNAbjKRRjRecyGQIWXcBmCLl0cax4dDGfDvDpgJABiFhPuChkCUU/GTMErJ9vhYs48thi6i9DjCV8FcBXygAVKIfUMlAhlstFUoVALOMJxCy2iMkSMtgCBptDZ7BpDD6DK2DxeEwuh85m01hcBkfA4onZAoAtkHPFMo5IwREruYCaL4WEckSk0AjlarECkiphmRIUS5U8kYInUHA5sFiESgAtINYCQlwiIqRCXCIgJAICEBCAABfzcUCAiXiokIcK+ZhQiAmFmEgUK1QoRAUiWCgCxQAokSoBKcATcJ/8Hh6PyefQuVwal0vj8mlsPo3NpzF5NBaHLmDTBUw6j0HnMhlcDpPDpbN5NJaMI1IL5XKuFGBLuUwgPc3d0THY1zNaHWny5hdmpGbH2RPtljiTwUygFIXrDZTZQJj0mNlMxSfaMtITnQ5Tkh43xoioUcCQEiEQykiadZheC6JiHsBl8KRCGaLWohqtSiQCmDQzKJ5b7d803DwzWLuuN7KgobA6LylVj+hUMlwhI+RSSibJNJAd5d41/U1Toy2b5rVsGK7fONJ4aGrB3snBDSPN60aa1ww2Hds++fgPn/3tNx/84dP7P375/rcf3Prs7vkzu9Y3eNISVXybiHFq04rHX739l4fX/u3d8//2/qVXdq1e2FJekm7KMGgmBrrfu3bxgzu3H77+xoO7b79//8E79z94791PP/zoNx88/PKd+x+9d/fhu2+8f+fSa+dPvvTCrl0H9+66dObEK0dfvHv9wqUTLyydE61ypyZC4gxU6iLk6WpenIjrQRUhG9zutuxe2vLe2R13jmy98NxUY0F6AiJPQEEHDJrVKpNKZdVozCBoUimNagWplBNKBaVUUCq5TqXQqRU6lZJSK3QqOaWSk0oJqZCQCgmllJIqKa6WYqAEV0swUIKpJIhKhCjEiBLAVFKtSoIoJLAC0CoBrUKiVcggpQJSqhGFGpYpIAkASYSIiGNUiTtCvpHGspHG4kXRkmVtZau6gqu6ylfPqd4w1NoT9Dg0Yhssd+CQEVbrYJCCYFIDkaCGUKtJlYpUKkmlklCpcJUaV4OkWkNpQD2sMSCQCYEtCGTVQjYEdKBQIo4kEWgyhSRRSJJOm6pHU3TaFApJ12kzjXimAcuN5VVZSa+N9Nspn430mQmvhXBbKLeFzLfgT07nxBt8Dl2sPFZd/lMuGvV5Bspj1GWRuEGlkvPEYq5YJhSL6HSjlPvcyvZPz07d3THw6Ll57+8denPH3Lt7h+7vHb67e+CtXQNv7Rq4u3vozR1zX9vac3Nz583Nndc3dVyZars21X5zuuPmps7r0x3XpruuzvRc29R9Zarj8lTblem2G5vbXtva+eYzPe/s7H9398CNjdEjw4XP9eafHgteXdt4fWPTtQ0NV9fXXV1fd31j3c2Z5tuzLZc31l9YW//6M31v75l/bnXbpibnVH3uC4NlJxZUnhirPTBaO784rT5NX5/haM7LqM1MKzAbclDQTUAlRqzcpK2yE9Vx+jITUUCoczWCXA3PT8gr/g9bdxkdVbrtC39VrXKvWlqyqlZ5rXJLKu4KcXdXIhCggze7G+hGYkiCO8FpgXZcAjEgCS7tutu2nH32Pffs93buh6I5fe55x/iPjCSfMvIhv8z5zOeZdl2Jl1pdln18/YoLBwZG3zu2bcP6uelFaWlNSXPnxWQ0hKVW++KrvDHV/ui60Oi60MiK2LiypLj8kqzS1fO71nV19nTN29TRuKqupmJOQag1QBE2NazHJaQCMsghowKlSKVLr/HpNF4d4darvQbSo9N4dPqAVh+m1YfpjRFmc5TZEm22RFuoGKstzuFIdDtS3M4UjyvV50kP9c8J+FIjQ1PjojITorOSYjLnJualx2VHeWLdBk+MNyo/KbswKbs0La8sNacsLbssPXduVKJTbcDZQgWbrxNJbAjmIzQBnS7KbIqymAM6rUsht6KoDcOtKGZFMTsudylVPo3aT2o8hMqhkOslEjmHK2MwpAyGlMmUMlkSFhvi8WABF+ZzcaFQIZYqBWIlh6dmMY0swMcHUiCg3spbl6jcmaM9VECeKtW+VaE+WaI6WqwaLtMMl5FHy9TDpcrjpap3qrXvN5rfrTe/VUudrneeqPMcrgs7vTD3veUVh1oyjrRkn1tS/d7SmncWlb3TVXK6LedEQ+rxmvgTVRFHy31Hih2Hiqz7Cy17Cky7C8y7Csw7Cy07C+07C127S/x7ysJ2FAe25oduzg0dyAndONf7WqIV4P/eMmUDAAcA2DQagwbQacAfXARf6ggCbAaNw6BxmHRusKH6gka6iEMX8UARjynkMQU8Jp/HFPAYIi4oDiYI4cs9U1xQzGNIhGxIwkPFXETIgvhsmVgAo1Ick+GIGIZFMpgvknEFQgY7uGQqWC8yATqbxuKCbDbIZtGYLIDBpjF5DI6AwRUyuBIm/6WLCEeM8aQKIawUwbhIiomkmFgmF8swgQThC6VsNi7gK8VCQiz6XUeeSsgjRHy1iEMIuSohTyXgKnhsOY8t57IUPK6Cx1O+CF/J4yu4PJzHQ/hCRCiGhCIRh8+ms1g05ksXWTQWi8YMFrVBF9l0HpPOZ9K5DBqHTmOCAMgGGFwAlDB4CFciBgV8moDPkmbMKW5q6upo657fuqiuqjFnbl5cZLzH4bUYzEat0UiaKKPNbnY6zB4XFeKxhXntYQY1ReAaTCaHRAgqxQlcYyTNRtKslmsgEcwBuVwGD5GgGqWWwFVyqQQTMF1qqKt8zpbFNZu7yjbMK1hSMackwR9iUBoQqQ6GjCisl0rMMklmqH1lQ8Gmrqq+V2r7XqnesKBsz9r2U1tXbF5W39NdvXFx9ZrO8qcj78/+8tlfP7376/PJf3x55/noB2f39B7vf31wWVvf/Npn50/9/d7lX+58/Lf7Fx9cGN7YVdGYHZ3m088vz7106uiDkWvT1689GJ98cOf+w5mnTx59ef/+F0+efPvl57988+UvP3z1809f//rnT7//9unnj27fufzeuakbNx6M37x95eOPju/f1/PawKr5r88rW1o1d2lZak97yZra7OZEbyLJSzJwNy8qfnzh8PSHBy8e2VyXEeNSyZxKxKHCzChiRBEzhpswzIQgRhTRwrAGgbUIQqKwFkG0aBAeSIvCJAprECmJSDWIlERlJCbTojISg7QoRGJSEoHUqEQDSwlIqoFfDqZKlDKxSipWSsUqmVQFQUqZVCWVqKRCQspXCpk6Kac0OWx5Y8GSmsxl1XNX1WWuacl5ozX3jbai/sUNr7eUx1CECeY7CNQkRwxyTIvLtbicxHANimkQVIPAJAyTCKLFcBLDSRTTYqgWQ3XBo0ccMctRSoFZlbiDwJ1quUejcJNKl1bl1al8OoVXqwgxEAGjOsxARJnUsRYy3qJNoHTJVm0SRSZRZKKFTLTqEyhtsJua7NAmO7RJdjLJrk20aZOsukRKl2jRJ5r18UZdrJ6MN2iiDVoKxyGOUMQWQQKxGGSgdGB1TfKD0xtv7108vW/h/QOLJvcsmNgbdLFzbFfH2K728Z2do9s7bg7Ou76l+epA49X+xqu9TVd6Gi5vqr/S03C1v+lyf/Pl/pbL/c2X+5uv9Ddd7qu/2Ft9ua/m5ram8aF5M3u77u1deLOv6dzK/JOL5ry9NOfCG2XX+2qv9VRd3lRxra/q2kD1ld6qK301V/sbxnd2zRxc+fEbTeuLAmvy/PvmpZ9ZWnB6WfHJFdWv5scUONXpFiLNqo83aAIK1AOLArgkgUQzKVWJx1DqpbLM2lQSS1SL4lW8JI242GNcMCe+t6Xy8JruM1teu3J6/+Ed23MzylJSG1Iy22PmNoal1Hrjqt1R1d7ImpComrCoqtjYsoSY3OLMklc7F65dMH/T/LYN7fXLa6sKkjJderdJYdHLzQbCbtF6DWq3Tu02aP0mfahRF2Ik/WZdqMUQYjYETIZwgzHCaIq0UDGUNZayxgZdtNviHPYEpz3BaU9wORLdrmSvO8XnSQrxJkWEpkaEpkSFJCdEzk2ISA93RXtNvhhPVFb83Oz4ubnxc/MTMwoSM3Ni00KNDkIgk3NEGr7EKIGcuCKg1cXZrNEvUUQgCwxTCGpFUSuKOBVyr5oI0eo8ag2FojqxWMHhQiBDTAMlDKaUxZayOTIWD+YJEKEQF4mUEplSKFFy+ComU8cEnFwgXgaWGQQrYlWDuaZ9+bojReSZCt2ZcuJUOXG8THO0TDNcSh4pIQ4Xy0+UEW9Vad6p0b9dbThdTZ2sdQ5XOw/Whb/dXXhyUdG2ivhdtWmnF5adXVJTuzw2AAAgAElEQVR9rrvy7KKyM+25J5vST9YnnaqNOV4ZerTEfaTYfrDItq/IuqfQuqvAurPAtqPAubPQs6PQO1TgHyoI3ZYf2JIX2pPpX5PsWBapBwR0kA/SeSDIBUEOCDLpNDodoNNoII0O/mHvPEhjgDQWE2Ax6GwWjc2mc9l/oJFDF3HoQg5dwGUIuAx+0EU+U/Ty2uLLN1H/OJIaLBaDh44iHiyT4KhMjsnkqASDhDKIJ5ZxBSImRwCygnuJOfTg6A2LC7LZdBYLYARd5IJsPsgRgBwRyJUw+UEXYbbohYsSVCGBMJEUE0mVElglRXChWMbhIlwuLhCoRCKVSKgQ8OV8nlLAVwl5Cj5bwWcr+Jw/Rs7jyrlcOZer4PHkXJ6cy8M5XJTLhbg8mC+UCoRCNo9NZ7FoLA7I/Z8usmkgC2BwaFwWjcOicZgghwkymXSQQwMFdKaIzpSAHBGNwwHYaoysq57X3Ligorius6Wrq31RY01zdVlN7tzcMF/AabE7KZeTcrlt3hBXWKg70msPtxo8WqWRwDU4pEAkmApTG0mzSWvRKLSoFBOwhSwaW8AWKhClVqXXKNRqDFVDghCDfHFVZtDFjW2FSytSC2PdPi1uQKR6WEbJ5RSKmiTCKKOyLT/hzY7y3kU1W5Y1bOwqH1hac3xg6cH1C/u7a3oX16ztLD3Us/yfX838x1f3vpu+/K8fHnw2eaEtLzkv1LqwMP34hpU/jH708+2Pvx09+8XNM0d6FrcVxrTkx21a0nzj3WPPxm89Gh+7Nzr2bObR03vPnj784unjbx89+ubJk++fPfn+yaOvHs88f3rv2fPpJ8+mHn46ff/OteujF85/PnP3m/t3Pp24+uund//XT8/+7fOJX2Yu/OXB+X8+v/rj5Nu3jvesqkrI82PrWjPuvLfrzof7r57a3pKfZFeI3RqMUiIGVKZHIAOK6FBYB0MkAmkRhET/WzQIrEHg4HM2L6PFEB2GaFFYj/y36GBIC0OkTErKpKRMQsokwa6sFpZqERmJSklIooXFBlRsREV6GdcIsfOinK+3lS2vyVpSmb68es7rLbkb2os2dJb2LarrWdzYkpdkl4t0EJ9S4QY5psOxly6qEVSDoBoE0aAI+buLJIqSKBL88UzB119fBKEUiF2BOlS4U6N0a5UeUu7W4F6dMkRPhOhUYQYi0kjEGDVxZjLe8sLF3+vFl9cZNUl28o8uJlv1yZQx0WyIM2hjdOo4PRFr1jtUBMwVCZgCSCCC2CwhANQnee8eXXfv8Mo7exfOHOy+s3fh5N6uyb3zx3d3jO5su7Vj3uj29tHt7UEXr/Q3XBtoutbXdKWn4dLGusub6q/0NV3qbbzQ03B+U/3FvobLffWX++ov9FZ/sqH8Sm/N+FDr+GDrxOC8h/u7H+x/5dKbVUc6ko8tSP349dIbvbXX++qu9lZd2VR1pafmSm/d6Lb2O3uW3Du4+sO1TX/K9HQnmrfXxZ1Zmn9ySeHbr9W/WZmSTWHhOM+PibyoxIvKvJgkoJDF6+VZTl2R31zoMs3RE6laZI4RStWJEwhBkcewqjhr1+LWE28uPbNl9aVTe987NlyYXZmSWp+a2R6dXh9IqfHF13iiar2RdSGRdYHIquio4tjIrKKM4lc7F66d37mho/XNeXVLqity4tIdOhdF2O06r9sS5nfGeuwxdirSaomwUZFWc4TVGO4wRzqtkU5rtNUSbbZEm8xRL2MwRhgN4RZjJGWOpszRVkuMjYp12OJdjgSPM97jjA/1Jga8SWGehOiQlNjQlFBnlMvgDbeHJ4UmJAfi08ITs2PScuPmJPujzagKBrkqnsgggey4IqDVR5ks8XZbhNHgViooGLJAUgsMUyhmwzCHHHMpFT6N2qchHQqlViTGWGyIwRDT6SI6U8biQFwexOHDXCEkEMNCiUICEWJIxRcqGQwNCFhZQIQIKNTyF4erejMt+4qoA/nao4Wa02XaU6XKU2XEyTLN8XLyaLl2uFR9pER5vFR5skx5sow4WU6erDQfr7YfqXIeaYx+b0XFofacN7N9W8rijrTln1lUfnZJ1buLyk61555onnOqKfl0fdzxqsBwmfdwifNgiWt/sXNvgX1Xvm1HvmNHnmt7vmdbjmtzjmdbQWBLQVhPlv/1ZPvSCN18nxLgAiCHRgsu0WXS6Aw6yAQZDDoI0ujBvNg7T6MzAQYLYLz4W0/nsOmcP9DIZ9P5LFDAAvlsBo/N5LEZPN4fXPz9gRv45WM3QQ6DZIq5CCSWwzIFIlEgEhwWwVK+WMoRSjlCMYsrZLAFIEvAYHNBJofO5NDZXJDNBdkvzhfpLC7I5tPZfDpbSOeIGTwZWyhj/95KFUBKCaKQQLhIKhfJVFJELcMUEhkqEKI8AS4QyYViuVCICwQYn68UCpVCgZzP+T1cOZ8XDM7j4jwuzuMFg3G5GJcLczhSNkvK5Ug4XAGLzWEwWSCTyWCzGBwGncOgsxh0JovGZNGYLDrIAhhsGocBsBgAI/gmDpNGZwKAkAYKATofoAkBFhOg+2z+prr2yoqG+KjkjOTM3Dl5GckZ6QnpUSFRLouL0lNm0uy1eaMDMXHhiWHuSKvORWJGAtWqMLUSJYKVos3k0BEGRIKJuOKg01KBLPhKqlap0SmVelwWTqm7q7O3LK7ZsrC8p71gWWVaYYzLR2JGDDKgiFWh9GjUXpUiVI0WxbpX1RdsmF+9bVlz/+LqDfNLdrzafGbbqsGVjQPdtf1LG97sqhp97+BvPzz+8cG1f3s29vcn42taKyghTckAV1YW/jj+8a/TF59cPDZyeuvBDV2He7vf3vXm5Ccnno1fmblxferGrelbEw/u3J+583hm6vn03U+npz6bmf787u2nE6P3b9+anhqbvjc6NTMyeffKyL0bN8fOf3Lp7ZPPx69+d//ml1OXfn1+8x+f3/zbo/M/3n332/GTz6/su3tuYM/r1cuqY/peKb738b6pj/aNv7/vlfpcKy7w65VWFWrEIB0K6XFYi0FaFNKisA5FdSiux7BgdCiqC3YsEUSLwFoMfnlBQochegQxIqgRQUwoGowRhYwoZEJhEwqbUMiEQRYcseCwRQ5RStiqhCiFjFLK7CqZUyWxKwRWjJPiIVc25q+oy1pWPXdFzdw1rXkbOoo3dpZtfqVh2/J5GxfWZ4bZdRKOEZWaFKgOx0gcJTCMwDAViqsRNBgNimlQNAj5y3oxOLxqUbx4ssAsRykFYlWidgJ3ahQOtdxB4B6NwqdV+khFiFYRqlOG64koIxFj1gQLx0Sr7uXyjQRKk0ypk62aVLs21a5NsZEpVm0KpU2h9ElmXbyBjNEScQZ1HGV0azQoXyRk8GQ8IcJliQAgy2O4umvZg2Ovje9ccHvPwsndC8Z2dEzs7hzb1T66Y96t7a23trfeHGr5g4uN1/obLvfUXdpYd3lj/eXehst9TRd7Gs/31J3vqbvYU3uxp/ZCT9UnGysubKi42lszMtAwtq3l9o7Oe3sXPTjQfXv7/HMrC/c1x7+1JOt6T/31vrpLG6qv9dZf6a271tc0vn3Rw0Ovf7iuqTvR3OhDe0sDJxdlHl+c+9afajc3Z+XaMK8UdEiYDhnfhUq9cjhcjcWbVHNduhyPIdumTdcr0/VYhhlJ1YkT1PyKEGpDXem+pZ1nNq08u33tpVN7Pjp5vDi7MjmxJiG9JTqtLiK5PiyxwR9T74us90fUBiKroiJLYiOzizNLVs9ftHbB/PWd895obVhSVZWfmBliDfNZwnxUuNca6XPEeOyxTluM0xbjsEZbzRE2U4TTEuW2R7tsMU5HgtUWa6aiTeZIiymSMkdR5iiLKTIYqznKZom2UzEOW5zTFuewRtupKK8jPsST4HfFhXsTonxJIY5Ij8kfYg1EOMMjXeExnsi08KQ5EckhBgchgDAWnxRKKQQL6I3xNkeMhQo36L2EyorAFkhGIbANw2wY7pDLXUpFMA6FwgTDSg5PRgcldIaIzhAzOBBHgPBEME+ECCSwUIYIEbkIVgolSiaLAAAzCIRwgQwcXODHe+ZahnLNe/N0B/PVxwqJU6XqU2WqoIvHysjhUjLo4oky1YkSxdESxXCp5miZ6UiF9UCl60hT3NmV1dvr05clUpsKo3Y3ZB5pyz/TVfL2wpLT7bknW+aeako50xB/ojpsuMJ3uMxzsNh9oMi1N9+1K885lOsYzHEO5ri35ni25Pq25IX2ZHlXJ1heCdN0hRBdAQ3ApjHYNAaTBoIAnQYAdIDGoIMvXQyiyAJonBehcwGQC4AcOotDZ7HpHDadx6bxWTQ+kx4Mj0Xnshk8NpPPAQXBJurLG/3BSvFl+fgSRVikgMVKqQiXCTFYhMNCVMqVSNgCCVsgYfOCLgqZbD6LzQVZQRSDLgZR5DE4QRdFIFfM4EmY/KCLCEeM82VyIYSLZbj4xSM4hAxVSSGFRIoLxXKhWC4U4wIRxudjfL5CIFAKhQoBT87nyPlsnMdGORyUw0bYrGBQDicYhM1G2GwpiyVigCIWU8xiC5ksbtBFkMUE2f/TRSbA4NA5TIAJAvQX/4IAABsAxHSGhA6KaCAE8mQsYVpcWnN9W3lJbVZaTlx4fKgrEOYJj/RFuCwum97mtXoifBGJUUmpcWlRITGU1q6ESIWUUMCq4KyNjjCYdZRJa1FhapkQ5jH5LBqbzxIgElSJqghcrVFojGq1WY1FO3RLavMGFtdsXlje0164vDK9LN7r18opJW5RKCil0qfVhRn0Aa0y1W1sK0hZ1165bfm8weXNvQsr+xZXnuhbeqy3e3N37ZZlDesXVOx9Y/H3U5f/9fX0vz8b++3re0c3rorWQBoa0JaR8Pnltz6/9tbUB/tvnNoy8tbQ1CdH7p4/NvbB0atnT966cHHsysjE9bHxkdvjt6Ynxh5OjD8ZG314a+Te6I2ZiZszU+MzDybvPRifenBr4v6Nkaejt56Ojoy8d/rmuWNPbn5w/+qp6YuHv5x8+/nI8O33tjy6vPP5jX13P+o/f3jV4Kryfeuanl49+vDy8NT54dc6yu0KgV+P2wjEiEt1mEyHQVpMRiJSLQppEUSPIHoENqBIMC9rQQOKGDHYhCMvY8FQG4bbMNSOYw457pDjDgVqlyMOBepQwC/jVMJOFexWy1yE1EVIXYTYTYjdhMhNCF0KTiyFdpWnrKzPXt2Yu7ohe21L/hvzCta3F23prtu9unNgSdOiqtwwk0ojZusxqU6OkjiqwRAViqpQXIWgBIwQMKJGUDWCaBD4jy5qUViHIUERTThikiNWFWZTYTYVZidwG4HblZhLJfeQCo8G96rlPlIeolWE61VBGuMobQKlDe5ojKc0CZQ60UIEXUxz6F66mGzRJZrIeAMZq1PHGtRxlN6nI5USmYjJl7B5MJcJg0C8ATm1bt7942+M7Vo4vrNzYtf8sR0dY7vaR3e2BV28OdQyMtg8sq31xtaWqwONQRev9NS/6KP2Nl7f3Hp1S8ul/sYLvbUXNtVc6Kk6v6nyQk/V5Z7qC+vLL2+sGhlouLWlZWKofWbvokcHlz7cv/TqxvqD8+L3NcecX1s+MtB0/s3Kkc2tV3oax4e6nh9/81p/15Ikc4EW/NNcargj7fjC7NPLK3bPLyxyKZ0CwCYEXbDQjcm8cjhMjcWbVHMcuiy3McuuyzARmWZFhhlNJkWpeklLvH+wo+HQivlvb1pxdnDN5ZN7Pjp5rCy/KiW5JjG1JTa1ITKlPiyhwR/T8NLF6KjSuKicspzy1xZ2v9G1aOOCjvXtzctqagqSsiNcMRHu2IArxmeP8dpjPfY4jyPO7Yhz2mJslki7JcpljXHbo53WKIc9jrLGmMyRRlMEZYqyWqLt1hi7NcZqiaZMkZQp0mqOspqjgp9bjGFmQ8BJRXvssU5blNcZE+qMDbFFhdoiQm1hodbQMFtouD00zhsdZQ/oISXOEah4QoMU9qrJOJs9yemONJpcCrkNRSyQzAJDVhRxyOV2XO5SKj2EyqVU2HDMjMBqkQhlsaUgKKIzhDRQzODAXGHQRZgvwUSwXIwpBJCCw1PSaHoA8HOAVJjWSInWJ+v3FNh25ej2ZhNHClTHiohTZaozFcTpCs2pcvJYqeZwifpwsepIsfx0BXGqnDhWQgyXkIeL9QdKLHvLnIebE86uqh2oSl4QY1xfEDVYk763KfP4/MIzi4rPdOadbJ17siXlVGP8idrI4cqQ4XL/4VL/wWLvvgLPrjzXUI5zW5ZjS7azP8vVk+FcP8fxpyTLsmjd0ljD2jmezSVxACcoDYPDojMZAA0EABAAmACNSQOYNID5+7kj9/fwABoPoPEBBo/GCNLIonOZdC6TxgVpHBDkMBk8FpPPZvA5dEHw3PHl+eIfE6waJTxUJsARsVLMx/gcWMLHUIkSlyoQIQzxJDKeSMziC0A2n84UMjl8Fo8Lsl9aGLSZR2cLQI4A5PDpbDGDF4yUJYA4IpQnwXhSlCcOXvNXiKFgVBKYhHGVRCYXilGeAOHwETYP5fAxDg/lcjEOG+WwUTYLYbMgJgNiMmQMUArSpSAoA0EpA5SBoIROl9LpIjpNQKMJ6HQBSOeDTA7IZIIMBp35Rxd/D8gEGBwahwWwgrs1QABg0WgQl6uRyexKlVOpsSu0ISZXVUFFR3NnXUVDc01LSVZxcmRSQnhCanRyZuLcjIS52clZhXMLEsITXJRbpzQoIbUSUuvkBjVOquWkQWOy6K16tVGJEjikQKV40EUBWxh8+EaFESpUZSZJh0GT4KWW1RcMLK7Z3FXW0164onpOZWKoj8RthMKhIW0E6dEaQvWGMAMZbtIUxPpXNpb2v9KybXnrtmWNm5fU7l7denbo1V2vtgx01/Yuqu5bXHvx8Jb/+HTi3x7dnP3p+bWj29MowsIBKqPdN48NPblw/MH5IzMfH5j65ND1M0OXTw5df+fAzQ/fnrx+Y/LmxMTN25OjU3cnH46PPbxz+9nU3U/vTD6Zuv34wdTTp/eePJ959Gzq/qd37342OTZz+eOJj96euXxu5N0DEx8ceHDl6MT7O+6e3/P52LFPbx66f3nH/UvbJ97vu/Vuz3t7lp/euvj+hQNfT5y9f+n46rZSj1ocYsBcJGqWS42Y1IjL9JhUj0oMqMyIQiYUMmOwGYMtOGSRQ2YcssghqwKxKhCbEnYQ6IuoEJcS86jkXkLuJRR+tdynlvs0uE+D+TSoT4P4NIifREK0cEAPBwxowIAEDFC4EYowSoOJMkPRJmmqW9lRELOmJX9NS/6r9VmvN+etm1fQ21Xe11WxfWXL4IrWjYsa6rMSXWqYlPF1mIzEEQ2GECisRBAlgioRVIUgBAwTCEQgkPpF1xfRYqgGgbQobAy+j4PDegwyKdDge7CUErcocUqB2gnMqVG41LhbI/dq5D5SHqpThhmIcKM60kzGmDXxFBlPaRKsZLxFnWBWJVJEik2T7tSmO7SpNk0ypU42a5JM6gS9OlanitGrYi36UKNej+EyjkAIsmRshoJL88o5m+cXTh17Y2xv98j29vFdnRO7OkZ3zAvmpYs3tjWNbGu+uaXl+kDj1b76YK701l3prbvS13ilv+lKf9Ol3roLm2rOb6o8v6niwqaKK72VV3qrL22qurypOujizc3Nt7d3PNj3yqMDS6Z3z/94TdHB9vhjC1M/WVd2cUP1ra1td3YtfnBw1YMjr+1qTs1SAssSyHeX5n3watl7r9WdXtlQGzA4uYCVB/gxkV8uC6jQWIMqhSLTbGS6VTPHTGSaiDybJtOCJpPCTAvamRo+0Fo1/GrXqTeWHN+49NKJnZ+cOlZf2pg9tzl9TltcWmNUUmNobL0notoVWuWLqAmPro2OLomLyn7p4ob57evbmpdU1eTEZ4Y5YiLc8RHexIA7IcSd6HMl+txJXleSx5notMU5rTEee5zbHm2nIu3WaKsl2mKKNBsjKXOk1RxpNUdYzRGUKdysD5h1oRZ9wKIPmHWhJm2I2RBu0odZjeE2c4RZ77eZw7y2SC8VEWIN91OhPrMv1BoSQvnC7KF2wizniJVcISmU2uWqOLsj2e2NMpm9hMoCyUxSiUkqscCQDcPtcoVNLncoFC6lwqlUWHFUJ5HIOVyYwZaCTCGNKaAxJUxu0EWEJ8IEEoUYVYpwBVesBBkkALiYQDoK1luEr8WohjKN+3P1+7NVh3IVwwWq40XKoIunKjQny8mjperDxcRwsep4qfJMpfp0hfp4qXq4RHug2LC3yLKn3HOoJeWtlbUby5PaIvUbi2O21aTtrJsz3JH39uKStxcUnJqXcbIl9VRz0vG6mGPV4Ucrw46UhRwq8e8r9O7Kc790sTfD/kaK5fUk85+SLWvnOPpKwg+1Zb+3qg5gAyAbYHDowdM7OgugsQAaCwBYtBebkngAwAcAAQAIAEAIACIAEAFAsPXHozG4dDYb5DBBDoPOBUEuA+QyQG6QRg5D9EcX/3ivP4iilI/BIgUklEv5GJ8Nc5mQhIfjMjUpN6hRDSqEYb5UzOLz6WwejSFgcPhMbrBM5NJZPJDNpbN4IEfI5AkZ3BcuMvliBu/FKSNXjPAkKFcCc4QwV4gLpHIxhAulmECiksBaRE5IIZwvglgciMGCGGyYyYEZLBkIQiAoY4AQCMpAuhSky+h0GUiX0AAxAEgAQEwDJAAgAgAxAAgBQBD85dBpfDqdRwdZdCaDxmDQWUzw/3URpDGCG7I4IJMNMhg0Ghekq2Eo3GbLjIzKiohO8gbykzNaKhsXzlvYWjevsaKhrrimKKMwKTwhLjS6ID2vIq88I2FuwBlmVptVqFor1xtVFp3SRCCkRq416yiHxWU12glcg0gwJUooUYLH5DMBVvBwUaMgVRihgBUWnc5lJBN81hWNRf2LqoMuLq+aU5YY6tUorEqVXWuwaQwO0uwiDX6DwaVRRtuM80qy13bW93Y3b1vZOriiaUt3zYne7lP9y/oXVQ50127qqtr7etf3Ex/928Mb//np5Hdjn7TOiSYAoDhATZ07+P3EB59dP/Xl6FufjpyaPn/47vnh+5fffjJ+9d74xNTE9N3x6Zk7D+/PPL898Xj67vNHD756dP+LxzPPn917+um9x8+n7z+fmnp+Z/zxzfP3r52dunh66vzx8ff2fnRkw8g7W2Yu7Bl5t//zsWP/+OLCDw/e+fX5R//48sLfPzv/lyef3Du/5/GVI//8fOSLsXPLG3J8amGYEQvV42414lTBDhVsUwYDOZWQUyFzKSE3gbgJxKOG3ATkJiCPGvaSqF+LhOiwEB0aokNCdFhAi4Xr5BFaeUTwowGPMsijTHi0EY82Y7EWPJbC46x4kkOR6iLSPKo5fnV2uK4gxlgSZ61IdjXM8bdmh3cVx6+qz3y9Off15rxV9Zmvt+avay/c0l3TP79825La/eu6BpY2r11QmxsXYpFLNLCQxGRaDNZgiBqFVSiqRBAlDBEIpIJlKlhGwJAahghIpoYhEoV1GGqQY3oc1aIyEpHpMMggR15sY1ZgZjlqVeJ2Qm4jcKda7iYVHlLh0yr8OmWIXhVmUEeYNPFWXZDGOAsRb1YlWFRJFJHmIF+6mGRWJxqJBL06Tk9EaRVRJjLcbKBUKoQnFNKZMhZDwQN1fGBJccLooTVj+5bcGGwb3REsE1tGd7SO7mi9tb3lv7m49b9cvNbfcK2/4Wpf/aWe+ku99S9OFl8UixUXeioubCi7PlB7Y0vj9YH6630NIwPNNze33NrccmdHx5PDSz47seL50WW3d7S9tzrvQFvMoflJn7xRca2/6dbQ/K/e2XhraGGNQ7QoQnF9fd2NTS2XNsw7v3HhgkSXh0+zc2kBVBiKySIJLJXSZrnMqZQ6QYslkViGUVno0OTY8CSNINuGL5wTtaGmcOfChl2L63cub/pgf/+5Q3urC2rmJNWkpjbHpzVFJjWGRNW6A1WukEp/WFVEdHVUVFF0RGZZTvnqBYvXzl/wZse8N1oauyurs+MzQx3RYa64cG9iqDvB505wO+I8zoQ/uuiyxrisUQ5LpJ2KtlqiKHMkZYq0mSOtpgjKFG4xBsyGUJMuxKwNsehCKWOo1RCwGAIWQ5hJF7DoA2Z9qFHrpQwhLkuYxxzmMYW6DB63we23+Lwmt9vo1EGEnCNS88VmCAkzmueEBOLtDo9KaUMRo0RskoiNUokFgmwYbpPLrThul+MupdyhkJsRmBCKcB4P4/BkLI7gDy6ifJFcKFVJIEIMq3gSFYNDADSKDsRL6bVm8coIxbZ07d4szf4MxaEsfDhfcbRAfqxAfrJEeaqcOFWuOV6qHi4hjpQQx0tVpyrUpyvUJ0tVx4rVR4q1+4tMu4tteyv9R9rmHl1S/VpBzLxI4/qiuIHK5KGa1MNtOW8vLnl7UeHp9qxT8+acbk450ZhwvC7meHXE0YrA4bKQ/UW+XQXuoVzn5mz7QLa9N9P25hzrG3PsG3N9g9Vxhzqzz66qubChHeADII8GcgE6FwCCD1tzARqPBvAAQEADRHRASgNkdBpEo8F0AANpGANAGXQZnS4EaDyAzgeZXAabDXJZDB6LJWCzBCwmn8ngMRk8Diji0MXBqZyXLgaHUQUsmYSHQkJ5EEURBxJyUCEXlwmUiJiw6V0uiwcVIjBPJmYGXWQJGFwBi8djcIJTNjwakw2AQgYX5ktkXFGQRiGDK2L+3kcNusiXonwJzBHI2HxUIMH4YpQnUoqlhFRGiGVynkDGYEhpdAgEYZAB0egSAJACgIwGQDSaFACkv38pe/l9kIYy6BgLxFgMnMuSC3gon4sLBCKQIWQwWQDIBJisF3f5X7j4cnCJBTCDS7LYIJ3DoHPogFGO58TH58cl5kTG5kQl1OeXNZfXzW/sXNCyoKOhfWHz/M76trLs4vTYtNTolNiQGKfRaSAsJjVlIW1WnYPSOYxqSqMw6NVGl9VjNzvVclIqgOSw0k+arIEAACAASURBVGZyqOUkB+Sy6RwxT6LCCFKpVcs1Kowwa7UmFRbtNC6rL+hdWLllUUVPe/GyirnFsT6vVmVSESa13kSYLBoLpTY7dRYrqXVotVmxEd2NlT1L2zcvbxtc3rxlSe2OlU1nh/60e3Vr36Kqnq6K9Z3lV45s/o9nt/5x7/o/7o/cPLq9Lt5bFm279+Hhfzy+/PXoW1+Nn3l85fC9i0ceXj155+Njzyau3p+cnJmcnpqYvjsxM33n0YPp5/ennj2+/9mT+589vff0+b1Hn848/Gx6+undyacT156Nf/h8/OyXd9774f7Hn0+cmfxw6PaHQ19Nnvz2zukfH5z71/cjs7/emf37vdlf7/72y53Zv0z9dP/9BxcP/vLwwg9TH65uzo0yQHEWeYQBjTDiAR0WQqJ+EvVrUR8J+9VSn0rkJyQBLRSugwNaaSgpDWhl4XooyoTFWLBoExplRKItSLxNnmBTJjmIFLs62aFMtitTXarMEG1uhLEw2lKeZK9L9zZkhrTmhneVxa2oT3+jI39gaeXetfNODHSf2/nahcObRs4M3v3owPORty4P961uzHqtOWddW8GbHcVvdhT3Lijdurhq18rmva+1b1na2NvdtKypNDPKY8YlakigQSRaOaaVYypEpoClKhQK7n0kEOiFl5BMJZOqYUiDwBoEejkr9CIorMMQPY4a5ahFjlFKjFJhVhVqIzCHWu7S4G5S7tHK/TplmJGINmmiDKpIgzLaTMRTmiQbmWzVpFg1aXZtqo1MtZEpFJls1iQaNPEGdTgpDzMQkVaTXaOGuXwpmwNz2BiHjtKBwnDrhR2rxg+sujHYMbZ93q2tjTcHG28ONd0cahoZbBwZbB4ZbL61rfnWtuabW5tubG68NtB4ra/+em/9jf7GGwNNV/sbLvfVX+qru9xfe6mv5lJfzZXeqiu9VVf7qq8P1I5saby5tfnm1paRLa03Bppv9NWPb2ua3ts5va/zwcGFn51c/umJ5dP75n+wpujYK2n7O5POvlYyumP+F+9uOLQwu8EhOLckf2RT2/k1zZd7Fm8oS40Us10cWgQijFbAUQoo1agu8tuzHfoENZKmw/NsmmI3WeBSpumFZX5ydXHq+qrcnvrCHQtrzm5ZdXF466ldW2sKa9ISKlJTm+NTGiPj68Ni6kMj6vxhNSHhlRFRFTHRhTERcyvzq1Z1Lny9o3NdW8vapvrF5ZWZcRnh7oQwd2LAnRjqSvI6E93OBI8z0e1IcDsSXPZ4uyXKbo50W6Ld1hjKGG42BEz6ULMhQBnCKEOYxRBq1vtNOp9F56d0fqveb9X7rHo/ZQgxaX0WfcCsDTVp/VZDiFXvt+v9Xio8xBru0LucOodT53AbnEa5XiXEFDwxKZL4SV16SCDF7XUrFCapxIrABrHAKBUFm6hWHLfK5VYct2GoQ45RGEoIBDiXqxZLSCmC8cVCkC1hciE2X8bi4TyhRgLpZLCaJ1DSmWoazUgDIoT0Gkq2OobsTVLvziAPZioOZ2FHsrHhXPRYAXasUH6iRHmmUvNWle5EmeZwkeJwiepEufpkufpkGXGyjBguVB3IV+8vtuwuduwq8x9uy9rdUbIgybMg3rEmL7q3LHF3Y8ax+YVnu8vOvVL8blfeO53Z77TNOdOacrIh4WhN1HBl6OFy375iz84C59Zce3821ZNBbcik3sx2bCrwb6uKPTg/+8yKinf+VHdmVXWw/qOJAZoQAIQAIKYDEgZNxqBDDBrCpOFsuorDUPNYJI+t5bMMfLaexyJ5LBWXhXHYEiZTQGdw6Ew2yGExuGwGn8Xkv3SRyxBxf3cxOIATzB/2TL246c9nykRcXCpUQgIVKlZTWqfT5FFI5JgQkbLFfDqHCzB59P86WRQwuUKQwwEYPBpLyhEiAqmELeDRWAKQ8z9dxARSVCCBeSKYK4TYfJgjVIgkhFiqEctUfAEMMoL4wQCA0mgIjQ7RaShIxxkMOZOlZLMILocU8EkBTysUGCQiMyS1YYhLiXkIlV+nCbOY/CaDXa2GuTwRyOTQ6CwayKYxWf9/LjIBJpvOYgAgg0YDAYAL0t1GfXFaWmlaenFiSkNOUVdtS21hZVlOaU1JTXVhZUtlQ1ttS3FGQZgz4NA7KJKy6x1h7siAKyLgighxhnlsfrvJZdZaKYOdMtgIXAOLUViMmnVUiDtA4JqXQzcErn7hIk5o5HICEoVT5NK6gv7F1dteqeqbX7q8MiM/xutUK/UKQqsyaFUWg8ZhIh0WncOgMesJfZjLU52f89qClv7lnQNLmvsW1QwuaziyfuGJ3mUDr9T0Lqxc11ZycF3XNyPv/vPJzb9MXfzPZ+OfX31n8+Ka0VOD//HZ9e9uv/XjzLlvbr/19eS7z0fOPL/57pOxi4/vTjyamno0Nf3w7r1HM4+e3Hv2eOb5o6nHT6YfPbv36NOZ+59O3f307sRn0+NfTF/7/O4H393/4NuZs99Ov/Pzo/e/n3lr6uPBB5d2/eXJB9/dffuHmXP/56fbv/00/dvP9/718/TsL1P/+vP4r08v/fzowpfj76zvKo01yqL0ski9LEoPheuhCB0coUciDGikHo42wdEmWZwJirMgCRSaYEWSHViqC0914uleZYZfnenXZIeRhdGG8gRrVbK7YW5oe350d2Xyq41Zb3YW9S+p2r668dDG+ae2LvnowOvXTvVOvL/j/tVDz8dP/nT//X9/dvF/f3nj/3w7Nvv9xOyfp2Z/vT/79yez//zs55nzW5fVrayb+6em7HVthRsXlG1bUjvYXbV7ZeO+P7VtWVrft6R+/aL6zoqsOeFOhwZVSbgEJFLDUlwiUMFSrRx5USwikAZDgrWjBoGDPVUNAmleTtJiL0ZVdRiiw1E9jplw1KxAzQrMrEAtCtSmwmwEbicwhwb3kAq/XhmqV4XrlVFGItZCJli1iTYywaJOMBPJlCaZ0qRQmmQLmWhSB+vFSL0yzKCKpAwunRoXCiVMFszhYByGBACijYqTG7tuHVh9ZUvb6FDrxPaWW9saRwYbRwYbbw013RpqvjXUMjrYMjrYcmtb88iWphubG6/3N1zrrb/WW3+9t+FKT+3FnpqLvdWXemsu91Vf6a+91l9zfaD2xua6m1sbg6CObG2+sbnl+kDzrW1NY4ONo4MNY0ONkztbp/d1Pjqy+PmJFV+/u+beoVcu9NQcXTJ3f1fKpYGmG9vauxOUm/Kc1zfO+/C1pk/eXHBoUe0ctcQvoEdAgjSdKk2nSiHxHJs+z2FIIuBUEq0O2CoDphw7VuonFszxr8hP+FNR2u4FtR8MvDp5auji4c0H+zc0ltVlp9akpzbHJzdExtUFoutCI+tCImoDkdXRsVVxscWxkRlVhdWrOhe+3tmxrr1lbXP9ovLquTGZIc54vzM+xJ0Y6knxe5K9riSvK9njTHI7Ehy2OIcl2m6OdJmjXOYohyXKZo6kjGGUMYwyBCz6EJPOZ9J6zXqfReejtB6L1m3Rus0al1njspBeiy7EQvrNpM+i9ZrULochJNwVE+2N9Zp9Dq3dQdocWpsO1WAcqYIrsstVCU53sscbpjNYEdgoERslIqNEYIYkVhSxy3GbQuFQKh0qlQ3HrRhigiAljwezWDCLK2PxxCBbyuIiXAHGE8p5ApVApBEKNXyemgGSAGCmAVEierlZsiyK7Es37MzQHshUHc5ED2fCR7Kg4Rz4aC46nIcdLZKfLHtRLwZdPFamOl6qPFGsPFFKHClU7c8n9xVZdxTZh4p9u+rTNpTPqQ0xNQaMr2ZH9FemHGzLe6u77P1lFR8sKTm7KP/d+dnvtmecaUk7UZd4tCZ6uDpwsMK/t8S9vcC+OdfWm2XdkGlZN5dan+feXBm1syn1wIK84e7S4WUVR5aUAzgdVDCZSiZLyWbKmaCCzVBzWaSAoxVydEKOUcQ1i/lWicAuEzpkIjckdslEDpmQgkRGWEqIRBCbwweZHJDFYnDYDB6LyWcy/lu9+OJqI0Pycvr05VRqsKcq4kBiLirmySUClZSvRESEUW2jtA6FRA7zZDKOREDncQEml8YMHihyQXbwFj+PzuICTBGTBwukUo6QR2Px6ewXJSNbIOUIZVwRxBfDAikqghC+WMbmwxyBQijTSGGtBFLy+EoOV8XhERyuhsMzCPgWkcgmk9pRxCXHvUqljyBCNOownTZCr4u1mOJtlnirJcFOJTmtqW57us89N8QzNxAyJyw0nKIQDocP0HkAnQOAwcWQrP9ZL9LYTBoTBEAmnQECgJjHS46MqMnLr87KrsnIaS+p6qhoqMgpyUvPLcgoyEnJykmem52cmRge7zY5KZJyGN1ui89nC/E7Aj5HwGPz2S1Oymg3660Wg43ANVIBhEgwk9YSF5kQFYiBxSgH5PJZAliMBFcwErhahamUCIIJOQELsaw+f+CVmsHu6t7OsmWVmXmxITYNoVWQaqWFUDn0Gq9R7zcYQ7R6n1pjMxvsqbEJXQ1165fM3/RKa3934+Dypt2rW9/e+ur+NZ2bu2sHuuvWteR/uOP1f301+c/HI79OX/rXFxM/TH4w+c6OH6ff++XB+z/ff+/vTz/55eFH3999/7vbHz4f/+TzmYkvHsx8/vD+5w8efvnwyecPnz9/8PT5vcef33/05cOHXzyY+WJm4ovp0a/vjX338MZXMx9+e//cdzPvfn335I/33/r10dnnNw6Mn+37YnT4zzPvfDZ64u+fXZv99cFvvz6a/fdPZ//2cPafj3/7t0f//PrWV3fO9S+vSXYiyQ4szaVIdynSPcq5XnWGX5sZqs8J6HLDtPnhZFGUoTTeUplorUlxNmX4OvLDF5fFLq9OXtOa1bOoZMfquiObOk9vW/LRgbXXTvaNn9vx4PLhL8bf+vHeB397evF/fXHt//vu1uyP47O/3p7929Ts36Zm/z49+/eZ2Z9vz/55YvanydmfJmd/nJz9YXL2u4nZ7ydnf7n/b8+u7V/Xvrwm9Y32onXtBW+2F25bUrN9afXe1U0H13YMLW/oXVS1oatmZUtJZ0VWfkLArcMIMUst4xvkMhKRqGSioIXBjwqZRC4VB79Uo3AwGgwJhsSQ4B1HLYbqsP96iFyPI0Y5YlYiFiViUSJWAnNo5C5S4dXIQ3WqcKM6htLG2XRxlCbGRMQYlfFmItGkTjaTSWZtglETryNidaookzJgUIZbtH6jViOTSkCGjMlG2UwRAOiF7MHuqtFDa65sbR8barmzq3V0sGlksPHWtsbRwabRwabRweaxodbRwZabW5tubmm6OdBwo7/xel/T9b6G630NV3trr/RUX+6pvtxTdaW3Koji9YHaG5trb21rHBtqHRtqHR2cNzbUMbGj8+6ezju72yd3tt7ZM+/2rrbRoeZbQ82TezoeHF368Niyb97f+OW5N29sn/fuutJ315b1lPlXpZn2zUs/vazywzfnf7DhlbpQys0GohFhKinPNGtyrfpsM5miQZOVULZZ1RTjm5fkK3ArykKIeUnO7szIobbK9zYuPz/4+sXdb7wztObYtr7FzQuyU2tSkuqT05pjEhvDYutCo2pDIqsDUVXRcZUJ8SXx0Rk1RdWvLuhaM7/jjY6Wtc31i8qq0qMzvbY4ry3O70oM9aaF+tJ8zmSfK8XrSHbZ4x3WWCcV7aSiXeYopynSbo60mSKsxnCrMcxmCLUZQimd30y6zaTb8iKuF9G4KdJL6fwU6bNqfRaN26i0+yxhKZFz5sZlhDvC7KTVobVShImQyBG2WCuGIkyWOaGBaIqyo6gFkpllEoNYYIHENhRyyHGHQm6TyykcpxRyC4YaIKlGKJRzuTIGUwDQhTSmhMGBOVycx1cKRGqhiBQK1FyWgkEjAIACgAgerUQnWhKl2ZRuGszQ7ckkDmXJh7OQ4SzoSJbsSA48nIcdyZcPF8qPFSuOl6iOlRDDJarDJaqjJcpjxYrjRYrjJarhIvWhIsP+EsdQoXNLkW+gIuGV9PB8k6LSpV6ZEb6ldu6xrtL3VlR/tLLqo6Vl7y8uOLsg52xn1lutc07WJx+tiT5cFdhf5tlZ6Nqaa+vLtm7MtL4xh3o1xfxalmugJmFHa9au9rxd8wv3LCrf310FWEV8m1jokIhsUqFFzLNI+HaZ0AlLXKjEjUg9qNiHSEIwaSgmDcOlkXIoQi4LV0ABFeYlFBYUxvl8IYPBBV+UjEERmQweC+RzaKL/Z+4mWCb+cfRGzEVkAgwWKSV8pZivkgnUuFRrUNmMhFUuVkhYYglLJKBzuQCTR2cHm6jBPqoQ5AhBLg9g8mgsCUsQrBdf3NZgcEVMnpjFf6kjzJdAXJGMLZCLIT2i0EOoTiLTCsUWGeRVKiO1ZKxen2AyJJmNKVZLutMxx+Wa6/FkeLwZHnem153t9+aE+LL9niyfJ8vvzvK7c0N9+eEh+eEhuRHh+bHRcU4nxmYLAEBEZwnprCDhbDqLSWcygyeONAaDxmDS2Aw6iw4w2EwOg06HxOK81PT6wuKKjKzqjJzGvLK63PL64pqG8obq4pqynJLU6IRQu99ldFBayqK12g0um8FlM7ocZo/d5KYMdoPWoteaDTqLnjAqUUKr0jspd7g/MjUh3e8KFXLEHJAr5IgwGa5RkBoF+dJFuZgbRqmXNeQNvFIz+EpNT0fp0srs/PgIm05HEgYV4VASHg0Z0OkjSFOUhoohzRFagzfUH11dXPpqV/v6Vzo2r2jfsrx527LGg+sWnB5YsX1l8+Dypp6usm1Lqx5fHP7tq9s/T33y092P//PzW9+Mv/3l2Im/Pv7gp3vv/OPZJ3979Mnfn1z48e5H3965+O2Die+f3vvz84ffP3v8/dOn3z159vWjx18/evT1w4dfP7j31b3bX90b/ebeyDf3R757cO27B598fuftb6ff/ebumS/Gjnx7+9ifp049v75v8lz/t3fP/O3Zha9uv/uPb8Zn//2z3/79+ex/PP/tn49n//P57D8e/vXz68cHl80rjuoojVlQFtdVFre4MqG7KnlZbdqK+rmrmjLWtuX2dBUNraw7tL791Jbu93evvnx0w9i7g9MX9z+8evizsdPfz5z767ML//vrG7N/Hpv95c7sX6dm/3Zv9u8zs3+bnv3r1Oxf7s7+5e7sz5OzP43P/jQ6+/P47M9js3++9X++u/HbD7dmfxj77fvR2e9HZ38Yn/3z+Ox34799Mzr757v/+d3kB3vW/Kkxc3N39RvthW+2FWxeXD64pGLPqoaj6xccWNO+ZUnt+s7y11qKVjYXt5fNzU8MibCqLXKxRsZRS7iEVKiCXtSLBPKip6qCpCoECoZAYQJFCBRRYy8ucrwIimrRl81VRIfDBgVqksMmBWxWohSBOdRyj1ruI5UBvTrSTEZbyBgLGWPWxJhUMUYiwaRJMpNJZl2CURuvV8foVVEmZYhBHjBpAhaDAUPFIENEZyActoROkwLAqurMsSNvXt+xcHR76+2dzaODjTcHX6A4NtQ8NtQ8vn3e+FDrra3Nt7Y239zcODLQeKO/8UZ/w43+xuv99df666721Vztq7rWV3NtoOb65tqRLXU3tzaMDbVM7myf2NE+vqNjcteCqX2L7+7tur27487ujtu7OiZ3dYzvah/f3Tm5Z8Hozs6JPQvvDa+YObry6Vtrnr+99uGJ1bf3LX1rVcWO1vQd87IH5+UdXdm6uiglAuIlqeFUHZauk2eaibkGRboGydThxU5dU4ynJcH9f9l66+Co7rD9+6y7nnPWXbNZ343L+sbd3Y2E4G6lBlRwh2LFSo0apYW2UCyKWyAkQSMkEIJLsvv7I23f53nmnblmZ3dm///Mdd/3dX0LQkXFYeIaZ+DctOgdMyp/Wjb7wAeN+z5s/GbVgoNfrJs7cXqypyQpfkJ8UoMzpjbSURkWXR4SWRwaWRRlK3A5cz32pPLc4vemTv1w8sQljbUf1VZOKyiJtyVbdE6zzmk1ekKsccGWeIsxxmqMMes9Bq1TH2g3BNpMWrtZYzOqo7TKiEBFeKAiNFARqlOG6pShWnmwRmJWiw1qiSFAagyUmrRSk1Zm1srMWqlFK7VqpVadPChQbAoQ6EK0EWme9PykPJs5MlCk1ksCFSwxm8AUUCCTSObUG1wGo1UkVDHoASAjEGaomTQti2ngso18np7H1XA4SghWQLACgkRUChuHY+FwDAyWgkAxMAQOmc4hUQRkipRGk9NoMjJehEMIEIASAKKJQKGMNCtcsDRGtiZBuilB8EUCa3cKe08quCcV3JsK7k1n7c3i7ssR7Mvh7cli78vh7c8T7s8X7csT7s/l78vm7s/mHsgT7suVfJmn2llg3JBtWpUd/GmOvSZCnyAC87WChcmRG6tSv5lR/Ov88iMLyo7MLTo8M/uXqek/N6YdnJD4dWXMvlLbrsKwLbmWdRmGlam6T5N1SxJ178cHLozXvZds/TjHtrw0fl1txvqG3OXVmR8UJwCRPDCKB0bywXAeM5RDD+EwQjmMMC4znAdG8KBIPhjFh+wC2Cliu8Usr4TtkbDcUq5TIYyUiXRcmEvAkxEIIhKDQ+GwKAIGRcQgiVgUCYsij09Q/0/lzf/MaYzfozJIbCaZSyXw6GQRTJPyQLmUp5Hx1EJQzCQw6VgqGUn8b79IwhCIaDwRiSUjsDQ0kYzAEQEMCYGloAkkJI4AYMbp+N+ucRyQIJEGEmgQgSaCuAoWT0ihS6n0cLnCq9MlW0xZodbskKDsEHN2sDk72JIVEpwdGpoTHp4bHpYdFpITHpIXGZYfFZ4XGZYXGZYfHV4YHVHsiCx1RZe4bPmO6KIYT1yQVUgk0gEEE4mlIbEkBJqIxOKR2PGQBgZAjwuFxCERWAQChUFjUQgkjUh0RUQWpWbkxSUWxqfUZhVVZ5XUF9c2VjROKJ9QVVCR6IwN1lpNaqNeZdCrjHqVyaC2WPXhZl2oLsCikAWKhQoBXyLgiQVcsZAj1qkNUaE2t83rivYoJerxplYakc5mcoQckZAj4rOEPBZPALP4DFKEVjS3KnPljNJ1M0uXTymcV56Z5bbrFGqRUMMTmbmiEL40SiC3cZVOboBHrIuRaKL1JltyQtrU2pqPZ01eMX/SmgX1a+ZUbZhf893qhbs+nrJ8etHGhVWfT835Yf28Z9ePvetpennz76cdf4zcOHq7ef/g5R8eX/1x6NIPz28eedH555MrR4euHOvvaHncfenJ7WuPu68PdV0f7Lze13Gt9/rVB9cu3rt89v7llr5rzQMdTQMdp/uvn3h44/j9S7/1X/1t4PIvvee+G7x08Mm1H0eu/3Tz+Bc3/t75vOuvvouH+i4fGR2+5nt63feua/TNjbG3N8be3Bx7drWj7btf9iz5YefiH7cv+nXXB3989cmpg6vaD2+69Of2q39/eaf9+/7Lvzy++ceLuyffPGjyDbT6H5/3P7/if37F/+Kq/8VV//PL/pGL/sft/qFW/2Cbf6jdP9jmG2wdG2wZG2wZe9jiG2z1DbaODTSPDZzxPWzyDbX4hlp9gy3+h02+vtNjvWd8fU3+gRb/QIu/r8X/oNnX1+7vP9f8/fr3qpJWTCtaNjFn9YzitbOK180q2LygbO/SSXs/mbp5Uc3nUws/rs+eU5Y8pSCuPiemNCnaY1VpuBQpAydikrl0KodB44MMEQsaR6MQYvJgJg9m8lhMPgvks1h8FkvA+ifs+F8DgIQFif8JeEBSDizjQXIuLOfACi5LxYcDhWyjiGcW84OkwhC5MEwhilRLbIFSe4DEphQ71RJ3gHS87MapkDgUokiVIFjODVGKQjXKQAGPgcGSESgQh2eiUUQAKI+NPLHzw7Yd81o317dtrG7ZUNOyobZ1Y13rxrq2TRPaNk1o31zfvqm+fUND6/oJzWtrT6+qPLG8/MTyihPLK06sqDi5qnLcI55eU3FmXWXT+qrmDdXN62taNtS1bqxv3TSxZVNj6+bJ7VuntW6e0rZlUvvWqU0bGps2NrZvm35+5+yzO2ad2zGnbfucth1zWnfMbt0+u3n7rPYv5/X9telJ057r36/8Y93c3Qurt86u+LgiNdMo8UjheCU3TStOCRB4RcxYESNFwS62qusc1rJwVVmkrNqhaowzvpfjXlmV9cWUsp1zqg4smXRw3Xs/fLF2QePMVE9xRkpjXGK9M6Ym2lUVaasIiy4Jjy6y2ws8zhyPPbE8b5yLDUsa6z6oLZ9aVJxgT7Ea3VaDJ9gYE2KJDzLHmo1eiynGZPAYdS6jzmnSOsw6hyXQbtbYDKpIvTJCpwzVKkLGoaiVWQOlFq3MopWbA+Umncykl5n0MqNeZtRKzDqpRSe1GORWncSsEWiDAoJSXMml6UXOIJuar9AKFGIam4WjBLAFDr3JqTcES6RaFqxi0AJAmgZiaCCGngMZeGwjn2fg8wO5XCUMy0FIymDwiEQmCsVAomgoDA2FgfBkAR0UUekSKk1GpcrJeCkWKUIBMiQQggPyxeh5UdxP45Ur4sTrEgRbk/nbkuAdScxdyYxdyYxdKeDudNaeLO7eHOHeHP6eLPaeLM6+XMFX+aKv8kX7cnl7szl7M1n7c/h7ssU7shXb8gzrMo0rs0KXZkaXWFSxfEZ+oGhBUuSmipRvZxQfXlB+ZH7p73MKD8/IOjQl7aeG1O9rEw9UxOwpcWwrCN+YHbQ61fh5smFZouH9eN18r2Z+nHlRSvjiTPuHeXEfFaUsyImrdQVnmmRAnJQTI2a5hJBTCDmEkF0ARvOZ0XymTQjaBaBDADqFsFfEjpNxE2S8ccUrBbFqsU0m0rKYbCyaCABEFBqPwuKQeCyKgEUScEgSDknGIynj4UUC6n9NU//L9f+3YqThYQqBw6TJYJqMRZNwGTIBJFPxA0SgECKCVDSZjMJRMP/e3aBxRCSOjMBSUQQqikBCYIn/4vD/l4tULAkkMyESk0VmikEOn8JgY3ABMJwWHl7odBTZwdGhogAAIABJREFUo4psEYWRoQVhloIwS0GYtTAyvCgqsjg6usQWXWKPLnPYyl32So+zyuusctsrPI4qj73SY6/2Oio9jrIYV3l8XFJosJhEpAMADUCRASQBQJEQ2PFm8//JxfHudQCBRqEwCAQCg0SqxOJUtycvLqE6I29GeX1dXnlFdmlpTnlRdml2UoYn0hFhCY8KiooKjo4OtdvCXBFBdoshwqANVin1YrGSyxXBMA8E2Vy2kAPxZUKF1RDsdcTaI5xsJhcFoAloIoPM5EI8PkvAZwl4MJ/H4gpgmM8gRejF82uyVs8qXzez7PMpxfMqs7NcDp0iUCQ28CQhPEkUT+7kKTwsVSysiefrE6X6mACjPTrKW56Xv2hqw2dzG9ctmrR+Qf36edV7P5nx3ZqFq2eVb5hfsWZ24aqZeRcObfE/aB+5evTZjT/e3D7ed/67nqYvH105OHD+m2fXDz/vOPLyxvHh68cHb5wZ6bnw7M7lkZ4rw12XH928PNBx6WHHpcGOCw87zg3ebB/uah/paR/paR3uaR7ubn3S1TzceXL4xl/Pbv35quuPp9d/edrx88vOw7dO7rx1+ssXt48PXv99uOvv0adX3r25OTrW8+bdjbdvO/xjt0ZfXnnSe/rx3WPPe0++6j35pv+Mb6jF/+Ss/9kF/4tL/qeX/COX/SMX/U8v+R+fH3vYNjrQOvqwdbS/aWygxT/Y6h9q8z9qG3vYPDrQNPawxfew1fewxfewZexhy9jD1rHB1rHB1rGHrWMDrWP9Te/6zrzrbXrX2zTa1zw20OwbaPL1N431N/n6mnx9Tb7eJl9vs+9Bq3/gfPepbz6fmvdJY86yxpwV0wtXzyjaNK9k68KK3R/V71s2+Yv3aj+fUvBhXcackvjphXEN2Z7qdGd5qjPbFRyu4slgCp9JY9GpHDqVDzIEEJMH0nkggwsxeDCTB4E8eDzUAfNhWMCChRAsgmARxBJBsAiC/o12gFIWLOVAUg4s44AyDqTgwWo+WyfgGIQ8o4hvlvCDZPwwpThKI7VppDa1xKGWOtVSp1LqVEidCqldKQlXCEJVghCVOCxQaZJJWCQyGYGiY7BMLJIMADFG+a8bZl/a/8H5bZPPb6k7t2XC2S0NZ7c0nNs68dzWiee/aDy3deL5rY3nNk1q21DftKbm1Mr/uFh+ckXFqdUVp9dUNq2rbtlY3bqptm1TbfvmuvbN9W2bJrRubmjbPLF1c2Pzxoln1v+jE2sa/lxec/TTqsPLKn54v/ir+Tn75+Xsn5/7xZSkTRPjd0xL/Wlp5akts7p/X/eu41ffrT+eXTrU3/xdy77VX30yY/3sqgWFKeU2c7pBmqIRxMngBDmUoeFVROomx0VU2wIrbYqKaGmNK2B+um1ZcdL6+vy9C+p+XDHrp43v/7Jr0ydz30+PKUlNqo9PnOCKrbF7qqNdVZGOCpuj1OUq9Liz3Pa4srzC96ZO+XBy/ZLG2g/qyqcUFcXbk4NNMSGW2GBzbLAp1mqKtZjjrOY4szHGavBajF6L3m3WOSyBNrPGZtZEmwIiDepwvSpMrwzVKYIDpRad3GpQBRtUQQaFxaAw6+VGvdygl5l0ErNBZtVLLXqpxSAxBwq1BqnBFeQoTMqNj/QE8GRymM8jMQQU0CJVOo2WcKVKy2KpmQw1k6ZiUANAupYFGjiwgcPS8zh6Pk/L4ylZLBkICqlUFg5LQyDIAEBDYRg4PEykcCk0IYUqJJOEBKwIgxACgAyF0JOQSTzsNAv1E69wdaJ0TTxvQwLnixT29mR4WyJjeyJtRxJjexJzZyq8K53zZSZ/dxZ/dyZ7Vzq8O5v3Vb5wf55wXw53bzZndwa8J5OzK13wRbp0c7Z2dYZhRVbosixHWVBgvBDOCxDOjglZXRj/1eT8X+eV/ja3+NeZuYemZPw8MeVgXdI3VXH7Sr07ixyb88LXZQQvTzItTdB/EKuf5wqcFq2eEKpstBvmJjvmpHhqHaFZRrVbwovgMoEkBT9WwvYIIa8I9krYHgnHLoAcQtglZjmFsEMAOQSQUwh7ROwYMStGzIqVceOVwtgAaZRMGAgx2FgMGQDISDQBicUh8DgEHosk4FAkHJKMQ5D/u7j5L93/T0s4HvqvE46Kh2gEFkgR8OEANkMBkoUgic8HZdaAEIPKxGVwmTg6FU0kofD/zVHJaAIFgScB2PEgPwmBxQNoEgL3zygVhSej8BQMgYYhUTEkKpYMkkE2DeJQQRGDBWFxIAIZIpHlO5ylbneZy17htFc6oysdEZWOiAp7RJktutxhr3Q5K93OSo+7xuuujfXWxrirva4ar7Pa66zxOqu8ziqPo9LjrIj1lMXFJlmDxEQSDQBoAIqCQJMANBH4v1xEA2gEgB7nIhqDx2CwCABg0enO4LAMT+zs6omLJ82qyiopTi0ozS7LSs5LcsXbgiKCDEHhlvDIoKgIa7RVH6ZVWdQKo0ysEfLkPK6UyxVzuCI2m8+G+UK2WKc2hFkjXNEeg8ZEwJDxaCIBTWRSQC7E58H88U8eiydgsflMapRevmhC3tpZ5etmlHw+qWBWWUaG265T6EVSM18ZyVO6eeo4bkACV5/OMWVyjakSU7LS5DZYbGmJqTMbaj6dO3nlnPotiyevmlG6eWHdTxve37Ns+qqZxevnFS+ZmPzVimnPbx571XN6+Opvr3qOPb915NLRDQ/avxrp+Lm//dsXN46+6PjzybW/hm+cetZz7sWdi097Lg53XRi6cWHg+oXBGxcf37o80nPl6e3LT29feHr73LPb7c/unH125+KLu5efdbc+6zrzouvvx9cOjXQcet7565vbR0Zu/NLVtKv30vcj3X8O3jjy+N7fL15cHfPffT12a8zXMzZ6c/Rth3+s0//ysv/lJf/zC/6nZ33DbWOPmkeHmkaHmsaG2t49bHvX3zz2sHXsYevoQMu7h61jg22+oXbfYOvYYOs/dvBhy+hA89hAs6+/yT/Q7H/Y4h9s9Q+2+B62jg20+Pqax/pbxgZaxvqaR3vPjPY2+fpbRvua3vWeGus/M9Z3Zqz3zFjvGX9fs7+/xdfX6h+6MHz16Jb3aj6ekL5iWuGKqQWrpuVvnl+6fXH1niUTD3w2dedH9SumFXxcn7m4Jm1mUUxdWlRlcmRtlqc6w53nDrEbVSo+VwRDPAZ9fKDKA+nc/4+LEA/6X2FHAQQJQVgIwv92AsBiGBo/XpWwYAkblrAhCYcp48FKHkvFgQP5HJ2IbxDzLRJesFwQrpbYNFKHRmpXS2xKsV0hsitEdrnEphSHy3kRAaJwtThSqwhSygU0Og2FpaOxEA5NB4AgIeP7z6d0fPfJtd2zru5ovLR90oVtky5sm3Rx++RxXdox5eK2SW0b61vW155ZXXVyZfnJleVnVledWVNzZm1N87qa1o0TWjfXt2+ub9tS3761oW1zQ+um+lNra/9aWXn0s/JflxR/vzB778yUHZPjV1dEv59hmJ8UMDtOMdEmrAljV4ewKkPgertwkkf6SVnUV+8VXTqw9PGZPa+u/Py688jb7uOvu0+O9ba/vH/uTuuvv+1Yse3DGVsWTFreWDohJixJxUnX8QuDFNVR+ulJ0RO9lrIIaUm4oMomnxprXZTlXluXu3/RhJ9XzTm0+ePf9m77fOGHabHFmWmNSSkNMQkT3HG1464x2lnqcBe4XemuqNiy3IL3pkz5cHLDksbaD+sqphQUx0YnB5tjQ4Pigy3xQaZYqynOakkMCUoOtiSEWBOCzXEWg9sY6DQF2Mwau0kTZQyINKgjjOpIkzrcHBBuVIUZlME6RZBRGWRSWExKi1FpNipNJqXFJA+yqkLNimCjzGqWW3ViQ6BQG6Sy5sSm53hTtQK5kArxSLQAtiBSow9TqvVcXgCTEcCgqZk0JZ2igRgGLsvIY+s5LB2HreVxNVyuDIL4FAqbQAAxaBoCIAMAE4PjkChcEplNIPKJRAEBK8QixChADgAGIsrLp9RbOEuc3M/drLXx/M0p/K3JnK1J0LZE5vZkxvYk+vZkcEcyuCOFtTON82UGb3cGd1catD0F/DKTsz9PuDdXsCebuzebszuTtTuDvTONvzVNsilLuybTuCon4vO8mLpIa5KMnxMgnmI3L8lw7qzN+Glm0aGZBT9Ny/qxMeXghITvahIOVMTsKXJtz7dtyApblWJdFmt436Ob5wicGq6qsUjz1NwstSDfqM4xBiSrZV6p0CbghnNZQLxcECvlOoUcB59tF3IdYoFNKLCJBHaxyCYS2kQCm4hnF/NdUpFbIXbKhQ6FyKWSugJVUWqFlsvh4PAUAEFBYkgoHB5JwCBwSAQOhcRjUCQskoJHUP+rvPkfbXAgBcek4JhkLIOCYzBIMETl8UApF5QxSXwmmc+iiYQshV5lMWqsLDqHjmdQMBQSmkBE4ohILBmNpaDx/4T9UTgKikBE4nAIDB6B+We/iMLTMCQ6hkxDEWhoAhNPYpFoXAqNS6KwsHgmAATQmFlhkVXe+GpPbK03ttYTU+uJqfV6aryeKrer3OWs9HirvDFVMTGVHm+l213l9Va63RVud5XHW+X1VsfGVsfGVMfEVMbEFrs8Ba4Yr97CxxJBBJqJwNKRODICQwQwBCQGh0TjkBgsEo1FotEoDAJAIQAMAoFBInFoFA4BoBhEWnCgOT7KM6dhxgfTFxal5GV4U0syigrTi5LdKXH2eFekJ8wcqVcZVSKNlKeUCwI0Mr1CrFFKNXKxSipSyCVqhVQdoNLpA01WY3CwKcSgMXJBHh5FpGAoNCyVQWYyKRBIZYM0NoPCguhcLkvIh7k2o3ZeZc7amWUbZhavmJQ3uyQt3e0IVJvEqnBeYAxbk8TRpnKMGRxLLmzJYwfliULzZMFp6uB4Z0x6VWnFx7OmfjKtetOihnWzy1fNKNm3fPbXaxetnlu5ZlbJyml5n0/NO3/oizd3m17cOjbS+cerO39fP7Hz0tHNzzqPPGj/dvjq4Tc9fw9fOTp87dizW82v7pwfvtU+2NE23H1lqOvqo+7rw7dvDN++Mdxzbbj78vCtSyM9l57evvz09pWnt6+MdJ0duXVm+MaxoWu/Pr/1+8ueI087f3l77+ij6z9c/3vbw2u/vO091X/z8PBgy9hY15j/rn+sZ/TtzdG3N/3vOseeX/M9u+J7dtE3cs433D72qG10qGVsqGV0sOXdQPPYQPPYw3/d4fiktL95rL9pbNzn9beMD0J9/U3+/lP+/jP+/tP+/iZ/3ylf7+lx+fvO/MPLgWZ/f5N/oNnXe9p3/++x+yfe3Tv+5s7x13eOv719/O3t4y86/3zR+dfAuR/3fTLp47rU1dML184oXjUtb+Pcon2fTPx6xbQDy6fuXjZx/dzyjxsyxrlYn2GrSY2uSomuTLFVpdgLE2wxYWaTXCRiUvg0kgSmS1hMAZPOZlA5DBoHBLkgxAZBLsjmQRwezOFBMA8EuUyQB0I8EBZALBHEEoKgCILEECyGQDHEFEMMCYshY4FKDhzAZQXyOXoB1yTmBskFoQpRlEocrRJFKQRRCr5dKXSqRA6lyK4Q2BT8SAUvUi6KUErC1Uo5BDFQODoaC+MwIBotxqN3vld15/DaW18v6PpqVsfuGTf3ze3cP+fql9Mv75x69cvp13ZNu/RFY9v6mjOrK06sKDmxsvTU2oqWDbWtm+qbN05s2djYtmlK29Zp7VumnV4/8c/l1b98WLJ3VsbmhtjPiiMWpRunuuVVIewiIyNPQ0mX45MlyBQJIlWKzFBhCgyU6gjunFTdihr3959UX/9pxVDLvleXf3p7/fDbruMvek49u930uu+S79ldv2949GnvnctN327+/LNp1Wtm1Hz76bzN08umxFqLrdLaCN3U2IiqSE1pmKg8QtjgUk6Pt7yf7V5fn7N3Qe33n03/edOHh3ZtWv7+R1kp5VkZ9anpDQkp9TGJE1xxtXZPVZSr1OEs8Doz42xJVTnFixonfdQ4cenE+vdrqicVlMTZU0ItsSHW+NCg5GBLSpA1LSQ4IyQkI9iaYrEkmI2xZr3XrPVYNB5zgMuqcVo0DpPaZlLbTOpos9pmVkcbVZE6eYheEaKXBxkUVoPSYlCaDUqLURVkUoealMFGeZBRbtVJTRqhPlCs9YQ4smNSg5VaAYkmozGsYpktMNDK5wcwaCoKSU0lB4IMHQzq2LCByzbwOBoWSw3BKhZLAbNENAYLT2Sg0XQEgg4ATADJweKFRIoAT+RjsVISXopFylCAGgEEYYF4NrFaL3jPJl7hZq3xQJsTuNtTeTuSOduSoO0JjF0pzF0pzO1JjO1JjO0p4M401q509p4M9v50eE86a3cmb3eWYGcWb0cW98sszpeZrD2ZnF0Z/K3pkg0ZmtUZxlW50UtzY2vs4amBymytsj7SvDAhal1Rwt4JGd9PyvphSubBhuTvauO+rordV+bakR+5MTN4bbp1RbJpSaxhkUs/M0pTZ5UXBopSpVwPH4pkM8LYzEgBxyYRRYpFYUIB4JGK3DKRXSSM4PHDePxwkThCJA0TSoL54mCeKIgnCOYJgvmCUKEwRCwIEgstIoFVLLTIxCaxWAHBIBpLBBAkBJqIwBJQeAwCj0TgkCg8Bksi4OgkLPM/v/ifyFg6jQAyySyQwmaQIDoRohNhiMKByFwmicsgcWGaUMRRKSQ6hUQLUdkUHIOIIhGQBAKAJQAoCgpLHW9MRWHJKCwRicOPOzMATUBg8Ag0EYGhIPE0JIGGxINoPIwjcsgUHonExmH5eIKFJ8gMjqiNTaqLSazzJtZ5E2s98VXuuCpPXKUntszlKXa6S93eck9Mucdb6vSWOD2lTk+xw11sdxXb3MV2T5HDU+SIKXLEFNpj8mwx2TZvtMYIIXFMAMtAYskINBFAERAoHBKFRaKwyH9a31AIJAqBRqGwGAwBjcKjUXgEgKbg6AalMcGeMKth5oIpC4pSC1JdSbkJWbmJ2Qm2xBhbgjPMa9aEKARqKVehEmn0SpNeaQqQarUKXYBUo5Ko9SqDWWsxaM0Baq1CHqCQqgRsIYPAIKFJRCSRjCKTUBQsgoBBUghYJonIgkCJgBcg4isc1qA55bnrZpZvmlGwalL2nOLkdI8rUBsk1rr4hjRYnwUZc2BzLhxUAAYVwmEl/MgyUUSxIiInxJ2Tml44Y0Ldkqk1mxY2bFlUu2JG8YZFdfvWLtqxbPrqGSXrZpctacjc/cmUwcu/vbnXPHLr2PPbJx5e/+3s4S3dzQdGbh69f/b7Zzf/eN7595Prx59c//t5d9uTW2eHbp57cqdj+G7noztdj+50DfbcHOy68ajrxnDXjZGeG89u33h25/rT21dGus897jw9dOOvxzePPun87WnXr0+7fn5157eXt39/cP7Andb9T2799vzu8f7uv549Pud/1+X33fa96xp93Tn2utP3usv/6qb/5XXf86v+kYv+4XNjj9r9Q22+oTbfUJt/XIOt/sE2/0Crf6DF19/s623y3T/jv3vKf++U7+6p0bsn/X1n/oXiKX/fKX/vSX/vKX/fKf/AGX/fKf+DE6P3/n5z56/X3X+87Dry4uZvLzt+fXrtl0eXfhg4/21v+9cP2r560PpVb/u3fWe/62355se1s5bWpayYnLNmWsHKqTnrZxccWD75t23vHVw3e/eyiRvmV35Un76oKmV2SVxjlqMmJbIqObIqJboq2VaWZC+Is6VEB0UEStUcupCBFzKIIiaNz6DxmXQ+E+SCMIsBshgsLsTjs7hcGOZAIAdkcpggB4T5IEsAsoRMWASyJBBLDEIiJkMEMiQQUwozFeONrxxIw2XpBRyTmGuV8ELk/HA5P0LGj1LwHUqBSy1wqgQOJc+p4EdLudEyUYRUFKVWBrDZTBSWikIzsWgYg6YBwJLa9HtH1j84tPTudwt6vpl/+5tFd75b1P31/K6v5t7YPfPCloa29TWt66vPrC4/tars5Jry0+urzmyoPr2+tmnD5FPrJh/9rPbH94v3TE9fXelYnG6e4pKXWOBsDSVFiosXoWP4yBgBKlFCSFfRcrVgqZVbEymc4lV9mB+2eWrKd0srWnYv6jy8eqh177OLB59f/fnFtV+fXz/89MZfw7dOD98++3Koy/fmsd/3yu974/e/e9R/u+2PH9bMa5ie5dk0o+LwqgWrJ+TW2cw14eZGl6UsVJBrYNTZpQvTw9bXZe2aVbZnftWe9yd8vXLed1tWrvpoSWn+hMKCyRk5E1MyGxNSJ3qS6h1xNY6YSrenJMGdn+LKqMkpWzih8aOGxqUTGxdVV07MK0p0pYeHJIQGJYWHZARZM61BmdagTEtQhtmSYjIlGAyxJkOsRR9nDowzqT0WjdsS6LIEOM1qh1ltN6vsJpXdpLQZlJEGZYROHqpTBOsU1nEZVCEGZYhBGapXhOhkVq3UopGaAgSBJrnBZgrT8aUiEsXA40UqFOEyqYkFammkAApRQyfrYdDMYes5LA0MaVgsJQTJQUgOQlImxCPTmVgiGYEkAwADQLBQaAEaJ8ISJBicDIPWEDFaHGDGA1FkRDILU6UC54dIP7ELVjkZG2PBLxLZO5I425PgHYngjgTG7lRodyq4M4W5I5mxI5W5Mx3amcHam8n6JpN1IJu7L1uwK1PwRSZvexZvZzZ3Vwbrywz2zgz+lgzJmnTV8nTjZ9m2hWme4rCQ5EBNmkZZatVOtgd9lO7YVJq4uzplf23SgZqE/ZUxeys8u0udW/Mi1qZbPk/UL40JXORQz4xSTQxWlujE6XJerIAdAYM6ClFNxAdSKUYYtPC5wVIhEMSCLGzICDO1DIaGztCAsBqElQxIQWPKKHQJmSImkcUkkphEFJEIEgpJSCHxSUQ+icgjkmAsjgIg8QBAABB4AI0DcBgEHoXAo9AEDJaEw1D/2yz+e5hKJaJpdCLEJLPGRSOAVDyTSmAyiDBE4tCJLAoOhGlCmSBQKgrksqRM8jgXiUQkgYTAkxAYKgpHReMoaAwFjaWgcEQUFo/EjHMRD6DxAJoAoIkAhorAgxgyG0di4YkQDs9AoYQkcqRSXeD0TkhKr4lNqnDGVrniq9zxFa64cldshSe+3B1X5PTmRTvz7e5Ch6fQ7s6PdufbXAU2d4Hdk29z5US5cqKc2dHu7GhvdrQ3K9KTHR1b4E72GEO5OBoDgaMj8WQAS0RgCCgsDonBITFYBBoDoNAAColAoZBoFBKDxRBxGBIWTQQANJ0AmgOsucl586fMn14zoyyzJCc+M8ObmmSPd4R6go1ROqVJJQ6UCVQKUYBOZbJog3UqU4Bcpw8wGjQmvdpgCDDq1AYhTwJDbBbE5bD4MJ1FwVEIKCIBSSaiKVQCTCHAFCKHSuHT6CKYoxZJTFKxzh0aMa+qYP2s8o0z8pc3Zs0qTsrwurW6cIkuVmjO4lrz2UGFsCWfG1bCjShnRZTxo6skjkqlrcTkzHfEZpXmF7w/pW7dvImbF9Stm1f12YziHZ9MP7h+8YY5letnV6ycUfxRfWb7L1te3jnz4vbp5z0n3zxovnfux3NHvnh688+Bi7/0nv3x9e2m591NwzdOP+5seXb38sida4Pd14budg7evTXQc2ugp2uw59bjnq4nt289uX3r2Z3O53evP719eaTn/HBX8/DNv590/vWs6+jTzsMvug+/6P79zZ0/39w9drftQOfpPS/vnui7eeT+raPPh9r8Y92+d11vRq68e9Hhf9vlf9Xpf9Hhe3bN//Syb/j82KN236N231Cb799hqe9hq+9hq3+gxd/f4h+/I+1t8t9v8t9v8j9o8vWe8fee9vWeGL1//N3dY69v//Gq+8iLW78/6zw83PHL46s/Dl462H/+mwftB+63f/Wg/asHzfsfNO1/0Ly/t+2rvrNf91/49uGl74cuH3x05aeRjsMvO/9s+nrFqqm5q6blr51WuGZ63poZubs+rjv51Wd/7Pp432dTNiyoWDYpe3FN2pyS+MYsR3VSeHlieGVSZGWSrSwhujjRVpLkzHKFOowqvYglhch8GkHAoAkhpgACuSDEYUJsJsQFOTyYw4EgDgRyQZALQlwQ5jFhPhMWMGEhyBaBsAiEhUyGkEmXQKAEBmUQKIOYchhUceBAHlsvZJvFHKuEGyLjhst5UUq+Tcm3j0NRxbcr+HY53yYThUuFUQEqvUAAYXEUJIqOQsMYBB0AGpIje35f//TUlr5DH/f/+vGd7xd1fjXn1oG5nftmX9o26dyWhpZ1VX9/XnxqZUXT2poz6yecXFN3bGXlkc/Kvl+Yu31S4icFoVNd4hIjLU2Gi+UgXTDg5QJeLpAowaYHUPIMrPIwSb0zYEqccU5ayNIS96YpGd98UH5846yr33/24NiWp+1fPbvwzbOL349c+H7kys+vbhx5fevY81snn3a3vOq7Pvq8zz/23O9/5/OP+v1jvrFX/tHng/dv/nVg2+Ka/MVVOT+s/vjAkvmTY6LzDaKSUEGNTVLvVs5JCf6sNPGLqSW75lTuWFi1Z9n0A+uWrf1oSVVhQ0nB1KzcyanZkxPTJ8WkNrqT6j0JtTFxFSnxpRmxuXV5FQvrJn1YP2nJxInzK8omZOcneTKiwpMjQlPDQzOt1gyLNdNkzjCYUw3mZKM50WRKsBgTzfoEY0C8QeU1ajxGjcsc4DIHuExql0nlNCrtRpV93D4alBEGZZhBHWxQhxjUIWZVqFkZblSFG1ThekWwThGsl1t1UkOgKEDNlQpIDDmNGSyVhsukRjZLz6QZmDQDRDexQTOXbeaydWxYDYIKJlMBgjImKGGAfAodwpGoSBwBQJKRKBCD5WDxAhRWgsKq8Dg9CWcmo0MogAtCZgpxlWrKdBP8QbhghYO7zgttiQe3JbG3J7K2J0E7E5k7E5l7UqG96fDudPjLNGhnGrgzDfoyk703i3UgEz6QxdmbJdiZyd+Wxd2RxduVzd2Zwfoyg7MzU7xIBAuxAAAgAElEQVQ1S7EmU/tpuvXjTNusRGeW2exVqGJlkhSVNF+vmGQ3fZxmW5Xj3lDg2lbi2Vbq3lbk2Fpg25gTsToteElM4EKbcmqIaIJZWKYTZil5sQIoisU0UclSNIqLQHCRCAmREMiCLBIhwEMjeVgkB4OEkUgIiWQiUXQkioJE0pBICgJJQSDICICMACgAQAMAGgJBRfxTfkYBABoCSQGQRABBBFAEAIMH8FgEHg3gkUgcColHAQQMQMIC5PGrVDKWScUz6UQIpLAZJJhGACk4BhlLp+KZDBIMkTkMAouCA5lkDheU8iAZjy3jsaRMMouKY1CwFCqWQsOQKWg8BYmlonEUzH9cxOCR6HEuEhFYMhJPRuJIAJaKwENYCgtHYqJxNCSSQyBapfLMaGdZXHKpJ6HYEVMc7S21x5Q4YovsnkJ7TLErtsgVl++Iyba5c+yeXIc31+7NsXlybN4ce2yOMybb7s2Mjsm0xeQ443NciTnOxIzouPTomPKk7JRIj5zJpyMJFABPRRFIKDwBicUhsbh/T1KxCAwGgUGjMACARCIwKCQWjcChASyPKYq0RNeVTFg8c3F9cX1ZZkleYnayI8Eb7g43R+vVVrU0MECuC5Dr1DKtXm226kNNgUE6tcmktZi0Fq1KLxereLCAQYNoVAaTDkFMNkiFyDgqDk0mYOgMGl/I10hERrHYxBcZYZ4W5usEUqtEYnKGRs6tKlw/u3Lz7OKVU/Jml6aletyawFCRNkZozeGHFAvCyrhhpfyoCl5UBSeynG+vlrlq1e4Kg6sowpOdmZ47c0LN0ul1a+dN2Ly44fMZRavnVn6/buHuj6esmlq8cWHN0sacLe/X3z936O2D1uc9p17cPv32QcvN0weuH9v7vPN4/7lDj6799fLu2We3zz/uOjdy7+qT+zcf3LrS39MxcLur73bXw9vdQ3e7H93tHr5768mdWyN3bo70XHnSfeFJ19knnU1Pbp4Y6Tz2ovvPkRuHX3T9/qLr96c3f31398Tja7/dOrX33rmDj7r/vN/xa1/X0VePz/lfd/hedvhedIy96Bh9dm302dWxkcu+kUu+4Qu+x+d8j8/6h8/5h8/5H5/1P2r3P2r3D7X5H7b6B5r9vWfG7p9+e+fEq+5jL27++ezG0ac3jjy6+svQlR8GLx8cuPhd/4VvH5w98ODsgfvtX41/9p77uu/8NwMXvxu68sOjaz8+vX7o+Y3fX9z8/eWt39/c/uPt3b9G7x8fe/D3mzvH3t074e9vvfX33g1zSpZPylk9JX/N9Ly1M/M2LSg9vndZ07erf960cMOCyk+n5H5Ylz6/NHFStqsmObwkLqQ0LrQ8IaI8Oao02ZYfG57lCslwhCRGWMI0UhmLIqSR+XQal07lMul8EBJALD7I4jAhDsj831yEeAyISwd5DIjPgPgMJo/O4NFpAiZ93DXKIFAGg0oWK4DD1go4RhHbLGJbJdxQuSBSIYySC6IU/GgFz6EU2OQ8u0oYJReESflRaqVVLmcTSTQ0hobGMlAAEwBSLLKL3y0fObOr7/BnD375qPvg/JvfzO7YP+vCtsYza6tOr6luXld7elX16dUTTqys/W1p6b6ZqStLwxemaGrCoHwtMVWK8XIBLxtIEgJZKlKBEawM5dVGSxo96unxhjmp1vfyIpeVeTZOydy/uPrI2lnnvlradXhD74ntwy17n547MHL2wPOL37+4+tPL64dedR592338TfeJ1z2nX98793bwpu/lgG/s5buxN6/fvX0zOvru3duxt6/8fp//3YsHHRcP7ti0ZOakLe/N2fverGnx4XlW7swM64bJmZ9XJn1envLF1LJ9Cyfs/6hx99Kp+1Z9tPXT5XXFjXmZDbl5U9NzpiVlTolLmxST0hibXJ+QVJOeXJmdWNhQWLNowuTFExo+bGiYX1Fem50f70qLjEgOD00JDUm3BGVYgrPNQTkGS7renGIwJRmNiUZDolGXaNQk6NWxpsAYo9ZjCvQaNW6D2m1QOnRyh0HlMAc4zWq7SR1lUkcYVWEmdZhJHWZWho1z0agaX0OGmJRBJoVFLw6UgwIpnaXnCUJksiCh0ABDZjYUzGeHCLlhEkGoWBgk4hv5PB2Ho4QgJQRJmSCfSgNxBCoSQwRQRASaisGBeCIHRxCiMQosxkTBR0BkBwvnhZGpAlSpEj/ZQFkQzFwWxVrtYm2IgbbEQ18ksrYlQtsSwR2JzJ2JzN0p4N50eE8G68t0eEcqc3sKc1cGa08me186vDed9WUGZ3s6Z1s6e3sGe2cme2c6a1c6Z3umZFNmwMoM05K0kPdS7ZPjnBlmq0uudojETj7XI2RlBYirQtQz3Kb3k8M+y4pamWNbmRn1eWrYssSgj2KN7zm1M8JldUZ+qZaXp+Ylidl2NsNEJSmwGD4CwQIACEBwcVg5g67lc/6p+qQCAPHfZnAsAKABAPM/hP23OpwIAOR//0kCEHQUlo7GU5FYEoAlAlg8gMMCOAwSh0LgkACWiKFScEwylj6+R6TgmFQ8k4pnUnAMGoFJJ4J0IkQnQjQCSMbSKVgGg8Bi0QV8WMqiCal4FgsUKyRaHiRikmEqjkbBUChoEgmJJQFoCgpDRWMoaAwFjSGh0QQUavxpRiyAJCAxZBSOiECTETg6mkhHEegonIgORmiNyZH2jGh3riM23xGbFe7IiXDlR3vyomNyoz05tpg8Z2yeOz7HGZftiM9xJWa7E7JciVmupGx3crYnJdOdnOFMynAmpbuTs7zpWd70DHdauiMp25NSlJjtDooWM3lkBIEI4ElIAh6JwwDYceEA3LiwCBwOg0ci0EgEBoXAYpF4LEAQwhJHqHt63az3Z31QnV9dllWWl5QXF+m1W6KsutAAhVEp0waqTYFqk1qh16pNQaaIYHOkRmVQSgOkIqWAI+bAAiYNplNBJh2EQTYL4jIoEBFLQyNpWCwEs5RSmVWmDBMrw4TKSK4inK+KFCojRBKTPSx6VnXxmtmVG2cVr5yaP6c8I9ntUmtChdoYviWbG1LCi6jiR1XyoirYEWXsiApudKXAXi1xVGicJcGe/Pjk/KqS8kVTJqyYO3HDoob1C6pXzizZ/nHjwTULN86vWTe3at3cyg/qMo/tXz16v/313ZZHHcfe3G8bvvFX8w8be8/+/OzG3/faDj3tPvu678bInatDPVce3e3o677W293Rf6er/0734L3uoXvdj+52P7p76/GdzuHbHU9vXx7pPveks+XxjVOPO44PX//jyfXfhq8detF55HX3nyMdh591Hn1z+8TgxV+vH9/df/WXwVtHHt76/VH3H28en/WP3vK/7fS/GAfkdf/Ta/6nl30jF33DF8Yenxsdan37sPltf9OrB6ee3zn+tOevkVt/PL75++DVXwav/NJ/8cfecwcftH13v/Wbe63fPDj7bd+F7/ovHnx4+Yehqz8/vv7LcMevIzd/e9nz5+s7f729e/zd/b9He0+N9Z0a6zvtG2j+Z9fYd9rXe3L0wcl39/5+e+/4y54/X/X85ett6m0/uO39mqX16WumF6yalrt2Vt7aWfk/b5h77qcNZ75ZtX5+xXvVSR/Upi2sSJ6a56lNiSiNCS72WItigkrjw0oSI4riwgtiwvJjw3M8YYmRJptRpROxpDCNRyWyyUQ+nS4EYQET5NIZHJDJhZjjXOQwIQ4TZjNYHDrEpYNcOsilMzg0OodG59IZAiZDwKSPj1WlEKRkwWoOK5AH6wUsi5gTIuOHKQThcl64jBcu40XJeVFyrl0ljFIIQmSCCLUiNEAlYjApSDQVjaWhADoA6Ji4Q+vm9h/f2fXDp9e/XnB1/8xLe6a2b5vYtLH21LqaU2vrTq2Z8Oeyin0z0pYXhM32KmuD4QINIVWCTJEA6XJkdgCh0MioCmE3OETT4pQzEjWzkvQLsoI+Lo5eXhO7ZXrWd0tqj26Ydf7rT28e3njnz+0DZ3Y/bv3qydkDz859/ezCty8v//C649Cbm7+97vzjbdfxsXtNvt52X++5sf7LY49v+V8N+n2vR/2+1z7fK5//xejYq9F3b96+8fvG/H7/6Ns3N69e3bd25brp9Z/X5tTF6KucyqUVsVtnluyeX/ft+1O/Xzrju0+m7/9kxv5VH+9csWJ6zYyKwqlFxTOzC2al5cxIzJgenz41MW1KanpjZlpNXmrJ5NKG9+qnLKydsLh+wrzqirq8wjhXWnRkanhoWlBQusmSYQ3JDQorMAVn6i2pOnOKzpCo0yYYtAlGbZJRm2TQxOoDvQZNrCHQqw/w6tVundJtULnMAR6z2mlS2c0qm1kVZVFFWlQRJkWESRFhVkaaleFmZZhJGWJWBJkVFr0wUMbkB7AEwTJFuFIZKpGECoVhYkGETBQhk0TIxGESSZBYFCQWWcSiQC5XzeZIGAw2kUhBosctEAWDo+HxIBbPQWMkGJSeiIliEuO4xHQRIVeELlNgJhuIi0Ipy6Joq5zM9R5wg5exOQ7cmgB9kcAc5+KuJHBnEn13Krg7Hd6VBm1Lpn+RRN+RCu1Kg79MhXelwjvT4B2p0LYUcHsqtCMN3p7K2pbK25QiWZUasCTFtDA5fHaisyHGm24Jdcq1kUJpOJcbxmY6+KBXBGZqeJUhyskOw9wYy1yPeZ7TONummxkVMCVUWWcSlwRyc1ScVCnbyQWDaCQVFiNAIDgAEkIgIRSahcMJqVQFCwbISAQVhSKjkHgEMH4zg/73XWIkEoFCAigkgEQAKASABgA8AiAiAQICwAMABYUGcUQmlkhF4kgAlgBg8AAWB2BxCDwOScAiCSQs7V8u0kkYGglDG/8+jkYKjvEfJkkYGhUHwhQehyGEqDwmmctmiPkcuZiv0sgNQraUQWQSkUQigCMhsFQUjobG/R8uElAYPBKNBgAsgCQhMRQ0jooiUJEEBoYsYXIjdZYUmzfbk5Rhj82Ijsm2x+XY4rKiY3LscdmO+Cx7bJYjPtuTmBuTkuNNzvamZcekZcWmZ8WkZ3gzMmMzs+Ozs+NysuJyMuOyM+OyM2JzM2JzM2JzshNyK7JLU5wJap6CiaORkEQyhkxAErAAbvx9SjyKQEASiCgiCUUiokl4FA6DwmFQeBQCi0Xg0QCWjgejrPZZDfPmTV5QkVNemlmaHZ/jCXWGaKxahUku0crEAUqZViXXqeQ6faDVago36kIUUo1EqBDxZTy2iMcWsUAuxIRZEIsN80AGm0xgYlBUBEBFY2GOwCANiJJpXWKtW6iL4QV6uAEuUYBTogh2RDhmVJeunFW1blbJ55PzZ5ZmpHg8Gl2k2JgoCM7jhJSywys4ERW8qEpeVAXPVs2x1XBs1Xx7lcJZYfAUR8bkZmYWzW5s/HTe1FVzJ2xZ3LBxftXaOeUH1yz8esXc5dOKV0wvWT69ePPi+t6zh319F17daX1y8+Tru609Z35o+XHz0+sn+i/82X+16XXvjRe9Nwe7rgz2XBu61/nwTufg3VuDd7uG7t0aundr6O7NR7c7hnquP+q+/KT7/JOutiedZ0Zunnx68++nN/58euP3Zzd+e37z9zc9f727c/x559GXXcdedB6/0/LNleM7+q/98KTnSO+1n4ZuHX03fM7/7PK7x+ffPb7wZujcy4H2533NI/dPDd/5+3HP8YEbv/d3/Np3/VD/1V96L//04NKPDy79+ODiD/cvHHxw6ceByz8/uvbrkxtHnnf9+aL7rzd3T7y5f+Ld/ZOjfafH+s+MDTb7Blt8gy3+gSb/w2b/YIt/sMX/sGms//Tog1Nv7598c//U6P1To/dPjj44+a731OiDk28fnHx959jLnuOj98887Tj6/do5SxvS180qXjEle83MvPWzC/ctbTjz9coLh7ZsXVw7KStqQUXiwsqk6QXe+rTo8tiQIre5wG0ujgkqTwwrTwoviQ8t8ATnuIIyHUGptiCPNTBYJVZzQD6VxKeQ+XSagE7nM8YjHEwuCHKYIJsBshkQmwFz6DCPweIx4HHvyKUzeAwmnwnyGUwBkyFgMkQgKIUhJZsdwGNreWyjkG2V8kLkglC5YJyL4TJehIwTrRZEyPlhCmGYShqmCVByuAQEkoTGgDgsDQBYALBmennHL1vP71/Svnt2684ppzY3HFtX88fK6l+WFB+Ym7GuyjEnVlkTDGXKMEk8ZJoEXaijlQex66NFk9zSaXHK2SnaBenG93KsHxWFLauwr29M3j2/4KfP649tmXP+wLLuI5sGzux51Pb14/avh899O3Lh++eXvn957Ye3139+d/PQWNcR/53j/nsnffdO++83+wfO+Ycu+x9e8Q1c9Q13+18/8vvevvX7n/v8z3z+52O+kXejL96NPnv97tU737M3o09fvnnY073rw3nVnqCqGEN+hKgmRrtpRtn2uXX7F0/dv3jyN0unH9rwwaGtq75cvmJ2zfSG8lllpXPziuel585MzpyRlDE9OXNaRtaUnMy6wvTyKeUNC+snz6+tW9xQN7+msq6gKCk222nPjorMDg7JMlozLSF5lpB8Y1C2IShDb0kLNCZpdQk6baJBn2o2pGk1sRqNVxsQq9PE6jRxRk2cKTDerIkzqWPMardJ5TAr7RaVzaKyWVRRJkXUv1yMNCnCTMoQkzzIqrAahBoZnauBBSFSRaRSHSFXBPH5Vj7XyueYuWw9B9ax4EAWrOOwdTyehstVwDCfQmGg0UQAIAIIMgJNx2EZeAyERgrRSB0eE03DJ7KImVxcoQhTJUdPMxA+CKd9bqevclHWuSnrPbQNXtrmOMbWBOYXieC2ROa4X9yeQNuVzNiVCu5KBXckM7Yl07clM7engDtSoZ1p8M40eHsK+C8XWdvTeVtSRWtTFZ+m6N5PDpmTGD0l3l3tjkkyhEZLA0MFsiCu0MphBXPAIJgSDBMcQlqKmpOnF5cYZZVmeY1FWWOWl+nFhRpBjpKbIuV4+VAok6rBY0VIJAtAMACABgB0BJKJwXDIZAkEASQMhozF4tEoNAJAIgAkAoFAIAAAQPz3A4EAAAAAAAQAoAAAC4w/PoVk4Ih8OsSnwxCeSkURiAAWB2CwAAaHwBGQBDyKOP40Ix5JJiApBBRlnItUPHPcII4fqVJwzPFoP0TmwhQencii4iGIKhBz1QKuggOLdSqThKdgkkASikRC4MkoHBWDp2JwFBSajEJT0BgyBkNEo4loNAGFwiEQWAAgozB0LJGCxJMReBYJNCn08VHeZFtctjc1x5uaYU/IsMXnuJJzXMm57pRsT0qWOznbm5abkJWflJObmJMdn5uTkJedUJCVUJCZUJiVWJSdXJqdUpaVUpqRUpqaWJSSUJieVJybUVFWUFtVUOkMsTEJDAKSQEARSVgyAU0cbyUloIkENJGIIpLQJAqKREKT0AAWjcShkTjk/6PsLKOjOtuFvWf2uGwZd59MMpPMZOLu7u7uRgjutNRLaSnWYgUKLZW3tKWFtkBx90CI4pIE4h4is/f3I23f93zfOd9aZ9a1njV7/5i/19z3cwtAphDoFIDBAJEA95CltStqi+ozYrPTotOTwpJCPYKd9RY7lUmjNKrkdiq5nU5tdLCzmE1uZpObndZRKdOpFXq1Qq+QauQStUggE/FEEr5YyBPDbB6FBBOJEAByKEyFQu9nZ43RuiSonOMVzokixziOIVziEK42+Ab5hS2uKP5kWdmmJfkfzc9eXJAcFxpqNPvp3ZM1voVS71KRd7nYt1ziXyb1L5UGVYiDqsTBNYrQWm1YtTGs1CU0Jzwut6K06s3F8z9eWbd9be2uNyq3Li3c9/b8n7as+3x19fr5eVtXVHwwP/fYvg2Tj67hPffGH12denJ98vG1az/vaj753XD7lc7Gc6NPmqZePhx+2tr3uHnoxf3BF/f7nrX3PWvve9Y28Kxt4FnLwJPmgSdNg48bhx/fHH5weajj3FD72aG2Pwdb/+i/92t/0y89jYd67/w43Hq0786vr24d7r179FXj4bsndjy/eXCo4+jLpp+e3z70qvXo4ONTfQ//7G4/1t1+vKv9WFfb8c7W452tx1+0/tHz4ET/wz/7H50cenJ65NnZsRfnxjrPT3Vdmn11dfbVVVvPNezVNaznOt73d5a17zr+12Xk1dlXV2ZfXp59dWWunfHvpsYrc+9tL69gPVexV1exnqvYq79eTndfmu66OPn83MyLi7NdV84c/OjdmuSPF2Str0v5dGHG5yvyd68pPrRp6fWft/20ZWVdkveS3LCVRdGLc8PrUv1LY9zzw6x5IdaCCNfSWI/iWI+CKLfcMJecMNfMMLfUYNeUIPcYH5cAJ4NZKdHwYDnMUiCwnIPIuKiUi0g4sBhBxAhHjPAkqECE8kUcgYgjEHF4QpQrRLkiDk/M5Uo5XCmHI+Vw5xZ06IQCg1hoLxGYJDyzXDCXTfXWK7x0ck+txEsr8tVLvLVSb73SU6/0MtoZlQoWicwASTw6AwVBDgDkBLl9sbZm94qC3cuS961IOvhG1vdv5X6xMPGtdNcaP2m2iZmkBrONzBI3YV2gdlGEw/JYpxUJ5tWpruuyvD4sCtxUE717Uep3bxX/vmne2d3Lb3///oPft768uG/wxrdjjYcm7v00fvfQWPPP462/TrQdmbr/m+3RH7bHx2yP/ph5+LvtyUnbk1NTD0+Nd5wcbT891Ha6597JZzdPPL19+uX92wOvng4ND7waHukcGukcneganXjc0/e8b2Bgcurl4PCL/sFXQyP9nS/uHftl39uL1jdkLcwIKImwLEoL3TiveOey6j0raw5/sur03o9PfvnZoW3bVlcuqc5fWFq8Kid/VUrGv72Ymt6Qk1mXn1ZaX1C9oqJ2ZUXlm/OqV1SUlGVmJcZkRoTlBgfn+fjmunhkuXrmOrtnO7qmOrmlOLkmOTonGp3iTE5xFnOS1TnF0RRrNEUbHaKM9pGODtFmY4zVFGc1xTrbR1kNEVa7cBd9iIs+0EUf6GIXYNUFWPX+Vr2/Ve/rove26jysWlerxmKU6Ox4UrNE5arQeKg0Xiq1k4Bn5KIOXFSPQGo2U8VkqNksLQxrUFSFolI2i0uhsAgEJkBgEUCYROKQQQEFkNMAExP0Q6jxfEa2hFkko1UqwYX2pDfdWRuD0C2h0JYQxrZQ5mfh7O2RyO5o7p443r5Y3t4Yzt4YdG8svDcW/jIe3Z/A+TKR+2Ui/8tE/t5E3p547u443u4E3hcJnN1x6O44dHc8d3ei6ItkxfYk7aeJpvcS3FfF+zdEB5eHheX4hYY7eHgrHd2kOmeJwiKWWCRCJyHqgDCcOAx3IdtHBIVIOLFKUapOnm4nT9XLk3TSOLUkTC70EaCOLIaaTBITQA5AYAMABBBREoVLZ4gRRCUQAhCDCTGYdCptbhcxkUgkEAgAAQAIAAEkEkAikQTOfUhEkAgQSAQiiUBkkCgChKOTqezkGjlHhFJYLCKdBlAoAJkCUKgAlQJQqEQ6jTi3nZjFIEFMMjwXJtKILDoIMcnof6zUECF0PkzloQwhH5EKYDmHJeFz5HKxTi3Vi1ApTEOYIJNFpDOJFAaRxCSAbBD8x4vMv9VIIxLJAMAgkiEynQGQaQCZz+CYNY7RfhFpkSlp4SmpIYmZkWmZkWlJQfHp4SlZUekZUelpUenpMZnZCXlZyQWZSYUZ8QUZCUUZicVpCcWpCSWpiWXpKZWpyRVJCaXxcUUx0QUx0bkpiSX5ufNKCupyknN9XXxgGkIHGWSAQiFQ6SQGFaT/k0elABQKQKEBFApAIQFkMkgDiRQiQKGDbJjG5bLEMcEJy+tXF6aVxAUnRvlHRwdEh3gEO9tZ9UqTRmlUKwwapb1B5+To4OLo4OJgZ9GpjTKxWiKUi/gyAVciFsjFQrlEIJEJpQKeiMlAQJBNJHGIFDGDY692itBYE8SOsRxDNNcUz3VM5JgSJE4xSoeAAP+IRZUlG5ZVbFpW9NGC3EVFKVHBQQ4WP4N3hl1QuTKgUupfJQ2olvhXCP2Khf5lwoBKaUidMny+JqLOEFbpElnqH5Ofkla0sLZmw5qFW9fWfraq9LOVpZuXlBxcv/z7jas3Lyv7qCF/fUP+phVlz68etb1otPW2jj+8Ovui8cnlX47u/rD33oWXTRcH7t+YfXV/sqt9+Om9sc72kRftQ8/bhl60Dj1rHnx6d+DR7f6Ht/oe3Bh4eG3gwcW+ttMv7x57fuvw02v/enjxq44zex6c2/vg3Bdtp3Z2nPni0YX9jy4ceHTx6+fXv++8+V3XrW9fNn7f1/xTZ+O/Hl3/9vmdn3vuH+t/dHLg8ZmhZ+dHOy9PvLw+1Xtrur/RNnjbNngLG7yNDd3Ghxv/avAfuYMN3MT7b+L9N7G+G1jfDbzvJt5/A+u7Ptt3zdZ7bbbvGvYf52zPtZmea7M9V2d6rtp6r9n6r+MDN7G+61jvdbzvJt5/He+7buu/PtcHaeu5OttzdbbnOj56796JfRsWZG5cnPNxQ8bGBRmfLc/btix3++riUwc+OH1g/dKc0IaMwOUFUUvyIualBZTHeeaHWfNDrXmhlqJI58oEr4pE76IY9/wI17wI9+xwj4wQz/RQ7+RAjzBXk4tGqudBKpipQNkKHirlIlIOLEZhEQyLYY4E5QsRvgDhCVG+AOEJEI4A4QhRrojDFcGoCEFFMCJBUTmXo+TztAK+nZBvL+aZpDxnpchdI/XSK7z1Ck+tzFsj9tVLPLUSHzu5h1buadQ7qlU8JpNForBJVIRE4gCAhk1K9jRk+xhyvOX5PtKyIG1thEOpnyrLwivxkC6MdFyV6PZGmuf7eQEfFYVuqoratTDlwOrsH98v/31zw4W9a+8e2vDw2Ocvz385fPO7iaafZtp+xR/+gT38fbbj6HT7kZmOo9Ptv04/+P31wz/G2n4daflx6O4PfY3fvbrxdde1A08vHug4vbfp2M7G33bePf7l3T+/un3sqytHvrp24rtO2ZEAACAASURBVMeO25e6nz/s6e99OTzcPTbW83qqf2pmZGZ2bHZmeGpy9PXEhG1mbGpqtO/VaEfTcNvVwfZz9y/9+PPOd96rzX+jOHNDXemBdUuPbf/g2I71x7/Ycnzflx8sWleTv6CqfE1B4eqM7BXJGUuT0pckpS/JyFxUkNtQkFFem1exuKxqZWXVW/V1y8qKitPSE6IzIiLzQsOL/IIKPXzy3LzznT1yTK4ZRrdUJ/cUs2uyo3OCyZxoNidbLCkWS7KTOcHkGOvgEG20j3K0jzE7xDk7xDo7xFrtY6x2UVa7cBe7EFe7EFe7vwU5F0HqfKw6D1e9u0Vh0nJkJpHKXaV3VahcZEpPpcosEjnwOAYeooHZKhZTxWKqIJYahhUQJKTTuRQKRCQyAYBFACGQzKFQ+CSijAI4skA/Li1WyMgSM8qltHolbbmBvs6ZscEH3hqCbguFtoUyPw9n7oiCdkZz9sTx9iUIvozn7Yvl7I2B98RAc8Nu9idwvkrif5UiOpAi+jKZ/0U8d0cMZ2ccZ2csujMG3hmN7Izm7YgTfxav/jTB8H6889pY74XRQeWhIZk+QfEu/sH27p5KJxepwUmsMoqlJqnMXiwwCDgOfNTEgx1hhjPM9OIiQUJ+mFQYqZCGKyUhMom3kG9GIC2VKiaAXIAAAQAbIKAkioDFliConMtTCYQAH+HxYC5EZ1NACkggEYkkIpFEIIAE4l/fQZD8H3sEyQSASARITCpTgPKlfImUIxayeCgVZhLoFIBEAUh0gEon0KgAlfZX1EinEulUAotGZDFIEIMEza3U+E8pwgwRm8JFqDwBIhNy5Fy2BGWK+Ry5TKwTolIuW8hhctlkFgOgsUk0Fkieq0plgWQWSGKSyEwymU4mUUEiiUCggkQGicIk0VkEBovIhEiQiC3xcw5Mj8lMDkvNiMrKjM5NDk3PiM7JSSjMiS/Iii/ITCjMTCrKTCpOTy5KTy7JSq3MSKlOT6lOTa5KTqxKTKiMj69ISalJSamJjSuOjSuOjinISK8sLVmcllyYmZQT6hcqRsV0kEED6Uwqm0pmEAEyiUglE6gUwl+Xi/R/rhhBGgiQyQANonH4kFjGU6fH5yybvzorITcuODHCLzLIM8jH7OOst9opTXKJXiHVzalxLpWqVhiUMr1EqBTypGKBXCpSSoQKAU8s4AjFPBEH4YFEBpGEkGligCRlCJwVTrESx3iBYwLXMRl1SkWc0hGnVLlLis4SERgY3VBR+snKms3Liz+cn720ND0+Itze7GfwzlD5FSuDaqX+tRL/aklgtSSoQhxUKQmukYXWqyIadFEN9tHzzNFVntHFUYkFZcUVby6et2l13WerK7evqdy8tGTn2rqft721e139J4uKPllU9E5Nxu+71o+1X8X7H7x+2jjb2TT26MaJrzZfP3Jg7NGt7rtnhx9cm+1unXh+b/jR7Zetl1+2XOpqvvD09umHN463Xfr17pkfGk9933jq21sn9t8+sff28S9uH9vReGx704ntbad2Pjy358mlvc+ufNl145uexu/77/7Ud++XgZZfhlt/6b37fdPxrS9uHBx7+EfXnUM9rUdsPVfw4UZ85K5t4LZt8A4+0oyNtmLjbfhYMz7ahI824SN3/5p6OnwHH7qDDTZiA434YCM2cBvrv431356r07EN3Px/T3zwFjZ46/868YHb+OAdfPAOPnT7b27hQ7dsAzexoUZb3w18oLHz1q9bVxZ/WJ+xeUnu5kVZny7M3LIsf8+b5d9vWPjLZ2vW12dUxrmvLYtfXRK/IDOkJtk/N9RSGOFSGG4tCrdUxrvXJHmXxrgXR3sWx3hlBVuzQtyywjzSg91TAt1jvCx+DhqjiKNE6AqUJeWw5VxYxkUlCCKEEBHCEcFcEcwTcQRClM+HUR6E8GFUgHAEMEeIcMQIKkFQKYrIuaiKz9UJ+QYxzyThmeV8Z4XQVSX20Mq89AovnczXoPDWyzy1Ei+9wsNOZVTIBGw2AySzKXQmAYSJgIAM+OjEcS66RKsyzlEUYxQkOkkSTeJUJ2mpv+H9othTn71xed87Vw+8e+Pgey0/f/zsz887z+7qv3pw8OYPY3cOT7X+Ntvx+2zH7zPtv021HZ1q+3Wy7fB4808jTT8M3vmu/9Y3/Te/6b5x8MW1r59f/erp5f1PLux5eH7Xg7M72k9vbz25s+3Uno7T+x+c/+7J1V9e3Pqj687p503nu+83jvS+mJwYeT07M45hYxg+huMTOP4am53CXtvwSRyfmsVeT04OT/Z3T3c/xl49mO1pxocfYGPPOu9c+m33Z3vWrf76/bU/bX7nh43r/vxy++lvvtm46r15xYtrq94oLFyVnbMiPXtFSubS1KylefnLivMXlufV1uRVLCguX1tTu7ameklJYU1eQUpCbnR0QWh4fmBokW9gsZdfkZtfkdUn38kzw9E12cklycma7GhJcnJKdnJKtliSTeZEo2O8yTHe6BDnYB/n6BDvZB/nZIhxdoh1Mca52se4GKJcDJGu9hEuhlCLPsCiD3AxBLrZ+Vl1Hq46N4vCpOcpTGKVVa52Vahc5SoXudxFLjUJBXY8jo6DaFFYi6IqBFFAkITJ5FOpKInEJhDYRCJMoaJUGpdClZBBBzrBj0tNkMJZUlaRgFwnpazWsz5wQT/14W32Rz/1Y20JYu+MRHZEwp9HsHdGo7ui0T1xvAOJgq8S+QfiOfti4P1x8IF4ZH8C50Ai76sU0Vep4r2JvF1x6I447q4E3u543q5Yzo5o7vZo4bYY+aZ4w4cJltXR7vUhniUBfpnegVEWnwCDu7/e1VNjdpbbGyVae7HSTizTiUU6IV8v4Br4qAMHcUQRJwh2ZsNWCPbgcj34PFcBz8rl2UOwnErjE0CEQIAIRIRI5lLoIghW8PhakUQvlQFyoULCl3LYHBqJBhJIIJEEEklEIkj8x4sE0j9SBEEygQCSSXQU4kr4UjFXzGfzeEwuj8GBSCw6gUoDKHSASgUoZIBMIdDmpEgDGXSQzSBBLArCpqJ/z7jhIwwBwhAgDCFEE6AMEZ8t4UNSLlvMYUk4LAkPlQl5SjFPIYDFXBaPTWb/7UUKizjnRQoLJP+nF2kkEo1EphDIFIDCJkFcOg8mo2wiqpeYogOScpOK85LLUqPyMmILC9OqCtKrclIqspIrMpIrMlMrs9KrsjKqszLqcjLqszIaMtMb0tMXpKUvTE1fkJKxMD6pNiGpNi1jfkZWXWJSeVpqVVHhgsK8mqzkXIvBDNNgFoXFokF0CpMM0kgEKvm/8yIZINNJDDqJyaRAKIOPMgUKga4ws3zp/FVpMVnR/nFhPhF+rv5u9m5GpVGvMCqkdnKJVinTK2V6ndqo15g0SnuV3KCU6RRSjVKmVUg1UpFSwBMLOCIhKoSZHJDAmgsWAYoCknkpXZKlzqkiazrPmok6Z6MuuRznHKlLhsYc4R8QM6+sZMPyqk+XFr5fn7m4ODUuPMzg5Kv3TFX6FCqDamVB82TB8xRhdbKQamlItTSkRhZapwir10bMt4uqN0ZWWSNKAuLyMrOLF9fUfLRi/tbVtdtWlm9eXrZ1RcU3G1Yc/Gj5luXlGxcXf7yg8OOFxU8uHsG7W7D+ByMPrk0/v9PdeOr8oR1Prx+9+duXjce+6m8+13Lm0LlDO05999mf32w9/vWmk99uPXdox+Vfvrj+277G4183n/m249Khh9d+fHbzp87bP7+8c7i/+ZeR9iNDLYf77x0aaP5hsOXQYMtPQ62Hh9p+HWr7dbT9yOC9nx+e33PzyMahtiMDLb+8uP3D2JNT+OAtfLQJG2zEhpvwiQ5srG12qBkbbf5rGup/seNdfOgONnwHH7qDD9/Bhhptg43YYCM+9D8w/N8yN2GuCR+Z+7Xb+NBtfPjWbP+N6d6rUy+v4IN3R55e/n7z8vfq0jYuzP50QcbGBRlbl+btWlO2/52aHzet2LQkvyrO482KxNXFcSsLY+elB5dEuxeEWwvDreWx7sVRzmXRrqXRbqWxHpXxviUx3nkR7tkhbpnBbunBHmlBbvFeTqHOBnedTMNlSSCaiE2VIiwpCksQRIJyxAhXjPCkHIEY5QsQzl9SRDhcNsyHECEEi2FEiiIKLkct4OmEfDsxzyjlmWV/edFTJ/e2U3hqJd56mZdO6qERe+nkHnYqs0YhQWEGSIJoDBaZwiIAMAFwUUri3Z0SXB1SPZ3yAt3Ko3yro/1Lg91TnbVZ7rqv180bvnVkquXYxL1fRhq/H7p9cPDmwYEb3w3cOjR461DfrUP9N7/vufFdz7VvXl49+PLq191Xv3p59UD31QPd1/Z3X9vffe2rrutfd974puvmd69ufd9794e+ez8MNh8abPl5/MGxiYd/Tj46+/rppekXN7GXTXhfx0zf4+nhV/jsBI5jMzg+gePjGD5us83gNhv+GsPGcWwYnx2aneidHHwx9urpZPfjmZ6HM/33sbFn+Ew/PjWCD/YPtN67+P2Br9ev/fL9lUf3bD321f4t6z5aWr2yvmpNTdW64uI1mVnL0jOX5RWsKi9fW1m8pK5kQUNR7aKi8lWVVaurKhcW5Fdk5WWmFCUklEZFFYdFlAWGlvsFlXkHlbv5F1q8Ms3uaRb3VKtHurNbuotLpqtrptUt0+KS6uSc4uSc4uSU7GhKsjgmW4xJToZ4Z4cEqzHe2T7W2S7Kaoh2cYhy1oeadUFmXaBF7+9i52fVeZhVFqPYzl6gdpSozVKlk0RmEopMfIFJKLAX8PU8jo6DqDmwCkHkMCRiMvhUKgqCMAhCRCIEghCZAlOoKJmkh2g+Aka0FM5Wcyt0vAVaZKUBftsR+dSTv8WXt9kH2ejD2hzI3hHO3RXJ3R4Bfx4B7YhEdseg++K4+xM4++PQfTHwV/HowUTOV8n8A4m8/UmC/UmCvQm8XTGc7TGcHXG8XXHcnTHcz6P5W6OlG2O170U7rIq0zgt2L/BxT3H3inb2DbT38NK6emtd3DVmi8LBJDfYS7V6sVIrlmqEIq1AoOPx7Dhce4RrD3Mc2KgDCzEwWAYmZMdG7CBEx0aUbFjGZInpTCGNIaAzhUyWBEJUPIFBKndUqQEJVypAhGwaTCKQ524YiQBABAjgX63oRBIAkgEShUChEKhEAgUgkOl0SCyQqaRqEUeEMlAOg8NncBAqxCAxaQQaBaBQADKVQJ4rwKGBDBrIoJOYDDKLSYZZFPQ/9i/yYboQZYpRppjHlgogKcoQIgwBhyXmQTIeKuNz5FK+SspTSLhSDgNlEmhskAqBFDaRCoF0FkhjgdT/9CKZSKSRKDSQSiXSGUQIInMgEKUDKJepstoHJEXl56fXZSZV5aTWZCdX52bMy82Yn5VWn5E+Lytjfk7WgtycRTnZizIzFmZmLsrMXJyeuSQte2l69rL07GWpWUuS0uZnZC3MzJqXkV6TlV6TlVZZUTy/JKdMLVLSCDQ2FYJoMBWk00AGg8ycq7v5x4tzeVQyQIboMB8RoCwelylggpBKpK8snFdbujDCPzbQLSTYI8zPGujq4G7Smu1UjnNeVEh1CqlOq3Kw0zqqlfYquUGrstep7TVKO7lELeLLuKhQwBFyIS6TCoMgm0jmAyQRgaHl24XqvHKVHvlSjwKhRwHfo4jvUSJwL5R5ZGtdogND4usryzasqN60rGj9/OylJamxYSF2jt46j2SFV74soFoSUCsNnicPq5MGV0uCq6TBVbKQanV4nT6qwSF2gSm6zhpd6R1TEJ2UV1Vc9s6S+s2r67euqt62umrLivJdb877aeu63evqP11csmlxyXu1Od9sWDXWfhXvuz/++Obow+uvXzS2X/jx/A9b/9j74ZlvNrWcPNh04qvLP++8cviLjvM/Prx0+MnVI92Nx/pbTg93nJ98dGXy6dWBjrMDD84MPTg72HFqsO3YQMvR/uafh1p/GWn7dajlp4HmQ33Nh/pbfhxo+Xmw9fBQ26/jHX+8un2o6fhnLad2DrUdedX0c3fT4fFnZ/GhRnz0Hj7ajI23YyNts6Ot2Hjr3/PB7+Fj97DRpjnwv098tAkbuYvN+XKs6X/g3n/DaDM+2oKPNGOj9/CRu7bRO9jw7Tlm+q7P9t7AB+7M9jae/Oajt2uSNy7K3rQwa9OCrM+XFexaU753Xc2hT5fveaumLslndVHsmpL4dRXJS3Mj6lMCS6Ld88LMJRHW0ijXmkTvyjiv4ii3smjP8njf4hif/AjPrGDXjCCX9ECXFF9LvKcpzGrnqpXaiRAFQpcjDAUKSyFIxGKLIViMcMQIVwRz+DD6DzwIEsCwCIJFMCxBIBkHUfI4ah5HK0ANItQk4Vjk/H/iRXeN1Esn99HJPDViT43EU69wtVOrBFw6SGSQKUwqlQkSWQDgolZmhASkB/oURIXUpSWsLMr5cF7VhvqK5VmJWZ7GBLN89+qKkTtHJ1t/H7r9/Xjbj0P3vhtqOjR875fhpsODTYeHmw4PNx0ebf51pOXwaMvhsdZfxtt+HW8/OtFx9PWDo5MP/ph6cnzq+amp56dmn5+ydZ7Bus7gnWfwrrNY1zms84Kt87Kt8wb2shHvuYf1tc8OPpsdH8BtrzFsdgrDJnHsNY5PYTYb/hrHxnDbMD7dh413Tg8+meh9MNnzZLr3xezgC3yyG596ZRt/ZRsbxF9P4aNjk51PH107/cvujbs/WPP951u3v79xee2qRTVrG+reKi9dnZu7NL9gZUnJmqKCpWUFCxvKFy8qrV9QWLqstHx1ZeXCgvzS9OzstOLkpNLYmLKIqPLgsHK/4HLf4HKvwGIX3xyrV6aLd4ard5aLR6ara5ara7arR5aza5rZmma2ppnNKY6mJLNjirNjisWU6GxKdHaIM9vHmA1RFvtoZ4coiyHC2T7c2T7Uog9wsw90t/dzUpj1Ao2Br3QQKOz5Yg2MypksBYOpYrPVMKyCESUMK+ciRRaTR6PBIMgEAIhIhEkgRCLNlTpCIFHLogbK0DSDrNhBVmUnWOLAf89VttlX+Zm/dKu/YIsfZ0sgui2Y+1kI7/NQzvZweHs4tDMK3h2D7IlB9sUh++PQrxLQg0ncb1P436QKDyTx9iZw9yVw98Zzd8fxdsXw59gZK9wRK90cq/ko1vhGtHVRhGdZkG+ap2+0s0+wo7evwdND6+KmNltVJmeF0Ulub5TrDVK1VqzQCqUagUTLE2m4PC3C0UKoho1oWLAe4uggVAOhajaiYiMqmKOEOTI2LGGxpGy2DIIUMKLl8YwSqVmpBNhUmEWFaCCdCIAEgEgkgCCBSCQQiABhrir1Ly8CZDJAIQAUIpHGZnPlUo1aphOif3mRy0BRGswis2gEKhkgUwkUBplGA/+S4j/QQTYd/Gt6OETjIwwhhyXhsqVctpTLEnMYQoTORxgCLkvCh+U8VMZDpWKuXCnW6uR6MSpmgQwWkQKTaBBIh4gMFkhngTQmicokU+hkMhUEqUQSmUAiE6hUIpNGgGgATAcQMaJ3MgTqVF5mh+D4qJL87IV5WQuz0udnZyzMzliUlbE4M2txdvbS7Nzlubkrc7JXZGYuy8xanpm1PD17eXru8vTclek5K7PyV6ZmLc7KWZyeUZeZVp2XUZOXXrGwell5TqmSJ2ODDIjKZlNYNBKNQWYyKUwKgUolUikECnXuX8JcRRJARRioiCNGmVwOnUcFGHq5sb5icUlOtZ9rsIfJ28c5wNPRx2pwNeudDWpHlcygURi0SnuNwqBXm+w0JrXcTiXTa1X2OpVBKdWIeFIOLEDZfD4ihJgImcQiECGQLABAMQg5yC2JBv9irV+pzKdU7FMm9K4Q+lSJfcoU3nk6t/jgsMT6yrKPlldtXl68viF7WXFKQnio0eJr9E3XBBQrg2slgbXS4HnSkHnioCpxUKUsqFIZXKUNrzVEN5jiFzrG1ltjq92iigKis7Mz85bV1Xy0fP6WNfXb36jbtrpy07LSbz9ecfCjZVuWlX3cUPDxgqL363JvHN73+uGNyce3hjuuDN2/MvXiVk/zyc5bvw22nn548VB/y8nJx1cmH12ZfHx1pOP8cPv50fsXR+9fHGm/MNx+frD9fE/rmVetZ3pbz/S2nOxtPt5377fee7/2NR3uu/tz792fept+7Lv3Y1/zT/0tPw+0/DLYemSk/ffRjmO9TT/dOPLp48tfjz088eLWD91Nv0x1X8FHm/GJNttIy8xgMzb1EJ9sxyda8YmWfzOnyf/r8S9a/heMteJjrfhYCz7Wgo3dw8aabGN3bGN38NG7+MgdfKQJH7iDD95rPLFv/YLsTxfnbl6YtXF+xrbFeTtWlnzxRuW/Pln67UeLVuRHLsoIfrM8aU1J/OriuOX50QsyQ6uTfEsiXUqj3CpiPcqiPUqjPMpivIsjPUqivYuivHJCXbOCndMDnVN8neK9HGI8jRHuJi8HlVkhMAhRDReSQUwhnS5ms6UIKoZREYwKIUQAo3MIEUSEomIEESGQGGaLYbYMhRRcSMOF7ASIUYw6SbnOcoGbWuyplXlqpD56ha9O5q0We6qFHjqph0Fjr5BAFDIVJDHIFAYBpAOAQSKK8/OO8XaP9XFPCfTNiwxbkJP5Vk3529WlCzPio0zyGCfpsV1vY91Xpp+cmnl6HOs6OfP8z+mnJ2efnJx+cnL2ySns6Wn8+Vn8xTn8+Rn8+Rn8+Vn8xRn8xVn8xVns+Tm86zz+6iL28gLWfd7WedbWedr27JTt+Rm8+yLeddnWdcXWddPWfRt7edf2qnm6//H0aI/t9bhtdnp6dmYKs03jthl82mYbw2eH8Kk+bLRzdvDxdN/D6b5HMwOd00Mvp0df4jP9OD6C20ZnJ8ewiSn89Qw+MY5P9Pc+unvhyPff796+9b0Nqxe8sXz+uoV1b1aWrcjPW5yXu6S4aEVF6cqq4kULyhcuLqtryCteWlK2tqp6cVFRRWZuXnppWnJZYnxFTGxleGRFYGi5f0i5f2i5T0iJZ2CeZ0Cuh1+um2eWi0uWi0umq3ums0uqxZpmsaZZLKlmpxRnc7rVnO7slGJxTLYYE8z2cWaHGGeHWIspxmIf7WyMNtuHOekDXB2CPE2BTipnLV+t58sNfKkO5UvpDD5IEpBJEjpdTKOJ6HQpkylhs8QspoBOQ8lkiEhkEgCYREKoFJhMZoEkBoHIJBD4IGCCqOEKfqZBVuWkXOmh/TDAbmOQ+hM/4QYf9BN/ZGso77NQ/rZg7mfBnB0RnF3RyBex6N44dG8svC8O3h+PHEzifpPM+y5V8G2qcH8id08cZ188Z18Cf088/4s4wa4Y/q4Y4a446fZ47afxxndjXVbE+NZGBOUGhcZ7BYc6B/gafbwNHm5aZ4vSwUlucJTpTVKdUaozSDR6kVIrlOkEUh1PouYIVAhPCXPlLETOQjQoX4Pw1BBHyebIIFQGoQoYlbLZYiZTymYrYUjD4Rj4fJNI7CSRAFQCkwYyKSAdJFBAAokEkkEQnKtCJQDAf3iRRAYoRIBCJrFQRKSQ6VRinRAVc1k8HpvHY/M4TA5EhWggjUQAyQQyjUSjkebKMplzwSKDPHe/OLdwioswRByWlMuWclgSlClGaAKUxucwRVy2eO4lwhahkIgPi1USnVFrUgoVbBKTSSDDJBpMYrKJTPacGkk0JplKJ1NoJDKdRCMTSGQCjQKwQIBFAWAhW+PtEpWWVO1ujVfLvYODcvNyluZkLc0vWJWTsyIra3lO9sqcvNV5BWtzC9bm5K3Nzlmdm7MmJ3dNdu6azLw1mXlrMvLWZOSuzshdmZG9JD9/eV7OgpK8hvrK5UvnrVqzYG2UX5gUFnCobJTKgiksNpXJJNPpJNo/Tf1zAwfmoBFoLBILZXAgKgxTUAYRsjp4LKpdUZBR7uMSZHXwcDN6OetcTGonB7WjndKkldsb1CYHrZNBbbLXOBrUJo3MTi3Va+V2aplWwpdxIT7CnBt/ymNS2SSQCRAhAkUAkMRkjkXrmWkILNX4V8h9KyQ+FWKfKpFvtdi3UuVbaPBMCglPnldR+uHSyk3Lij6cn7mkKCkhPMTRxc8SnO0QXqGPnK8IrVeENcjC6yUh1dLgKnlwhSa4Uh9WbR9ZZ4yZ5xBV4xRV6Rxe5BmeGZuQVV1a9vaieZ+urv/sjZqtq8o3Lincvqbqx81rvnhz3ob6/PXzcj9dXLL3nUXPrvw++eTW9PM7gx2Xhx9cHnp44eW9E0MPzred/9f9i4fGHl8Zf3J15OHFoY7z/a3nBtouDLZd6G8939dyrrf1Ql/HlZ62S69aLvQ0n+ltPt3XfLK/+Xhv09Gexl97m34daDk62HpkoO3oQNuR/tajQ+2/97ccHb1/YqT9j6dXv715dMuL69/1Nh/pbvploOPE9Kvr+GQ7Nt4+M9SMTT7AX3fgk23/Pyba8InWvxj/3zDWho23YeOt2HgLNt6Mjd/Dx5ux8WZs7B42chcbacIH7+LjHU9v/7ZpZckH89I2Lcj6uC594/ysbUsLd6+t+Hb9gh8+WfJ+bXptovd7tRmrimLXVSSvLIxZkhPekB5cHuNZEulWEuleEuleFu1VEedbFOFeGuVVGu2VH+GWG+aSHWLNCDIn+5kSfE0xXo4hVjs/o8pNIzWKuVourEJhBYJIEFgMw0I2JGRDgv9ACMFChC2E2SKIJUbYcg6k5sE6AWIvREwSjlnGsyr47mqRp1bmo1H46ZV+OoW3RuypFnhoxZ4GpVmj4DAZVBBkUqhMkEwFAC6DblLKjQqRnZhrJ+I6ycWeenWI2Zjg6ZLm6x7vZnTkkvJDzC8af8OHm14/OYV3X8BfXsS6zuFd57Cuc1jnWduLM7PPztqen8e7LsyBdV7AOs9jL85jLy7YOi/Yui7Yui7Mdp2zzfHirK3zHNZ9Eeu6jHVdxTpvYN238Vd38Vettv5H2FgPPjOGY9MYPjOL22bwmWnbBDY7ik8P4uMvij7y4QAAIABJREFUZwafTvU+mul9NDvw3Dbaa5scmp0etM0OzM4OzdombRhmm8Ft0/jsyBg+MYRjozOjL5+23zv567FN729e2bCmvmJ5ZcmyitIVpUXLiwuXVpQuqy1ZtLB80eKS2obcomVFZWsqqpYUFldn5RdnV2SnV6Wl1CQn1cXG1YZH1YRG1oRE1QRHVvqHlfiFFvkGF3n75Xt45nl45Li7Zbm4pFmt6VZrurM1zWJOtVoyrJZMi1Oa2THFbEo0mxIsjvHOxjiLY5zFFGMxRTsZwhy1/i72gR7GACelRcdX6wRyHU+shDhCKo1LJPLJoIhOF1KpfCpVyGDw6XQujYaQSBCRyCYQIBKIUCgolQaRKUwiSAcIdABgAgCPAOhpoA+PnW0vW+pnfDfM+EGIZn2Q5KMA7oZAZFMwuiUY/SwI3RHM2R3J3R2L7otDv4xD9sXB++KgAwnIwSTuXLx4MFWwP4G7L5bzZTxvX4Jgb7zgi1jBzij+jkjRjhjFtjjD+jjLmhjPeREB+UEh8d4hIa7Bfk4B7gYvF42zRWVyVNgZZRp7sdIgVBpESnuRyiBQ2PHler5MyxWrOUIFwpfDPAnEEbNRERMRMxExC5WwUAkbkUCwBIJkECSHICUMqWFIhyIGDurI51tEQoAMMMggiwzSiQQKkUAhEkGAAAAAQCAARIBABAAQmFMjSAbIRIDKoHNEAqVKbqcUa8VcOQ/ic9k8PsTnsXkcFgeis2lkGgmkkIhkKkid8yKTwmJRIRYV+rvHn8um8hCGaC6DCtOFEE0IU/koXcBliXmQhMOSIAwRxBTALAGXLVII1XZKg0Igg0hMFpECgVQ2kcEmMtkEJovIYIN0FplGJ1OpRDIJINFIdDYVoYEwCLC5bLm/W0xWcnV+zpK4mCpvz/SE+Nrc3JVpaYuyc1fm5K3Oyl2Tm7c2t+Ct/KJ38gvfyclfl537Zm7um9l563Ly1mXlrcvMezMj743MvDU5hWtz81YW5C6tKF6xetEHn773+UdrPqrMKtMJFAI6zKWyOFQWh8pCaCwGSKUQSP8MgaMSSFTCX16kAlQGkcEisyEqAlFQDkMY4hPVULUsJSbHxyXIxehltXd30jgbVY72SqOdwqSTOdirTUat2aAy2qmMdkoHtVSvkdpppHqlWCXiiFEmB2FyeJAAZaI0MpMMsgAiDJCFAElCEbja+eTaB1dqAysV/pVS3yqpb40koFYSWKMPKnMMyIiMzWyorvhoeeWW5cUfLchaUpQQG+xvsnhZAjMdwsr1kfWK0HmKsPnyiAZp+Dx5WI0qtEoXUmEXWu4QVmkfUWUfUeUYUWmNLvOOzguPzcjPzl9ZX7th5bwtqyu3rCzbtKLk44V5325Y9u2G5VuWln26qPiTBYVbllWcObh16vEtrPve2OMbPS1nezrOPrvzR3fLyb72M49vHBl/fgPvbx59dKW39VxP85melvMDbZcH2i8PdFwbvH9j4EFjX/vNntarPa1X+lsvDbSc628+3df0Z9/dYwPNxwZbjw+2Hhto+6O/9fe+lt8H244Nth3razo60PL76P0Trae/uP7rpt7mI31tv3ffO9r34M+ZwTv41H1srN022opN/j9efN2Gv/73IzbZhk20zvG/kOJEKzbeahtrtY232cZbbOMttvFmbKIZn2jGJ1qw0abZwdu2gUZ8vH3o0YW9Hy54oyxu88KcT+ozPp6XsXlR3q415V+9N/+HT5ZtWlJYl+TzXk3621Up71SnryyMeaMscUVBTFW8b0mkR3mMd2mUZ36oS0GoS1GkR3msd1msV2GkW164S1awOdXfIdFHH+uhjXDRh1p1wRatn1HtqpaYpQInuUQvFMhRRALBIggSQbAQgvksNo/J4rPZAhgSwZAEgWQcWMFDNQLUIOYapXxHGc+iEFiVPFe1wEMj8tJJfbVKP53KX6f01Ui8NCJPrcjTXu6sU/DYDBpIZFFpEI3OIIFsEJQgkJwPSVGGFGWoeIiaC6kQloEDO0v57gqhkUd3k7G/3rBseqgN722cfnFptuuiresc1n0Of3ke776AdZ23vTiPdV7Aui79m86LeOclvPOvNV62rku2rgtY1wWs6zzWeQ7rPId1nrc9v4B1XsJeXMW6b2Kv7mI9rba+B7bhTmxqEJ+dwLApDJ+dxaZmZidmp4ZtE/2zI91TA88me59ODzzHRnpsYwPY9BiOv57FRl/PDE/Ovp62YbMz+OxrDJ+xYa9H8KkBfGYIn52aHB6/d73pmz3fvr1qfWXRouKCheUlKypKV1SWLp1XtmRxxeJFRdUNuUVLi0pXlVUszi+szc4vy6vIy6zJTKtLT6lPSqyPiZsXGVMfFl0bHFkREF4SGFYSGFrqF1jk41vk41Pg5pbl4pLm7JxqtaaZzSlOjskWpzRnS7rFnO7kmOxoSjI7JZqdEs2O8WZTrLM53uIYZ3aItNiHuplCPIz+TipnvUCj4UqViEDChLkkCkokckmggEYVMRhzUuT9LUUWAWATiSiVglAoEInCIoJ0AoEGAFQAoAEgk0DmAkQ5SLCyKAlypN5d9naYZn24YmOkeFMEf1MwvDmA/XkgtCMQ2h0G745GvoiB9sTC++Kg/fHwgQT060TO14mcg8ncr5J4++M5c17cG8/fG8vfEyPcEcH/PFzwWZRic6z9ezHWpZHexUEB8V6B/hZ/N6Ofq72vs9bdrHRylBvsZWqDRG4nlOn5MoNAbs+XOXBlBo5Uz5FoUZEKFchQvgThzd0UCNlcIZsrYnPFbETEhkUstoDJkEJsHY9rEgsdRUIDB7WDmCYUcRHyATLIopBZIEgDABIAgHM+nINA+MeOBBJAIgEUIkBHIIlK7qBRGlUSnZSv5CMimMFBGVwumy9ABDyEDzERGoVBIlIoRNrcqiMmhcWksJkUNpMMM8kIm8plUbgsCp9F4UE0AUQTwjQhTBcidAFM4yMMAcoUc1gSFBIjkJgHicVcuVKkEsJCiMxik2gsIoVJoEFE1pwXWSCDRWbQSXQqSCUTqTQyi0pmkwG2AFb7ukUWZNSV5C/NyV6anb0iPX1xTs7K7JyVObmrs/PWZBe8mVOwLjt/XU7e23kF7+QVvJuT93ZO3lv5he/mFb6TV/hOXtG7ecXv5ha9lVv4Zn7h2uKSNeUlq5Y2vPvJ29t2f7Ln7UVvBpi9BDRIwkZRCoNDZcIUOkSh00EyCSBQiCCFAFKIIJXwD2QGyGBTIIgKc1l8iMoRwvL48NSa0gVRQQl+7qGeFn8Xo5dR62xQmvRye73cqJXaG5RGe5VJK7XTSQ16uUEj0WskerVYKxfIBbAQZXAQBsqHBDAdppKYFBJEIMIAKAAoMprIw+BX4Bheawir04TUKYPmKYPnK8MWaMIbHMKqLEHZMfHZC2urPlpWuXl50YaGrMWF8fGhAWaLt3NAhiGoVB1SIw2skgXVSMPmicPqFGE1mtBqu7BKh/ByY1iFQ3iFKbLaHFntEVflH1ccFJWWEJ86r7T0/WV1n64s37a2Ytvaig0L8j5fVfHz1jd2v1mzeWnJJwsKPl1Ssv2N2vvnDk+9uDv9srm3/VLP/QvdraefNh4beHC5t+NCb8eF1913xp/d7O+41NN6oafl4kDH1f771wce3Bp8cKev405v+52+9tsD928PP2gc6rgx0Ha5v/XcQMvpgZaTAy0nBlqOD7YeH2g7NtB2vKflj8GOP0fu/znccXyw7Y++5qP3Tu5qPr2np+Xoq+bfnzcdGXx8Fhtpxicf2EZbsYn2/yLFqfY5sNdt2Os27HWrbfLfYJOt/0NM2frfMN5mm2ifnWifnWidGW+ZmWiZHm+yjd61jd3Dx5ttg7dnBm5jw82zg/fO/vjZG2VxH9VlbGzIXl+XtqE+8/MVxV+8Wf39hmX732tYmBFYn+K3ujBmRWH0e7UZx/asP7LjvVVFibHOqihHWVaAU06wc06Qc2G4W2m0Z3G0W16ENTvUkh5kTPUzJPvo4jy1US66cGdtqEUX6Kj1NijdNHI3rcKilNtLxTqhQM2f21QskPN4Ug5HykFlXFTB46h4XDWfpxPy7CV8k0xoVggtCqFVKbQqBa4qgbtG6KWV+GqVPlqFr0bup5X6aSU+eomXQe5qUIlRNosMMslUBpnCIpEQClXORdUSjlzIkvMYCi5bxWNrOGwdytahLD3MsIhgI49SkxLS3XIOH2qfen7F9vIy9uoC9vIC9vIC1n0R676Id1/Euy9hLy5hLy5hnf/JXKb0sq3zoq3roq3zgq3zvO35WduLs/iLC9iLS3jnFbzrOv6yEe9pwntbsYEH2GgnNtmHTw/Zpsdsttezs5NTr0cnRvomh15ODnS9HuicHno5O9qHvx7BpiZsM5Oz2OsZbGIKf/0am31tw2Zm8ZlpHLPhM5Mj+NSg7fXA1PgQPothE7b+5703zt7csfnLBXVrSwsXVpYsnV+5YmHl0iXlCxYWVi7IK15eUr6ypHxRfmF9Xkl5XnV+dk12Zl1WxoK0lIVxCQ3RCQ2RcfNCY6pCospDIstDIsoDQ0r9AkoD/Eu8vfPc3TNdXdNdXNIsllRHx2Qnp1SzOc3RlGIyJhmNCY6OiU5OiY6meAdjtJNTvJMpxmyMdHWK8DCHuth52ctMOoFaw5UoYJ6IzuaSqRwSmUchC+lUIZ0hmAsWqVRkrtCGREKpVA6NxiaRaAQCDSBQAQIVIFAAAplAJRPoDIDEBQAxABiIQBAHzNEx57vBbwbzN0SIPgnlbA6Gd4agOwPZO0JYOyOhnZGML2JY++Phg4noN0m8g0ncg0m8b5J4X8Vz98ciX8Zxv4znfxHL/SKGty9OvCNSsC1cvDVa80m841sx7g3hflm+fkEWb7PO1aB2NWrdHTUuZqWTSW7QixV6sdROJDOI5A5CuQNPYoeKdLBQC4vUsECB8KQIT4xwhShXgHBEME8IcYUsVMCCBSxIxIZELKYcZjvJxMFOxjCz0V0uMSIsR5jtJuQBDBpCo7BIRBqRMFeGSgAIAEAEiMS5Nn8iSABBAokEUECARiKwuYhSLTfp1GatwiThq1GWCKLzEJaAC4sFHKmAI+UiEhadRyayQYBOIjCoIJNBYs9BJ7IZIJtJQphklEnmsChcFpUP0YUwXcSmCdiUv+pxkLliHLaYw5bwISkfEgthCY8lgCkwE6TTCVQ2yIDITCaRygLpLAqbSWJQiVQSgU4lQSQCGwBYEEvh45mYn7ukpHhFTt7S3IKVOQWrcvJXZ+WuychZnVvwdk7B29kF7+YUvJtb+F5e0Xv5he/l5r+TV/h2QfG7xWUflFR8WFzxfkHp2/nFb5aUv1lV/XZ93dsrl65/Z83GD9Z+snHdxq3vfFpfUGkQqQUMRMhG2SQmm8RkgnQGic4gMyggjQJSyEQKiUAiAyCVQKISQQqBzCAxEDrKZfF4bD6HzlUKtJkJObUl9VGBMZ5mX3cnH2cHd6PW7KBx0skMGqlBLTGoJXZqiV4jtdPLHbRye4VYKxdq5CK1hC/nwUKEyYWZXITFY9EQGpk9N+aGAPIAUEjlOdv55jlF1BmjGuyiFqnDFihCG9SRi3QR843hVa6hedFx2fUVFeuXVH26pHB9fdbigsSUiDCr1d/ql2nwK9QFVamCqlXB1bKQWklwjSKkWhNSZQitNIZVOIZXmiOrnaNrLRGV7tEVvjElvmFpIeGJ+dn5qxtqPl5ZvXVt9WdrqzcvL924KP/A+w3/+mTp1mVFW5YWf7Ko8MOGvEOfvTt0/8b0y/ahR7detV0YfHylu+Xc41snBh5cf9lyYfDBtZme1qFH17qbL/S2X+3vuD7w8Pbwk5b+h3MrqFoGHrYMPmoefHivv6Oxr/V6f9ulgdZz/S0n+1uOD7aeGG7/c7jjxFDHid7W4/1tJ8YfnRl9cLKv+ehA6x8v7xy++du2+5cO9rWd6Gw62tl8bLzzKj7ejo+3YWMt2ETrnNuwv72IvW63TbbZJttmJ9tsE3+BTbTZJttsk63/hI//Zrzlv2ZZW7DxFttE68xE6+xYi22s1TbROhcy2iZasMkWbKx5ZrBxZrARH23BJzv6H50/uGnF6rK4t2tTP1qQ/f68tPUNWTvWlh/4YP6hTSvXlcdm+9uVRbm8V5f2x573+pv+HGo+feG7bfPTgixcwEfJzvR3zA50yQ/1KI7yKYz0yg52SfM1pfnZp/nYpXrpk7z0Ma7aKKs23KIJMin9DHIvrdRTI3FTy6wqmUUhdZSJ7aUSe6nYTiLWi0VaoUAr5OtFAr2IbycSOIh5jlKhWS50VgitCpFVIXKVi1wVAneVyEsl8dcr/HQKf53CXyf308q8dXIvO7mXvdZOLEDIZDqByABBNomMUGkyLsdeLbVTChU8SIYwlShbg0L2PI6OzbSDGWY+bOJQ88M9Wk79gA8/sHXenO26Yuu+gL28jPVew15exrovYd0XbF0X8O7LePdlvPsS3n0J67qIdV3Cu6/YOi9h3VfwV9ew7iu2F5fwrkt492Ws85Lt2SXbiyt45w2s+ybW3Yi9asJ7WrDBh/h4Jz75Cp/swyb6ZycGp8cHp0b7JwZfTgx2Twx1Tw33zo4NYK+H8Zlx3DaF47Oz2PQMNjWNzUxhtqlZbGYGn53GsVnMNjWJTY/i02OzY8OzI6O2kTF8chobmXz1sPPs0VPbPty8rG7JvKLq+uKqhsKKedmF87MLl5VUriqvWVRQVpNVWplfV5hbn5s5PzNtQVryosTkxXHJC2OTF0QnzouIq46Mqw6PrgyJLA8MLQ0MKvUPKPLxy/f0ynHzyLK6plusqVaXdLMlzd6YYO8QbzQlOpqTnczJJsckk2O82THOySHS2THczRLmavRz0lr0Yq2aK9FwxSpEIGaweSQaFyQLKBQxgy5g0Hl0BodChUEQIRA5JDKPyuDSmGwShU4kkQkEkEAAAZAEgBQAJBNIZABkEECECPIAggAAJACgAwEPmJCgptW48d4Mlm0Ml28Pl2wP5m0PQ3ZEs3ZGkb+MIR+Mo/8rEf4ugfd1/P9p7K6jo7r2t4EfGfcz7i5JJu4+cXd3F2JAcYdSWqRQtNT91u1WKVDHEjQ2MRzimbhAkplz3j8G2v7ee1+Z9axZM7Pm/8969v7us3kfJgk/SRF9liz4OBH5IJH5ThLr1UTWK4ncV5IlR+MlL8WrDiU7v5DmuzkppC42IiMwJNjoa1S66aQuermbQeHiKHNykGj1IqVOJNcKZTq+VM+T6DgiNSJUMQUKpkDG4IkZHCGdLWSwBUy2gIHwaQifxhZQET6FxSczJFS6iklzESIRRlVWkHtZdFC2n5uPgG2kUz25HIBKZhJwJAi0n8eAIQAEAQACARgCYACCARgG8TBIgAAiBJBhkInQlTKRUaf00Co9RDwdkypi0oRsppSLyPlsBZ+jFHBUHKaCThYRcWwCzKTgmFQ8iwozqBCDAtEpEJ0KM+h4Fo3AphO5VBKfShZQyQIqgUPFIwwSh0nmMUh8JllgX2jl0iQcqphHFwuYYjaFR4XpJJBMJ1DpRCIZxlFwRAqOQoLIBIhCgJgwyAIABp2q8vNNyy/cWFS6La9oc0Hp1rzSTTklm3KKtuYWbc8t2pVbtDu36Pm84r25xS8UluwtrthXWr6vuOz58qoXKqr3llTuqVyxr7p+X1Xdcyvqdq9bt3f3ziMv7X/15KE3Xjv06tHnDu7f+tyOleuTQiL5JDpCoNNwFDKOTMVRqHg6BU8j4ShE2E4jiQCTiBCRBJNIODwRwtPxdC6dJ+FKhSyhiCl0UjoVZRTVldbFmxLc9B7uDl4uBg+D2uigcVHJ9DKBRi7U2t81UketwkkhMYj5SjFfKRGqhFw5hyVC6HwWg8+g8ahkNonAhEE6CNBgPBcAODi6XuOb7RbX6JywxiFxoyL6GXFYozyqSRFeawiv9I4qiU3IbaisOrCu/vCasgMrCzeUZqRFRnm4mdwDsvUBRXpTjc60Qh1aLQ+rlYU3KCLq1eEr9GHVjmHVzhG1bjF1HnH1rpGVnlEVfjFl/hFZweGpqal5K6sr922oP7yl/sT2xpPbVxzdUPbKlopvj299e1ftoVV5JzZVHNtcfXRL/bVTny4N3px70DHWd2H89qWxvubbV86OmJvHelqGOs89GuiYf3BjrPfSaG/LaO/l8Vttk3d7Rm51jt4xj97tstzpsdzusdzqGutrH+u9PtbTbOk5Z+n+xdJ9ZqLnzFTfmeneM9M9ZyZ7fx7v+Xmq95eZmz9PdJ8abvtmrPP7ey2fXvn+5L0rX1p6zw52/DjcfebR8BVsoRdd6EHnu9D5LmyhB3vca3vUjS722h73Wh89iW2h17bQiy70Ygu9toVu60KX/f//mX/sLHZhs2brnNk6b7bNd2EL3eh81/JMh3W2E33UszxnRue7rPPd6FwXOmu2znRiM2bLrT8/e2X7jvqMnfXpe1fnHFyXf3J7xTt76j7cv+rtPSuObih6+7m6q9++NtX1y1zfH3O9vy3duXD7z08PrMoP1bI8BOR4N3Wmv0tWsEeuySc3xDMrwCXDz5DsoUz1UmX66xO9NAnemjh3VaRRFqIXBagEfgq+r0LooxR7K8QeMpGrTOQiFRolIkex0EEkcBDxDEKug5DrKOIZxXwXscBVzHMVcz0kfC+p0Ecq9JWJ/JWSILUsVCc3GeQmvSJUJw/SyALsMajd5DIuEU8FACaeQIdxVBgnYDJddAoPR5VRITIIuToeS8dmOrIRA53ijNCNTLIbl5wV4PjrB4etg622/iu2oRbb0EV0pAUdu2IdvIgOXcJGW9Chi9jwJXT4Ijp0AR06bxs8Zxu8gA5dtA1esA1etA5eWnp4fvnheWywGRu8bOtvxoauYYPX0MHrtsFWdLgDG+uyjZptlj5s+j42+xCbHcRmhmxTQ9ap4eXp4aXp0aXZseW5cevClPXxtG151madR21LGIaiGGaPzf4BxVArilpt2NISuriALcyhczPozCQ2PYlOT9gmJ7DpKduEZaCz48wnn7y8Z8/2xsamwsLihKSc8NiyxMym3NLajKKihLyG8jVVZetKC9bmZ6/NyVqflbUhPWtDSuba5IzVSWlNiWkN8akNsUl1UXE1EdHVpsiq0PCKIFNZQHCxb0CBt1+el2+uu1e2s1uGk0uas3umq0eW0S3T6Jbh4prubkx2c4zxconycw33cPA2qhx0YrmCzVMiPCWLJ6YwORABAWE+niiiUARUCodIZkF4JgCzQQIfR+HjaQieQoYIBAiPs59oB2EYwOEAmAgCVBCgQRAdxtFBPB3E0wE8E8CxAVAGAX5sfIEDe1OA7MVwxcuRshMx/GNx1NcTif9KxH+SiPssifxJMv/jVNmHifKPEiSfxHI/imV8kEB/NwV5JYVzJElwMEl+IFm3L9V1T7r/1tTQxvjw0siIBJ8gfwcvo8xZJ3LQih3UYoNapNUI1QaxRi9QavhyFVeq4kgVbJGSLVKwRXK2UMLiixhcIZ0jpHOEDETEQIQ0lpDOFtG4QipbQGLIqHQHhB6qFRUEG2tiPDdkRTyTFhGjl7sy6R4cLkDCU2EQb18xhUHIvqcI2U9sABAEwBCAh4AnLgIAg0lTyMWuWpWnVukhERrYLDnCkLLoEg5LzkXkPEQl4GoFXB2XpWYz5AhdglCFDCKHCjPIIM2OIg3HpOMRGoFNJXAoBC6ZyCUTuRQCm05gM0hcBsm+uPqERg5VzKVJBEypCJHz6EIGAaHAVDJMouAIFByBDBOI9kfM4Jl4iAkAdAZN6ekem5+/trLq2ay89Vl5GwrLduSVbs4r3ZJXsj2vZGde8e78kufzS/YWlOzNL36hsPj5kvK9FZX7Kiqfr6p5vqrm+Yrq5+ob969Zf3jL1mPP7TpxcN9rrx555+0T77568OSR3QcObtu9c/X6suQMD4WGgyOxCRQ6TKKAeCpEoOMpdAKVgqMQQAIOgAkQgQQTSDCeBOPty6osMkvEFiuESqVQKefKvBw9S7KKizOLo4Ni3A2ebgZPZ52bVu6gljvIxFoJTykXalUSg1rqoJE5qqUOEqFGyFOIBUqJUCXkyTksEcIQsJgCJoNPo3KIeDoMUiGAisNxAJAHU7Qqj1TPxJVO8at0sc8oolaKQ+vEodWS4DJdSLFHWF5MfFZjZcXBDfVH15cfWlW8qSQzJSzcwz3UKzjXGFzqZFphMNWqgyqVphpVZIM2sk4XXmMwVTmGVhjDKl0iqtyiqt2jqrxiqvxiywIic4Ii0qNj00ty87Y3VR7c1HB8x8qTO+pPbKl6bWvVx/tXfX5wzUur817eXPnGs00vrq14a+/WqZuti4Pdcw+vD3X/Mdp7ydLXMtR5cbzv6mDHn8Od55eGOhcG2oe7L472Xbbcah/u6xi73TV2p2v0bpflbq/lTu/Y7W7Lzc7xvtax3pZ/uHh6qvfMdM+Zqe7TUz1nJ3vPTvWene47O9n102j7d6Pt31rM33f9+s7lH04Mdnw32n3q/o1vRnrOWqfasaWb2LzZNtuBPepGH/cuL3RZ7TQ+6rE96rGLaEcRW+hF57tt/1XEuS50rusvFNFZMzprts10orNmbL4bW+hB57uWp9uXpzvQObN1qh2bNdtmzIvjrYtj15cn29AZM7Zwc3a848/vXn/hmZxN5bGH1uW/uCb3jWervzi2vuWrY/0tX8z2/Lx8v3nx7oXJrp9Hb3xvafsBG7i8cOvC58e2JbirjWxCoIof46JJ8jam+zqn+xrTfRySPVQpnqoMP32qjz7Zz5DorYtxVYU5SAPVAj8Fz08p8lNIfBQiL7nQXSp0lQhcxEKjWOAo5juKeQ4ijqOI4yTkOot4LmK+s5DjLGC7i7heYoGPVOgnFwep5MEauUmvMBlkYQa5Sa8I0soD1bIAjTxAr/ZQykVkEg0AEAKRBsE4AOCzGI4Kvqua664WGCWIgU9zFrKMHLoji+SDj6qbAAAgAElEQVTKoTgjhAAZoyLW59cPDy7eOW/rb7YNt6DDLdjIZXTw0vLD8+hICzZ21TZ40R50yN4gL6JD9q8XbYPnrQPnrQMXrP3nrQ/Po/3N6GDL8oMWbPAaOtJmHbxhHW5DLZ3oeJfN0meduGObum+bfmCb6rdNDtqmhq3TI9bZcev8BLowgy7OodYFzPYIRR+j2BKG2f5yEcUw1P6y2mzLVmxxEV1cwOZn0bkZdHYSm57ApsatlpHl0UFsyoLNTy8MPrx3teX79946sn3byoKCWE8fD4nSV2lID4qsyy1fVbWmrmJ9dcmG0sINRXkb83M25mRvzM5Zn56zJj1zVWpmU0p6U0JKQ1zCipi4moioqvDIyrCIClN4eXBoiX9ggbdPtqd3lqdXtpt7ppt7hqtbhtEl1ck5xdkl1cOY7GaI8nKMCHAzeTp6OSi0OqFUwebJmYicyRGRmByYyIbwPAJR8HRbkQVCPBxRRKAK8RQujsSEiWSQgIdwEAiBIAQCsL0ykgGQBgJ0CKRDODpIpINkGkShQ2QmACEAIAYAFwIQwyFW6BhbfSX7IpUH46TH4zhvJTD+lUz7OJXxr1TB+6nSD1IVHySKP4hmvRdFfS+e8U4q/+VU8cFkxf4Uh33pHi9kBe5IN62ON5WGhWYGmiJc/L3U7nqhg4qnVQt0Sr5GwVerBCq9UK0TqDR8hYorU7ClCrZYwRYpOGI5RyRFBBIWX8zkiRhcMZMjZnKENJaAyhJQOHwyIqIwFQymkYtEOcorojw2ZJl2FsZuy08qCfb2E/BcWQhAITLwEBkCcBAA210EAcBeGf/DRQoEIByWTq3wNmh9dWofqdiJgygRpgxhytiInM2UIwwFj63hc/QcRCvgaIRcNZ8lRSh8Gg4hg7R/0Mii4pEnLhI4JDyHSuA8RZFLJ/LoxCetkUnksylCPkMiQmR8hohFYlNgCgkkkiACGSZScRQagUbF03EgDQCoLLrczycxO7MhP39tQcGmwpLteYXb8go3F5RuyS/dWlC6o6D02YLSPYVlLxSX7Ssu219Svq+88kB19YHq6r1Vlc/VVO+pr9uzauW+zRuP7N3z+pGD7xx/6e3jB147+vyxk/uOHdu9f+/6rTub1tTnFgToHfgEIhuC6RBMB2EmBCM4PILHM3EEKoQjgTAJhEgAiAcgPADCAIgDQSKE59K5Mr5cIVKqxWopWxLkEViZX5Eemx7sGeKidXPVezx10VEu0Yt5SrlAq5E5auVOGpmjQqQT8ZQC7n+4yBDQ6VwGjUfCMfAQFQfS8Hg2CPNBokJgiHKNrtVGrlCE18nD66WhNcLAMklQqSG0xDs8Ly4he3V15aFN9cc3lB9aWbSxKD0tPMLH0+RvKvAIq3CNajBG1BtMNdqwWm1EnT6i1iG8yimswiWswi2i0j2yyi2i0jOmxjeuxj+uNCg63xSdHR6Vkp6YvKaycO/6usPbV57Y3vjylprjG0tf2VL27fHNb+2oPr6+5M1dDa/uaHppU/2fX7y7PNTzeKh9pOf8WF/L1J3r/W3nhs2XxnqaH7b+Nnf/+uKw2XLzymjfFcvNttGbnRP3esfumEfudo3d6Rm702Oxu3iz1dJ7eazn3Ng/XJzqPj3VfXqq98ykncm+M5Ndp8Y6vh3r+Ga0/ZuR1n+3n33j+pnXRrt+HDb/2N/+3WjvmeXJ1r8PZsx32+bN6EIX+rjHutBlXei2zvfY5u1jpf8cLv0vLv4zdhfRmc7lqfalidbl6Q50tgudNaPTHbapDmy6E5vutE11LE+2W6c70elO22S7bbIDW7hlm+7qOvfxiW3lO2riD67L/eL4+t5f35vpPr10989Ht3+f6/t1pueXqe6z0z1np8ynx9p+GO84O9t34fVnV2noJDkJ8pGxTQZZtFEd56JJ83bM9HVM8dQkeqqTfXXJvg7Jvg7xHtpIoyJULwnSiAJUYl+FyFsm8pQJ3aRCF4nAWSw0igRGqcBJwncU8xxFXCch12inUch1E/M8xHwvicDbfieRQhKokobq5CaDLMxBbtLLQ7SyII08QC3316m8VEoZnUYDAA6ZwsAT8AAgE3BiQ1yTQh3j/fUhLhIfDSdIL/BVIAFKdqiWH+cia0oPeX//M/3XvkGHL1sfXrANXkIHL2EjV7DRK+jwZWzsKjZ6zTpwyTbQjA41Y0Mt2HAzNtyCDjXb/4kOXcRGmtHhZlv/+eUH52z9F9Gh5qV7F7CRG9i4GR1pXR66YRtps1k6l8d6liy3libuLk8+sE72L08O2aZHbbMT2KNp9PEstrSA2R5j2BKGLWHoIootY5gNfVoZbRhqQ202m822bEWXl7Glx7bH83+7ODWOTo1j0xM2y/Di4MPF0QFsYhizDM0O3Ok+9/snx4+sLS4K0GqleJK/UludnrOqcmVj5Zr68g1VxRtKctflZ6/Nz16fn7chN39tds7qjMymtPSGpOS6uPjamOjqqOiqiMiK8IjysPBSU1hpYFCBt0+Wp1eGu0e6u3u6u3u6q1ua0SnJyTHR2TnJ3SnRVRfh7RgR6BHu6eill6rUArGCzZMxEBkd+ctFDp7AJRDYOBwLhjkQToQnyig0GYXBI5BpIEwCIBwIgQAIghAMwDgARwAgMgDQQIABg0wYx4SITIjMgKkMmEwHcWwcLMTDEgCQA4ArAYjhEEsMvHV+qgPRujfSde+kS99M4b6azH8tVfRGsvDdFMG/ktgfxDLeimG+Gs8/mqTcl+TwXKL7syn+21ND1yeF10aG5QaExnsGhxqDPFSeeqGTiqtX8rQKrkbJVasFaq1AqeEr1Dz5Xy7KEaGcLZKxhX+hKKRzRAy2iMEWUJl8CpNP5vApiJjKUjERIx+JcpRVRnttLYjZVRy/uzRjdWpMiFzqSKUCVBKTAFMgAP//4SIVD3IFPCe9NsDBEGjQ+cmlLmxExWLKuRw1j6PhIGo2S81ha3kcAxfR8RAVn63kIQqELmIQuRSYaXeRAtEp9lOMBDaFyKEQOGQCl/bkpD+XTuTQCFwagWunkQZzmEQelyYSMCU8ugghc6g4KhkkUQAiBSLT8HQKTMODZCKM8NnqkMDknKz64qINeXnr8vI3FhZtLy7dVVK6o7BkS0Hp1sKSnUVlu4vLny+p2FdWcaC0Yn9F1YHqmv0ravdVVz1XW/3sqsZ965/Zu37V7l2bDxx+/uQrB9945cArL+068Py6bbtXb3hhzfpnG1etK63IDg/TISwWAEhIBDEJLybjBQQcAoJ0EGQAIBMCGRBMByEqCFAgiAxCBBAkwjCdSOUz+TKeXMaVSdgSDoUd5B5YmVcZFxrv6+znrHF11ro569z1SmeVzEEuNUj4arlQay+LSpFOwlcJuAoBVyHiK8QCpYiv4HOkPLaEy5YgLCGLwacQ6ESYgoeoeBwCQVwAFtGlfg4hJZrQSmlwpcxUIzfViALK5EElTqYSn7Cc+PjMZ6orD2+sO7627GBD/oaC1IzwSB+PUP/QPLfQUtfIGueIGmN4lWN4jUN4jVNklXNEhVt4uXtEuWdkhVdUtXt4hXd0lW9spV90cXBsQURcfkRUWkJ0XHV+5s5V1Qc2Nx7b1nRyW/3RDWWH1+R/+Hzjl4fWvbK5/OXNVe/tXXdye9PL21beu3zGOto197B1rK9lrPfySFfzgxt/WHpbRrouDHedm3vQujBgHuu7OtR91XLHPHH/Hy7e7hm71fWXi6NPXRzv/mmy5/RU9+nJrp+mek5Pdf801XN6uvf0pPmHsfZ/W9r/Pdr21Xjnt6Pt37R8e7T7j3dnbv8y0P7tnatfTNz93TrZij3qwebN6Ew7ttCFPuqxzZufDpF2oXPd2FyPPehcl23O/J/5TxdtM53ofDc6122b6rBNd9ghxKY6bFMdS5Ybtok2bObJqX9suhOb6cLmerDxdmzKjE2bR9t//OGtnR8fXt1x5o3ZnjPW++cf3/5tquunmd6zs32/zPSenTSfmuj4YeTGt3cvfN7z6yev7WzyVXANLKIzl+LKo/vKeJFOqnRfY5qPY7KnLsVHl+SjS/EzpPg5Jnjpo11UEQ7ysKeXJvopJN4KsYdc7C4TuUpFLlKhs0xop9FJzDOKeEYR11nEcZPwPaQCL6nQWyr0lvC9JXxfmdBPLjJpZWF6WZiDPMwgD9HKgzXyQI3CX6vyUavUCIsGAAiRxCQQCQCgEnE/ffvAxVNvnPro0FdvPPfB4c3/emnzu3vXfn5k+/evv/D7R4d7fv1wvOOUtf/88sCfi/d/Q0cvWwdblvub0eGrtoEry/3NtoHLtoEWdPDKkwxdRocuW/svWfsv2QYuokMX0cFLtv6L6OAlbPQaNnLN1t+MDly2DlxZfHhlsf+qbbQNG+tYGmlbHO1aGr+zPPlgearfOj1onRlB58axxzPo4hy69AizLmLYsj0otoiiS09XT580RZvNZrVarctL6NIiurjw1MVpe19EJ0fR8RFsYsQ2Prw80m8dvm8beYCO91uH7k71mTt++enI5vXxnm5eIkGUu3t1dmFtYU192aqGsnUVeasLM1cWZq8pyltflL8mP2dVTnZTVmZjempjcmJ9YtyKhIQVcXHV0dGVkVFlkZEVJlNJUFCBn1+Oj3eGj3eWn2+2j0+2u3u6q0uKu0uKm2OCqy7SxxgZ5BHhrnfXiuQKDl/GYttdFBIZbIiAgDg2BCMwzARAHg4nIhDFeIKKSjdw+DIqnQ4AJADA26cwQRAHQAQQJgEQBQToEMDEQQiMZ0FEJkxi4ihMPJWOI1FhHAOCODDMg2EhAMgAwAkPRzCZ5QbJrjDdkRTDyUztiUzFsXTJS/HsEwmsNxIYb8QyXo3lnEiQHUp23JPstSU+cHVUYH14YKXJlB8UnuxlijCGBBqC3ZS+WoGznK2TMlVSplLBVqq4KhX3CYpKjlTJkcoRkRwRSlmCf6IooLH5VCafyhRQmQIyk0/hiKhcMRVRMlgGNiNML6mK8dpekvBsSeJz5RnbCtPinQzOdBpAwtNggAgCMAjAMIiD7YUZAmAItE/cwAABBogwQIYAGg7k8biOGrWfXh9o0AfIFe4cjoZOl7NYag5Hy2brEJaOzTbwuE58rgPCUHKYMj5byWZKWRQ+FY/YUSSDNLuLNDxCJbIpRC6VyKMRn6D4v7uI4zKJfITM59KEAoaYQ+PTiUwqTKWDFBqORoZoMECCAapc7BRhyijMX1lcuDY/f11x0day8p1FRduKi3eUlu8sLtlaXLqtuHRnScVzZZUvlFcdqKw+WFVzsLb2YN2K/fUr9tbV7l7V+Pyurcde2HF068ptu9ft2r/l+Ze27T20efee1Ru219Q/U1C0OjevMTOzKDIixtXoKxebDNqsIL/sYN9UP3eTQeXApgnxIBcCuBCAgAANAMgAQINAGgSRAIAEwjQ8mU6gI2SES+GwSQhCZIV4BJdmlkYFRPu5+Lvq3J01rs46D4PKRS7RS0VaKV8t5asVIp1CpJPy1QK2nMeRC7hyAVcm5MntOsrEGqlEKxYquYiQgqeRYAoRpOJABgyxAZBP4LipfHK0oZWyoHJpcKUqtFocUCIPKHIMyfcKyYiPTVtdWXp4fc3xtSWHGvM2Fqakh4X5ugUHmHI9QkvcIyrdIqvcIitdoqpcIqvdo6s8oyq9Isu8wou9Ikq8Iyt8oip9Yqr8YisDYkpD44uiEgpj4rLjoxMKU5PW1RTvWbvi8NamV3Y2vby16tj6kuNrC747vuXj/c+8sqXijZ0Nr25vOLK+6t9v7H800IaO37TcvDrUeWnmTsfDG38+aP3D0tvc3/arpa95aaR34s6NAfPlkZvto7c6R253Dt8xj97uHr3VPXrTPNb3Txd/Hus6bXdxsuunCfOpya5Tk12nJrtPTfWcmuj8bqztK0v715bWr8bbv57o/ObuxX9d/f7YvcufjJl/GO74rr/ju9n+C9isGZtpR2fasIUudKHHNmf+Rxf8f7toL4j/oy/OmG1THeh0Jzbbhc12oRPty2PX0cl2bL4Xe9SHTZuXR65P3zs/0H6q++JnN355/9rP77X+/J75j3+Z/3jf0nVqvOvUw8ufT/f8NNP706Pbv8z3nZ3pOfPozm/zt38da/9+4OoXd86/bz77Zt/vH/3yr0N76vPS/B1yw3zyTH7BGqkTQvFXCJI8nBI99Mme+qwg5xQ/h1R/h2Rfh3hPXZSzMtwgM2mlwWpJoErqr5T6KSRecslTGv93F51FPBcx103M+8tFH6nARyrwk4v8FaJQjSRMJw1zkIc5yE16RYhOEaRVBupU/jqNnsdlgCAdhuk4PBEARQj1z+/fwqbaHvdfWBq49Ojehcf3LizcOm/tv2p90IINXsZGrmLDzdb+P60Pf7MOnsNGryw9bF5+eAUba8fG2tGRVnSkDR2+Ye2/ahu4ahu4hg1dx0ZasdE2zNJuG7qCDjVjo9ew4WvY4GVs+Bo2egMbvoFZOrGxDtTSiY512kY6lofbbeNd1slbS5P3l6cHrLPDtrkxdH4cezyNLS9gS49Q6yKGLqHYEoYto9jSf7r4BEWr1ba0ZFt8jC4uYI/msflZbG4Km5nEZsbRiRHryEObZRCbHsMmBpeH71qH71qHbmEjt7Hxh9jIvfHO679//N6zK8qzQgOzoyJzYpKKUvLKsypLM2sL01cUZjYWZjbmZdbnZtTlZtbnZjTmpDVmpTSlJzempTQkJ69IjK+JjamMiSqPiiyLiigNDysJCS4ICSoIDS4MDS4M8M/19kz3ck/1MCZ6Okb5u0b5uYUalU4qvkSGcCUMloyBSGksPp7GAvBMAGZBMBMEEAAQEfAKCkVOJjuw2G4iiZrJYthdBAEYAGAQJIAQCcRRQBwVBhl4CMHjOTgiGyYgEJGFIzHxFCqOSABxBABHxZOYRAoTR2KDRBFAVQM0FxwhikWocGJtiZC+kKrZn656KU16NJFzLJp2IorxSrzkeLLD3kSPrfGBK6PDigP9M9w9k11849xCwo0hAbpAb22Qi8JfK3CTs/UShlJEl8qYUgX7CYf2KNgSu4syRCBh8f8njSwBjSUkMwQkxhMXKYiMylTTKUEqQXmk5/bihD3lKc+Vp+8ozsz18/RgswAijgoBhH+6CMMADoZwEIyDcDgIjwOJOJCEA6kwSAchHsJxVKp8NfoAg0OwSu3L4RooNDmVpmAiWoRtYCF6FtuBwzFyOI5slpqLKIRcNQ9RsCh8Kp5lX0S1h4Zn0gh/7zLSiJynKLKpeI79CAeTJKDjuUwin0XisSl8Hl3IZ4oQKocG06gghQJRCQCZjGPKxY6RoeklRauLC9eUFm0sKNhQWLC5vPzZivLniot2FBdvLS3dUVa6s6xiV0XV81XV+6trD9bUvdTQcKSh4aWmhhdXNe5/pumF9atf2LX50J5NezfWrNpS07Clpn5zRc36otJVWdl1SUkV0VEFIYGpnm4RenWISpbk7lwVH70uP2NzSeaOipxNxenViaYUH6OPgi8n40R4UEiAEQhgwSANBAkAQAYgJpHKprI5VI4EEUvZUr1YHxccl5+cH+4T7u/i76b1cFK6Ous8HNSudgjtQzcKkU4lMciFWhFXKeAphTwFnyMV8uRigVIq1ijkeqVCL5eqeSyB/a5HIkSGASoMcwBYADMcJC5J+tAKRVCZJKBEFVIpDSiW++c5Bef5hmQkxqauqSo9uqH65bXFh5vyNxelZppMAR4hpoh8/4gy/5ha39ha39hq79hqr5ga39gq/9jKgOgy/6iSgKhSv+jywPjawPja4ISasKSaiKTyqITiuPj8+JjkjPi4FUXZWxrKX9zUcGJH08tba09urTzyTN4ne1d+cXDtWztqXt1S/dr2Fa/vaDqxvaH9jy+XR3vnHnaOdl2eutlm6bly79qvw+YLA+2/D3T+OfewY/Zh50jv9f6ua4O9bSO3OoZud47c6hq52TXSZx67+V9cnOj+ye7ilPnURMcPk+bvJ7u+n2j/xnLjy/HWLyfbv7S0fm5p/czS/tWd8++1/PvQ0I0vJ3tPPbjx9UjPmcdDLehUGzZjf/BbJ/bPCjhrT/d/dfHJkulfLv5dAc3YjNk20WaztKKTHdiUGZ3qQC1tttHW6Xvnb1/++uqpNy9++8qVU2+2//pB7/lPzX9+eKvl03tXv7z848necx+MtH/z4PInMz0/zvWdmur6fuDKp/2XP53u/nG27/TAtS9uX/hX+08nf3p7x/t7G45sLN1Tn1edHFqbFr2xLK8yKTpUp3TjI8EaebybQ5KHY4q3Y6q/U4qfY5KPIc5dE+EkN+kkJo04SC0OUIr9lGJfhchTJnL/azVVJjRKBUapwCjhOUu4LhKuq4TnJuF5SAVeMoGPXGhvigFKSZBaEqIWmbSicL0swqAIMyhD9cpgnSpIrw7QaYxiEYdIoIEAAw9TIZiJB988tA6duPzklsqhFmyoBX1wCRu6jA22oP0XrffPYwMXsJFL2FgzOnweG7mGjbRhQ222wevWgevYWCc2ZkaHWrHRDmy4DR24YX14bflJrmJjndho6+K95sd3L833nhu7cXrwyo9D107fPvfNvZYfp282Y5ZezNLzeLDNNt5jm76/PPXQNjuMLViwx1PY4gy2vIDZRXwyTrNsw6w2zGrDllHMimE2e1AUtdlQq9W6vLxsW1y0LT62PZ5HF+b+dnHagk2MoONDqGXQOvJgcfDW8uBNzHIXHbmJDvdhIzexwT5s4gFmuTd47Y8f33752aYVDXl5RYkpBfFZhUlFBUllBSlVBSnVucnVucnVuak1eal1uSkNOcmNWYkN6cl1aSk1qUk18bEVsZElMREl8dFlcdHlkWElpqD80KD88ODC0KC8QN8sP690H7dkf7eEQI8Yd4OvRqCUsfkyhC1hMKR0lojC4ODITADHAmAmhGNCIB8PyUh4NZXkxEG8xVJPsVhFpzEBgAIARADAgwAeBIggRIFgOgTT8HgakcQikNkEMhtHYEN4NkxgwgQKBJPxJAqJRibRcTAFD1PpBA4C8/gAVwXS9QDghAMCGXCOI2VtpGR3ovzFeNHRGO7xaMHROOX+eOO2aK+msMDCwKAEF69glZOf3NlX7eWr8fdSB7ipAoxyX4PETSN0UnDVUqZYwRIp2SI5IlawJX8HEclYAiki+MfmIltIR+wuiigMPonBJbF4ZDafxBKT6QoqyVPIzPYzrM+O2FOe8mxJ8rb8lKqIkAABD6AQGXj7w24gAh7G4yAYBkEYAp+6SMCBJBxItruIwws5fGel2k+rD3Iwhmr0AWyeA5mmoDHVCNfA5Rk5XCOba2RzXdhsI4ejF/C0Yr6Wz1ba+6J96MYeOp5ln76h4DlkPIdKYP+niyyygE7gMYl8JpHLJHK4NIGAKeLQuDQcjQyQiAAJD1JkfF1MeEZJ4aqSwmeKC9eVl2wtLtpaXLS1vGxXWenu8rLdlRW7y8t2VZQ/W1X5XE31vtragyvqDtc1HmlsPNzYcHBV44G1q/avX/XCmvqdq2o2NhWvqE7NrE1Jq05OroqLKwkPy/PzzfBwzfRwSTTqYvSKBGddtr9bfXLMpsKsDQVpWwpTdldk7qnO3laauiYnvjI2ONnbKVgncxfzdGy6hEpi43E0GEZIFAVf4mpwdda6+Bi9vZ18wn3Cs+OzM2Mzg92DfZ18XdRuDjKjs8bdSeuukhhkAo1SrFeK9Wqpg17prJU5yoVasUAtFqj+KosSkUom08llWqlIidA5BJBAhshEgIQDyHgYAfFCiKbn6aMdQkqVgSUSvyJNaIUqqFgVkOceVhgSmZOamLG+pvzYxpqT64qONOVuLkpJDw0O9AyJiC4MjakMSVgRGL8iIK7KL7bKP7Y6ML46JKHKFF9pSqgMS6gKS6oJTaoNSqwJTaqNTK2LTK6IiCuMjs2NjU5JiY0rzUlfXVX8/Nq6I1sajm2qfmVr9clNZSc3FL+zs+at7dVv7ax9a2f9K1trD2+q+uDYrsk7121jtydvtQ62XZq50z7UefHBjd+HOs/db/11tLfl8XDv1D3zg84rQ33tI7c6hm53DN80D980j/R1jvZ2jPf9H12c7PxxouOHic7vJju/m2j7ynLj84nWL6bav7Jc/2z02qfT5n+PXPus++fX2n96ebj1y+GO7x62fTdx8xfb+A1s1mybarVNt2ELXf/dxdn/m4vo3NOl0RkzOmO23P6j+8KnV3966+pPb/Vc+Kzv0ueXT7155sMX//36zrMfvdj283vDHT/N3jm3cP/i44fNj/svLg1dWhq6ONF3uvuPd2+df//Ohfdvn3v37oX3u35+7dKXB659d3TgymcjrV+Zf3nj1w93f7C/5tjGvM0lEY0ZQauyI3NM7mn+LoVRoWuLcurTk0O0Slc+O9JRG+dsCHeUJ/oYErz1CV7aGDd1hJM8zCAN10lDtNIge2VUSXwVYi+5yFMmdpeLXKT/xUUPmcBLLvKWC//pYqBKHKwShmr+dtGkV4YY1EF6tb9W5SqTiGlUJgwhRDyTSCADwLb6zEfDf2KWZtvAH9YHf2AD5233zy/f/cP64IJtsMV6//zy/T+tD89Zh84/fvjH0oPmhTvN/VdOXfn2jfOfn+z65dP7zd93nv34/Oev/vbR8R/eePHzo7ve27vhjWdXn9hSe/b9w6ffefGltWUvrS1/fXvTwVVl6/MTG1IjqhJCGtKjjm1pbD39+eN+s23iDjp+2zp5zzo9gM6NYY8nsKVZzDqPWR+jtkUMs6GYDcVsNsxqw1AbZrNh1r9cRFEritrsLlqXnriIPZpHF2ax+WlsbhKbnUCnRm2WQWxqBJsYQsfuo5a76Phd20gfOtKDDnXZ+tttDzuwoS5stBcb7bP2m+80//r16y/vbmqqzympSCspSSktTC4vTqsqSqspSqspTKstSKvLT2nMTWrMSqxPT6zNSKnNTF2RmlgVH10WF1WaGFuRGPFR7rMAAAdmSURBVFsRE1FsCswN8c8JDy6ICCkMD8o3BeQEe6eH+CQHecYYle5SlkiKcOVsjpjOEFPoAhIVgUgMAGaBOBaMZ8GQlEJUkHBaKslXKg7VajxEAimJyAL/h4skEKRBMAMm0PEUGonOIjEQIpWDI7IhmA1BbBxMh2EyDkchUWhUJpmCEIgIHodQIB4CCfggXQyAMgDQgIALBQhE4AIDeb0v52Ck9EiMYl+EepvJYW24T3lwYJyLb6DGzU1kcOIZjCJXN6WvhybISeZrkHgYpC4GiaNGoJQjAgWTJ2fyZCyhHHmCohyRyBGRnCWQsvj/6ItPXaQyhRQGl0hj4xkIgcklMEQkqpJGdkSIcU7ixqSA58qTdxcnbc1NWJ0UHamQAXQK8nR/0X5pBvzkceEQjIfxMIiHADweopDwLDKRS2eoeAJnhcpXZwjWOwYrNb48oZGBaJmIns114vJdODwXhOOMcFw5XBce1yDgaYR8jZCr5jEldCLnr7L4pDLimFTCk9ZoF/FpuH8vpRJ4DAKXjmfbXeQzhE/v1iCTALIAkcZFpJcVrKwoWVeY/0xRwbri4s1lpTsqynZVl++uqdizompvXfULdTUv1NXubag/0NR4uKnp6MqVx1avPrFq5dHVq15at+bQpnUvblt3YMszexrLVpel5JbHxucHB2X5emV6uae6OKUa9TkejkV+7jXhAasSIjbnpOyrLXm2Mn9NTuIzWbGbcmKfLUp6viL9mfSw+vigDblxFTEB4Qapr1zgIRMYeGw+kUiHYDlP4OviGeIdHOwZEuIVavIxxQbFFiQXZMRkhHmH+RkD3LSejnJnZ427s9ZDK3NSSx3s4zZauZNe6ayWGMRcpZCnFPFVfI5UwJWJ+AqRQCmRaKQSNYclIOMoFJBEBckkkEwEqXgYAWABSFTxdZGOoWXqoFJNSLkhvEofVukUVuofWxEZl5+ZnLGhqvTo+uqnLiZnmkKCPEISEsriUuuj0poiUhvDkutMyXWmpPrwxBXRySuikiqjkipiUqrDE6vCUlaEpdYFJ1SFxFdEJ1XEJJTEJRSmJOWkJSRlJcRVF2TvXFV1aHP9sS21J7dWn9xcfmJd4cmNha9vKX9rZ+2b21e8tr328MaqfRtqLv7w0eJQ3/yDnrHu68OdzZO3rt2//ttgx7lB87n7rb9N329/PHR75Gb7w67rg32tw3c6x+702Pui5WanpffGWE/LaPefI11nR80/WbpO2V0c7/zxbxfN3020fTV2/bPxG59Ntn02du3jsWsfj7d+Ot72uaX1iyvfHOz8+VWL+fvBju8ftn47eed3bLINm+1AZ9qe3K0x+6T2PaFu1ozZ+6J90PQfW4n2X+wTNNiMGZ3qGOr5+Y+vj3X98WHfhU9+eOe5b97c+dunhy58ffzaD6/db/ly7tbv9q0ybOQaNnING76GjVxFRy9jk9dRy5W7zR+1nX7l6ndHWr4+ePnrA+c+3v3nh891/Hji9rl3m786+NnRVS9vydtTG72tLLw+zSvaiePOx+lokIcYiXVzyAsLbshMq09P8ZGJvKT8AKXYXcgK1IrCnGQmgyTUIA7WSSIcFJEGeahGEqQSB6okAWppgErmq5J6K8QecqGrXOAs4zvL+M5SnlHMMYrYblK+h1zgIed7y4W+CpG/Qvw0wiClIEwnDtNJIwzySEd1qF4RoJEF6lTBDlofrVpCozIgkIXHMQkEMgAUxntO3zmNjTZj/X/a7p/DBi5hDy+h987Pdp25e/7jK/8+/vtH+868t/v7t7Z9/eqWz49uObl1RUOaqcDkkhtsLAr3eCYnOsvfkOKpKYnwzA9xS3RTxTnLw7T8UDU3wUUR4yT1E9EDpUiymy7N0ynFwzFcJ/cWsUO10hgXfUVi+Nv7tj9su4hND2DT/ejcCDZvwRYnseU5zPYIQxdRbAlF7Ryi1r9GbDDU9kTEJ7HZlq3WpeWlx9bFx3YXbfMz6OwkOjuBzViw6TFsYggbH8Qs/ajlPjZ+D7Pcxkb7sJEedLgTG2zDhjqwwQ6svw0baMeGu7HhvoW7Xd2///Lx0ZO7mzavKmyszl5RnlFdnlVbmd1QltVYnF5fnNZUkvZMQWpTfnpjQXZjYU5TbkZdelJNWkJVemJ1WkJVYnRpfGRJtKko2lQYE1YUbSoMD8oN88+K8E8PcI3SS5xEDIGIwZayECmTKaExBSQaGyLRAIgKQCwcnk8iKahEDQXvLuCE6dQmvdpNwOHjAAYAUACABAIECCBAABkG6DiYRSDRSXQKmUUlMRh4KgvEc0CQCwFcGGSCAA0GaEQcnUyhkOkEAp1IYFGJPDqRy8CR2dCTk44yANAAgAcIxBDBchG8xR3ZFazZEGys8nfN9PIJd/L11Xi5yVw1HL2W7+Qo9XRW+jmr/JzkXg4SZ61QqxXItUKxhseTs9gSBl/KFMpYIjuNMpZQ8mTQhiticAU0tpCO2GnkUxhCMoNPYfLJbA4JYRMZPCJFTMRraVCQglEc4rQ1L3pHQfzGjJimuIhUR/3/AhPMFGlngWtzAAAAAElFTkSuQmCCAA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10" descr="data:image/png;base64,iVBORw0KGgoAAAANSUhEUgAAAl0AAAFVCAIAAABaW82MAAAgAElEQVR4nFy7ZXQb59a/7bRNGzCLR2xJliXLKIPMlplZjGZmZltmZk7S5pz2tAfK3KZJ2qZt2objJA41TcNMtoUz9/+D2/Oc99W6ltY9o5nRWvpy6bfvva2UBUM5ZRO5VdPZFZPayklt1ZS6ckJbN5vfspTXvFjcsbeofY+6bkZdM13UulLQOF/atlzTs79a90Z5x56S1qWS1qXyzr0V3a+Xduwpal0qaV+p6H69ovv14vaVUt3+8v63KvvfrBp8s3rkH7Xj/6wa/0/p6L/r5j7v/tsPuje+73398PTbP/UvfhKdXuLE8GMQXZ0gNhXHpGLoZBSFZA9BtlgXvFNCgFAcGS+PSlRExMlCo1XhsWJhnK+LB2SHI9jjCQ5ECEOHsCwCjoOHvG0xXjakEBQvVdb+9+WjTwcO3uo7fLP325sdh661HLjc/NXltgPX2r/5vfnLK/WfX2z88nL95xcrPzxb/fG5xq8uNx64WvPxufJ/H2/7/FLfdzf6Dl/vPnC5//BvM8fu7l19+p8/zO9eNy4euzn53aV3Lj39QQ+vwsg1M7i0bjiwduv04827ADwE4Nurt4bf+mDfl99de6F/BsB9GDwD4MZzwxsffzX+zgefnLn4BwLOPds8dvfB6uNnqw+f/vTbtaNXrtwzmZ7B8COz8ZHFsAHgDcRiQmAYBjACLDACANCbjCbYAgNgQswbpo1N04YRMZiBad38YsO8jiAW2GREtkBMsMUAEJPFrDeY1hFgtMAbevNzE9CbkHUD/AIBFoPebDbCAEEQswUgACAAWGCAAAAjAAGwGTHqLWYz8tcnFgTAJpPJsKlHLDAwIf+HAQADAHoANgHYAMCImBHwFIBPz629d+73wtE3KIJMGi+JTo+kEgRErAcaxbCxJ7rwPOMTUhNik5KikuITJV4p2l15nej3zpDOm6wvGF6+ZrK6YbK6gVjdsljd2bS6s/7STfNLf1heumF+6ZbJ6rbJ6g/4pUvA7hSwffepVdMBTNHbXNW4IL02OiU3MUGaEJOZnJAlDI/DE5kOGBaWxMdRgyFGxG40Pywu518f/vD2+4ebe2fzKrsSpeW84CyGXwaRL8J5ZeF95LTgbGZ4Pje2LEDSHqEdCFLo/CRdHmnNvORGXnKTW2oLL63JKboEH6LB+CsxAhXGX2nnJbFxy7JzF9vxxI4eMgd3uQ1XYseVObqpUG4ynFsGlhPnyIpEOUfhOLE4lxiMcwTaWYhzjsQyhXjnSCxTiGUKSexoonMEzikMzxBCTCHBKRRPDyUyhSRmOIEWTKAFQrRAiOJPogZQaP4Umj+Z6geR/AlQAA4SYCEBFvLDQr4YiI8ieKEIHhiiF4bsiSZ52BFdbSGuHeSCgth4gjOEZ0J4FpHAIhNdaGQuncyjk3lMmocbW+DDC/P3jPD3jBB4RQbyI4V+sZF+UdG+wih/YXhAuCA0nB8u9AmLCAiOjA2MifMKj/cKEXr5+ni7+/h5+Xn6CNx8A90Fge6CIA9BgJtAwBP4u/r7u/r7cnx8XLx9OF6+XG8/Vy9frpePi5cP+0/4zp4+bC8/Lt+Xw/d29vZx8fHl+PLZfD6b7+Pi68f15zt7ebPc+c4ePmxPf7ZXINcn1D0gkh+aGpYgjklXp8jyRdpKTUlbWWNvfdeobmB6ZGR2fHxpZmZlbmF5dn5lfnnv4p6V+eWV+eXl+ZWV+T0r83uXZlfmpxaXZpb3ze9bnt2zNLdnaXbv8uy+LfYu7F+ee31pZu/y3L7lhTcWZvcuzO6dn9kzN720xfzsysLsysLsyvzM8v8yN700O7U4NT43PT63OLu0OLu0NLu8ML00N7kwOzk/N7kwO74wM/ZflmbGlmbGlmfHF2dG5mdGZ2dGZ2dGZmaHp2eGJmcGxqb6R6cHxmYGJ6cGJsb7x8f6x0d6Rwe7h4baR4c7xwY7h+pL6iP9wv1cvL3ori44GhtLcYXo3jS2N4Pt68wJ5LkHuboGc7kR7h5xPr5JgoD04CB5dFReUlJpRkaNRFKnkDZrlZ152q48bVeetqcot6c4V1eo1RVou/LV3XnqngJtX0FOf2F2f766J0eu08h6sxUDeeqBXFWvVtGTq+nK1QyUFAyU5PYWavqKNR05Ml2+uqcgR5ef3ZOX05uX3Zen7stX9BcoBgoUA3mq/lzVQJ66P1/dl6fqzVX35Wl68jS9+dre/JyevOzuPG13nlZXkN2bn9OXm92Xp+3NU/fmqnpzlVv05Ch6c5VbN/bl5vTl5vTmZPdkq7vVsh6tvDdbodPItujNVvTnqvpylL3Zir4c5Z/fm6vqzVV2Z0u7cmS6PGVfoUaXp2hTS1qVkiaZqCYzrTw1qTghrig+tig+tiguvigu3kqS3asqGtaWT2x5UVM1paycUNdMaepnVTVT2vrZnKaF7Ia53Ib5otaVwqb5gsa5gsa5/IbZvPqZgsa5wsa5opbFwtal/Kb5nPqZ7LrpguaFotalgpbFnJbFnNal3NaF3NaF/Palgq4VbfuKsnUlW/dmju4f+T3/qBz+d9vUB2Udy34RcgrViw5x6HhnCpZBQVNJjmTIjkCwwXIhZmKgUBQRJ42IkwljZKHR6vB4aUSigOtFcsBD9niCA5GEpROxLAKeC5H49hivnTh/G1asrHX/W6f08788m/7l8cyppzMnH48fezD0093ho/eGfrrbf+RW35FbAz/d6f3hVsehax0Hr+u+v9n93c3mry7Vfnim+dMLbV9cav1srfGj0y2fnun55nL3l+d6vl7tO3C+89MT7R/+3PflyckjF1eOXvnXyesfnLm+/6dz761e/+LqvYM3n3x6+c7yoV/2HPrl0PUHF/TmPyzIfQRc3QRvHzmh+/u7b/50+rIF3ADgDwAuG02Hf7v55blL5x8/u2OBzz949P3a2qHVs9eev7hvMj4xmV9Y4E0Yeaw3PDMY183mdQv8zGx+bjatW0wGgBgB/Ny8uW42mABitJjMZrPJaIIRBADYZDbq9RsAWGDEBMNGC2KwIHoYGMzwhhnehAFshmEzDBst5k293mA0IggCEAsCmwFiQRAYRmAAAADACFsMZrPBqDdbjGbYZDKbEAQxGY1mkwnACLCA/8O8BWJBwHMAPr9w6cPzfxSP76cFZNHckmn0CApBAGHdMWimrT2J4+qdkJCaGJecHJsSnyTxStHszu/CfrBKWbPYrJle+d1sddNsdRNY3Yat7uqt7q6/dNPy8g345RuWv7xoefkybH8K2L77xKrpG2zJOxzVmF9adWRSdkK8OCE2Iy1JEiFMwEPODhjnv7wYuQvtLcluufFgc90C339hvr9hvv7YeOzyo+9W77773aXlj34d2n+gafJf+e0LmWWDyYW9cTldwZJGn7QqTmwRKzLPNb7YO73WV9wYIGvykdR5pFa6JpVzE0qdYwoZwjx6WC41UEsO0FICsimCbLKvFu+lwrpLse4ZGLdklGsCmpeI5SWiuQkY1wScWwLKORbNjiG4JkGuSXhuEpGXhGXHYJhRkEscwTmWwIoiMCMJrEgCKxJihOOdwiCnUBIjnMwSUphhZEYIkR5EpAWRaCEQNYhADiKQBXiSP47oi4a80ZAnluiFI3tiSZ5oopsj0RUN8bCQKw7HxuFYOCwLh2URcCwCzhnCsggYJoRlkQlcOtGNTuQ5kXgMshuL4u5C8+TRPT2dPPjOnt6ufJ6XD8fHj+cb4MkPCvQIjOAFxHgGRfsFBQf6B4UEhPgHhfKDQr2DQ7yDQ72DQ71DQr3Dgj2DgzyCgjwDA90FAW5+/jxfP1e+L9fbn+cj4Pn683z9XX19OXxfDt/P1deX6+PN9ua78PkcH76Lj7eLD9/Fx8fFl8/25rt48p09vFhuHgyeh5OrlxPPm+nux/byc+EHcH0Err7BboIIn9C4gMj40OiEiJjU+ERZhihHoSrOKagqqWysaezt7BvqHZ4Ynpwem50dn1+YWlqZ27syu2dpanllbs+exX17F97YM//6ytzry7P7lmf3Lk6vLE7vWZndtzy3b3F2z+LM3oXZPQuzy/Mzy7NTi9MT8zMT87OTC3NTi7NTizMT81tnZiYXZicXZiYXZibmZyfm/mR8bmZ8bm5iYWF6cX5yaXZ8cWZ0fmpkbmpkYWp4fmJodmJoenpkZnpkZnpkenp4emZoanpwYmZwfLJvZLJvZKp/fKJvbLR3dLRvbKR3dKh7eLhzrL91qL22I1ea58XypDqQnFAUJwfIyZFAd8AxHHFUOzTFzpGOwtJRaIqdvZODgzMKw8ZgOFisGwHvTSb5UikBdFqoMzPOyz0rSKCKCstPii3LTKmSZNTIMhsU4ma1tFWjaNcqOnPU3TlqXa6qN1fZk6Paojdb1Zuj7snVduaoewtzdfnqrlxFb5GqM0feU6DuLcztKcjpzc/ty8/pz9f0FygHCpX9+Yq+nD8V1Zf3f0/rzlHpctU9edm6XG1XrqYrV6PL0/bmZvfmaHtzNL256p4cZU+OoidHocuWd2tl3VpZt1ahy1bqtOqebG1PtlanVXUqpVsu3KIvRzmQp96S4n8PtzSpy5b15Eg7tOI2tbhZkVknTq5IjS9Nii1NiitJjCtOiCtJjC9LTihPSSpLSi5LSrZKk7eLs3sUhcOq0jF1xYSqclJePqasmtTUzcgrx6XlY7KKMWX1pLJ6UlExnls3nVMzqaocVVWMaqrGtdUT6soxbfVEbuNcTv2MunpCWTmmrp7IqZ/JbZxV1k7JqycVVWPy6jF1/bS6aUZSPZFaNppSOZVcMZVSOiatmixoWVSWDfD8UiCIR8U7U7EMEppORlGIDiSCLZ5gi+WRnBMDhVnhseLwGGlYtCwkSi2Ml0cmBbn6kBwIkD2eYA8R0VQilknEcwl4dwyeb08MsKFHZlTNvfHTw5Vfny0ee7J44vHe1Rd7V18sn362dPrZ8unnS2dfLK+ur5zfXDy3PnPy8dTxx9MnH0/8+nDwhzu939/sP3Jr4Me7gz/c6v32Wvc3l3UHr/QduqI7sNb95WrvgfO9X51r//hY0/tHWz/4qf3DI12f/NDx0fednx5p/+jb7i9+Gv7u5PC3x9veP9j50aH5n1bfuXDzo98efPbH47+duDz0yfeL35395u7GsU3TqtFyYt300cVbf/9l9ftbD28DcGHT8u9fVgfffv/zC1dvIeABAA8BuGm0HDq79p9DR75dvXh93fDAbHmCwPeM5kdm+KkFvnL33u8PH996/uKhXr9utjzeNK7DyCaCGBBkw2S0AGCEzZuGTaNZb4YNAJgtsN4CGzctxqcm4zOTcQOGDQi8YTboYaMJMZphIwLMZsRgQAwWYDHCpk2L3ggb9bDeAOvNwGQGZjOwGGCjGbGYgQUGCAwADBAYIBYAWwBsQWALgqwD8NXalY/X/iid3E8PzKLwEsm0MDIkgPAeWAzL1p7kwvWKj0tJiktNi09PSJJ6pWp3F+rwn1ygXkasL5leuW62umXZdgtsu4NY3TNY3d/Ydht++Rby8i142x2z1R2j1U3klSvA/jSw+c8jq+YDuNJ/cVXj/qlVkUnaxARJSnxWVoo8UphCIHId0Bwc2Q9PCyWxouwIvvkVfc8MwAzABgI2AFgHYB2A5wA8AeCBBTywgKcAPEHAzU1w5anl2PXHn/6y9u/DxxffPdC3518NE3uLu6eU9QNppZ3xBe1CTVOQtDpQVOmfUe6ZUOAWm+ebWu4Wm+8eU8BPLPNJKvOMLfaIKeZEF7Ii8lkReQxhLi1Eg/eV4vliyFdC9JNhvTJR7um2nCRrdiLKPR3llo7iJmO5yThOCsRLIXCTMc7xKEYMmhmDc47FO8fiWTE4VjSWEYVlROKZ0ThGOJYWiKMIcNQAiB5Icgom04NItAAizZ9M9SdTfchUHyLJGyJ5EomeJLIXRPKESJ4Q0YNIdIcIrgS8Kx7nQsCyCVg2DsPCoZwwDjSMAxXrSMOjnXBoBhHFpDoyaCgnKoYKEagYEo1AY1JoLs5kjjuR7QE5e9BdfPk+YWHhUaERkQHCSIFQ6Bce7B0S7icU+keE+YSF+YZHCqKiA6Ii/YXhvqFhPsFCv9Awn+BQ35Aw35AQn+BAr8AAT4G/u7+/h7+/p8DP3d/PTbCFL8/fx9XXh+vjw/X25Xr7cr35Lp7ebA++s8fWuxfL3YPh6u7k6kbn8GguPJoLl+biTGE6U5xcqEwunc1z4nqyPXx4PsE+ITFhsWlx6aJkqTRNoZHkFGlLa0rqWmpbO5u6ejv6h3tGxgcmZsfmFqeWFiYXF6eWlmZW9sztXZ5dWZhaXJhcXJhemp9aXJpd2cqasxPzsxPzW4uZ8bnpsdnpsdnp0dmtxczY7Nz43Nz43OzY7PTI9OTQ5OTQ1PTIzNTI9PjgxHj/5PjA9NTQ3MzI/NTw3OTgzMTgxPjA+PjA+Fjf2Hjv2GTf2FT/6GTfyGTf8HjvyEj38GDXwGD34EDXYF9Hf1dTX2ttV2N5i1ac7ePig9uFJtkRaI4QxQ5LtHYgWjvgdthgd1gTbOzwNnaQjR3R1pZkY0+2sSVa20C7dxN37oR2vAa9up28cyfL3o6HQ3uS8H5UcjDLSUAnB7OoMe7cVH++OCRAKQzNi4sqSowtTYmvzUprVkhaVbI2paxDJe/SqDq06naNsjNH3a6VtWkkXbmyjmxpV65Cl6vR5Wq7c7U9uZreXGVvnrwvX96XJ+/Plffn/p8Xt/Lfn5LLVety1d05mi16cjW9uereXHVPjkqX/b9G/NOL3VpFt0al06p1Wo1Oq9apFT1aeV+Ocov/6rAvR9mX/edhl0rSJstskqTWpMeVpUSXpcSUJEUVJUQUxAkL4yKLE2JKk+LLU5KqM9LqRJn14qzazKya9EyrRHFTirw1U6uTFPRLi4ekpcPikiFp+ai6dlpdOyWrGBOXDskqxmQVY6LiIW31RHbVny7UVk+oKkZlJYPysmFN9YSmZlJVNS4vH5GXj6irJ7LrphVV4+KyEUnpoKx8WF07oa6fllSNJRb0ReX0JpeOJxYMxmu7ZWVD0vxuF884HNaFimNRMU5kNJ2MopIcyUQ7AmSD5ZGZiYHCzLBocWiMNCxaFhylDIuVRyaGuPpS7CHIDkewwxNRZBKWQcK74NAuOLwXjhLkQIsIEbc0LB1sevPHzv8c131wcuSrtcnDVycP/zb93fX5n24vH7u/dPzBysnHy6eerJx6svfsszfOb7xxfmPh1NPxX+7OnHqycsGw95Jx+fzG/KknsycfzZ16NHX83sTRm9O/3pk9fnfy5xtjP1wf/enawPeXug+d7Tx4puXrE60HTrZ8faL14KnO71erPjxS+M6X9R8faf70p6aPfuj48ljP1yf6vjqh++TXsUOrMz9cWv712sqx3ycOnxn64pelo5c+/v3ZN/cM/zp/Z/izH/cevfDt/Y0zetMlM3wZBu+dujjwzof7Dv60tmF5AMB9AO4h4Opzw5k7j49evnnx/rOff7vx6S8nD62uXXm6fs+C3DZYHpiRJxb4zov1x5v6pwaDAYY3jSYTDAMEscDIM7P5CWx5DFseWoxPEdMmsBiA5YVpXQ8MZmAyInoDrNfDm8+Nz/QWvRmYjMBoAmY9rN+EN/WI3ghMJmAyAoMRGIzAbARGIzAagNEAjCbEZILhDQC+Pn/549XfS8ZfpwVmkFxjIWookegHEdwxWJatPYnD4SfGpqXEpaYnZsanSD1SNbsLdYRP12hXgPUl0/brFqvbyLbb4KW7YNt947YH+pfvIq/cBtvvgJfvWazumrfdBq/8BuxPg93/fmDV+BW+9J88zXhAek1MSk5KkiQtIUuUqoiKSCdAbo4YNxwlAE8LpbjEYKkB5XWDzwyIEQA9gmzA5hewZROAZzCsB0APwDoM6wEwAbAJwAsA1gHY+Ks8vKXPRwi4uWE5c+fpD1fvfX7y6t8P/DL376+GX/+gZWJ/uW4hv2U8q7gzUduYlN0Up6oJyyoNSi/zTa3wTK3iZ9QKxI0B0mZ+Rq17UgUvoYwTW8yOLnSJLXaOKmQI8xkRBdTgbGqAmuavJnpJ8O5ZOF46mpOKdU0neorxbulYXirGJdnROdGBmYBiJ+Nd04huyZBrDIETiWdHQOwIonMEiSUkMkJJjFCyUyiZHkSmBpDJASSygEzyI5EFJGoAiRpEpgWSqQISxY9I5kMkLxLZk0xxJxJd8Xg2HsfCYRk4rBMOz8Tg2Ti0C9GBSbajEe3IWAfIAUWwccQ5oAgQiky0gQg7MagdDmwmN0IYFRcRFxsWEx8eF+4fznNyc2d6erC8PJy9+Bxff7eAQK/gIM/gII/AEK/gcL8woSA8IigiMjgyIiQyPCgiNEAYJggPFYSHCEIDfUMC+CFBPmHBvmGBPqEB3oF+Hv5+Hn4BHv4CD39/dz8/no+fK9+X5+PL9eZzvPgcL1+utw/Hy8vZ3YPl5s328GS7uzN4PCcuj+7KpXJc6a5uTm4syNmF6urG8HB1cuNQXTlUd3eGtwfb25vrLfAUhPqFxoTGpMalKUWqAk1hcXZxeUFFQ2VjV1NXX3vfUPfQ+MDE5ODkX+JcXJxcnBufnxufX5hcXJhaXJhaXJxamp9anBufnx6dmR6enh6enh6emhmZnh2dmRmdmRmZnhmZnhmdnR2dmR6emhicmhiYmhqamRycHu+fHO0d38qCwz3DIz1Do7rhsZ6hid7h0e6B0e7+4a6BgfbenladrlXX3aLrbNS11HY2VXc0V3dW5lXHhcST7EkkOwLNgUi2xUHWKMjaEb/TDrfLjmjnCNnaQ/YOeDt7gq0jyd6RaOeAt7bG7tyJ372LZGNDtram2tpQba1Ju3dCr71K3PEqccd26u4dzg62HLQjF+XAQzt64bF+ZEIYk57k6SYPC86OjsiNicqPiylJTqxIT63JymiQi5tV4la1uE0jatNIOrJlnVpFp1bZqVV2aRW6bJkuR9KTK+nNlfTnyQfylAO5qt5cRV+esi9P1ZOj6NLIddkKXY5Kl6vS5Wq7czS6P4W65UWlLlvxXyPqsuW6bHm3VtGlkXeplV1qZbdGrdOoenNUfTnK/jxVf66qP1fVm63oyZZ3qSUdClGrNKNJnFqfmVydGl+RGF0SH5EXG5IbHVwQF16UEFmSGFWaFFuRklCVnlyTmVYvzmqUipvl0iaZpEEsrssSWcWJ6uNE9YmyplR1e1pOV1pud3q+LqOwV1w+pK6fUtVMyCpGFFVjqpoJZdW4pmpcWzmeXTWRWz2pqR7fSo3qyjFp8YCifERRMSorG1ZUjGpqJnPqZ5SVE9KyUUnpkKxsWF0zpq6bFFeMJRb0RWX3pBSPphYNp+T1iPN1qfJ6F/doCM+h4Vh0DIOKcaKgaWTUn17kEp0SAsIzQ2MkYTGysBhZcKQ8NFIqjA/m+pDtCJAtlmCHI6LIJLQTGcuCMBw8xg0D+WDpYfy4IlHNTHr9vLR9r1K3N3/kH8VT75ZOv1c++0HNyhcNbxxof/tI93+Odr93rP/j0yNfnZ86fG3uyM3J7673fXN59MdbC6efLq++WDrzbPnss30XNvZf0u+/pH/j4ube8y/2nn/++tqL19c2Vs4/nz77ePLsw6mzD0dO3p1YfTS2+qD/+M3Bk7e7f77W9u3F/l9u9P70e8fhS+0H1zoOXug6cK7l05PtX5zu+OJMyycnmj48Vvfuj9XvfFf21sHmD44OHrowdHit56szHZ8cGzx4du6Xi/tOX/vwxtN/XLg1dfjk4g9nvr759Mcnm6fXLb+ZwfHH+q8v3zt05eEVPXLi/oupj76Z/PjL1XX9XQCumZGrBvPvm8ZPfzn1wfdHT/9+86kZeaA3PDVaDDDYMCMPzMjl5+urDx/eNBkewfADi+EpbNwEpnWg30Q2jcAAA9gCTAbLphE2GGC9ATZZAGKATZtmw6bFaERMm/CmAegNQK8HRj0w/BcjYrAglg0Avly99P7py0Vje2kBGUTXGAItBCL5ESB3NJZlY0fksL2TY9PT49LSEjPikiUeKepdhd24Ty9QroLdl82v3ICt7oJtd8HL98C2B6aXHhpevou8cge8cg956b55233zS3fA9t+B/Wmw85/3rOo+wxS+xVWOBqRVx6ZmpyRL0uIyM5KkUcIMPOThgPHEU4Nx9HAKJ5bIDKppGXpuRMwAMQGDHl7fgNf1wLRu0RstehjWw4gBRgwwMFmACQZmGMAwQCwAMQHECBAjAEaArMPmFwC8AOAZAI8BeAbAOgDPAHgEg0cwuHh/8+dLtw+dvPT+oZ/3vPvlzJuf9K68Wz32Vk7HUlb1aFJxb0xOR4S6NVzVEiip88+s9s2o8koud08s9Uwud4svdo0tdo8tc40q5kQUssPymcE5ToFap6Bssr+S6Kcg8GU4LynWXYJxl2DcxWj3NAdevL1rjD0n2pEdjWJHY9gxWFYUkR1Lco4lMWPIjGiKUzSFEU1ziibTo/CUcDxNSKCHQ/QwiBaCpwbgqf54qg+B6g1RPCGKO0R2hUgcPJGNJXLQJA8cwZOMdaOjOU4oZwqGAeHpaAwRhSFg0SScHeRMdMbZErgMj5iIxLiohLjI+ITopGDfULw9EWsL4exIBAcKEUWjYJlUAouOd2YQnF2oXDeGmyfX09uN7+Pp7+cdIPAJCvANDvILDQkIDwuODA2MCA2KjAiJjQpPiBYmRAvjwwKFIYKwMEFYiH9osG9wgHeAwMNf4CkI8BT4uvJ9uN5beLt4+rh6+3H43s5eXixPb2dPb2cvT6anJ8PTi+Xl7uTpzvByZ3i50T14NA9XigeX4s6hcDgUNofKZpNZTMiJQaA7k5hcmguX5uLGcPV15YfwgyIE4VGBEfFhsekxqYoMWbZUW6QtrCyoaKyo72roGOjo62/vHewaGO8dnRqcnBmamhmZmR+dnR+dmx2enB+bXhifmR+bmRmcnuwfn+gbm+gbn+wfn+gbn+gbn9S+OIsAACAASURBVOyfmOgbH+sZHekeHu4ZGe4ZGdINDesGR3QDo7qBse7BoY7egTbdQHtPb2tXd1NXV3NXZ1NXW0NnS11XXUVbbXlzaV5VTEgs0Z5IsMGT7AhEWxxuFwq32xG9ww61wwazy9bh1V0Ya3u0jT3G2hFvjyLYoTC7bRx37sbstiHY2BFt7SgODmR7B8jGBrdzJ37HDoqNjZOdHcPejmptTdqxg/Taa7Tdu51srGk7d3IdHfgQJKBSgxkMoYtLnIdHig9fJPBXR4RWZiU1KTMb5WnNqow2jaRNJWlTSTtUkg6VpFMt7tRkdmVndmuzerSS3hxZT7a0WyvRZUt12fJOtbRLI/1LeIquHGVXzp/ZsSdH1ZOj/EuEsm6ttFsr+d+8qNOq/yyl5mi2ruzWyjrVknalqEWW0SxNr06LL0uMKomPKIoNL4oNL4wJK4wJLYwJK0uJKU2OrkiLq81Krs1KrclMqc1KrRdnNEiyGqWiRqmoUSpukIi2sIrJqovKrIkW1cbJm+KVLfGqljhVS5y6NTGvS1Q2KC0fzirqyyjsFRUPSEqHZKWDsqIBefGgqmxEXjIoLR7QVI1rqsaz8ntkJYPS0iFZ6ZCiYlRbO5VTP6OsnJSXjcnLhuXlw5rKUU3NmKR8NK1oKKVoKKVwSFQ6pqwYkxf2JmZUcN2iKARXGpZJwzBoWDoVQyOjSER7PGSD4ZIYCYLwjJAoUWiULCxGGhwhC4kQh8cFcfhkOzzRFke0I1AcyVQUjYJh0nE8CO2KxXlQWMKQ5FJp5URq+VhG9XhW9YikflzcMCFumJA3zyjbFtQdS9qevRrdXmXXXlX3Pk3f/tzhfxSM/rNg8t2ixc/K9x2o/8eRhn/+2PjPn1rfO9b72bnBr9fGvr068+ONmaM353+5vXLq4b4zj5dPPpo7+XD5/Pq+S/qVtY09l/R7LxsXLrxYurixdHFj+vTjhXMv5lefL55fnz/7bOrUo/Ff74z+fGv82L2xX+/0fvtb1zeXOg+stX6xWvfhiebPzjZ/drb+o1NtX11o+OR03UfHW788Xv/Bdy2fHtUdODFw6OzAgZPD35weO3Rmz/Frfz9z6+0zd946fn3vDxffP3f34G390g+rw18c+frOkxObposI+A2AKxbk79+fGP7nxwfWrj4G4DEADwF4BMD1dePVDfjM040TD558d/X6p8dOnb59577J9BRGnsHmp2bDc7Ph8cbzx+tPjYhZbzG/MOr1CGJAgAkAEwDrZpMBNhsRsxExmRCTCRjNwGQBJgswmoHBAswwQDYA+Pz02r+PXygcXqEHppN4MRA9BCL74ojujliWtS3EcfZOjcnMjMtMS8yMT5F5pml3FnRjPjlPvgqsr1i234St7iLb7oKX7gOrh6ZtDw2v3ENevgO23wcvP7BY3Tdtuwu2Xwd2p8GOd25b1XyCzvs7Wz7sn1oZk6xNThCnxmakJ0oihZk4yMsRyyfQQ/FOQgonhsQOqesYXTfDZmAxIut685N102MjsmFC9CbTOmLeAIgeNm/A5k3EogeICUGMFoseQcwIAiOIBYEtMGwxWcwGgGzlSz0ARgD0ABgA2ARgHQFPEfAcACMApv+eBOAhAq6vgwv39L9evf/lsUv/PHBs38ffTbz5cf/Ku+3T/yjrXlLWDGWVdMVrG8MkNcGZtf4plR4xBdzIfPfYIs+4UrfYYve4Yte4Ym7Mn7hEFTHDC+jh2dRwDTFEgQ+Q4vzEWJ8srHcG3iMTx8vAcdMwzskYZhKOmYxjJuEYSXhGIp4Vh2PF4pkxeFYUninEOYXhGCFYegCW5oej+eLpPgQ6H6J74WkeaIqnI9UXS/EjQ950jLsTiktDO5OwThCBDhHpWDwZwtGiQuNdmV4eLv4JkWmxEQkxwtj46KQg/1C0HQFrT8TZU7B2ZLQNCWNLRtuS0DYkrB2Z4EAlYmhYRwiLJkJ4KhlyopIYdCqbSee6sNxcOXwel+/B8/X2CPTjhwb4hgf4CYMF4WGB4cKgSGFwhDAwMjxQGBEYKQwUBvsGCzwFAnc/gbu/ryufz/EKcPcPdA8U8AL8uP4CnkDAC/Dj+vm4+Pm4+PGdfbyYfE+mtzeL78P29WH7ebN8PZkeHgw3L2d3L2cPT5abmxPXlebiSnNxoTizSUw2mcWhstkkJgtPZxJoTAKdSaCziAw2meVK53g5uwd4+If7hcaFxqRGJ0tTxFqxulCVX5lfXl9S01rd1NXY1tvSOdjZO9I9ONYzMtE3OjUwPj0wMT04MTM0NT0wOdk/Pt47OqYbGdYND3QNDnYPDXYPDnUPDHf3D3X2DnX09Ld29bd29bd197R0djV1djR2ttW3NVW3VpU05msrctUl8iytN9cPa42H7IgURxJkg8PscMDuckTttEfvtMdaoxx32mFsUWhbFMYWS0DhCfZY1C471E47rI093tYRb+sI2ToSbO0xu2xQr+1G79hJtnNwckDR7B1I1rbEnbtJu6zpdg4MBxRllzVl127yjl3kHbtou23YKIwXRPLE4T0x6EAqUREeUCtJqsqKr5MkNSnSGqVpjZKMZmlGszS9RZ7RqkhtVaa0KVI7lJndGnG7IqNVkdGhyupQiVrlGe1KUada3KkWd6jEbSpRu1rSpZV3aRVdGlmXRtalkW7RrZV0ayXdWmm3VqrLVvbkKHXZap1W1a1Rd6mV7UpJszSjLjO5KjW+LDG6KFaYFxWSHxWaHxWaHxVSEB1WEh9ZnhRdmRJXlRZflZFQnZlYJ05pkmU0SrMaJBkNkoxGaVajVNQkEzdKRQ0SUaNU1CyXtihkVlGZNcK0ysjM6lhZY6y8KUJcFy6qCRPVhMvqY1QtCZq2WFVLtLwxTtGSmt2Zqu1IVramazvE+b2Z2V0pqra07E5RQa+ooFdc2JeZp0vP7c4s6JWUDErLhiXFQ9KiIVlxv6y4T1U2pKkclVeMZpWOZJWNZZWOScrG1OVj2tKBDGkN1zWCjOXQsEwa1omGpdPQVIojiWiHJ1hj3CmsxIDw9OCIzOAIaViUNFgoD4mUhMUGcvgUOwLJDkd2INLQFDqGRsMw6Fg2De9OxHtSnYJD4/LV1ePymklV/aSqbkRRPSSu6JNU9CtrR9WN46qGMW3LjKJxMqNyOKW0P6m0L6V8IK1yKL1mLL1xOrNlTtq+LOveI+1akev2aQff0gy+lT38duH0+xXLn9a+/lXj3w42/f1w05vftb5zVPfhqaHPLkweujZ5+Pr0kZvzR+/OHb27fPzRyvEnb5zd2Hvq+f7VzTfObuw/v7FvbWPv2vq+i5t7L24unH22sPps4ezT8V/vDhy53nPot/4j18eOPRg//nD46N2+I9cHj17XfbvWceBsx4Ezfd9f6vr6bNtnp1o+Odb+2fHOT0/0fXWm78vT7R8ebX//6PjhtdFvV7s+/3nk29WpHy787fzd//z24NMbj/5+4tr84RNvHb/4w/2nvz56cW7DcskMTjwx/Xhv8+hD40UYvH/qUs/+dw9e+uM+APct8GMAniHg5rPNgz8f++zwkRuPHm/AyBMj/NgE33yycf+F8ZHe/Nvdh3efvDAgwAgjFgT8+UIQBLEAYIERxAzAcwA+PL769i/n8gcWqYJUEi8GcgohUPywJHc7LGOXNYHL9MqIyRLFZ6UmZiSkyb0ycnYWdKE/Pke+Amyvwq/eQv7rxW2PTFYPDS//5cWXHpqt7hu3vGh7Cuz4xw2r2o8xBW+5yIf9UitiktSpCeL0+CxRqiJCmIklejvifPFOYTiGkMyNIXPCatqGnuotZmAxIRsAbMLIBoxsIsCIWIzAYgZmk8Wotxg2EbMRWCywyWQxmgAMgz97kiwWs8VoMlpgixmGzcifadKAWIwwYkDAhhnWI4geAXoE1iPwlj6NABgAYgTAvNXZC4AFgK2fzQKAAYBHBvDbg/XV3+8eXf3tvYPH97x/eP6fX+rm/1Uz8EaZbo+2cSa1QJecr4vRtAaJqn1SS72Tij0SCrixeezYfFZiCSuhlJVQxk4s5yRX8pKrPVLquHGV7IgSRnA+1T+bxNcQvVR4dxmWl0lwS8XzknCceDQ7Bu0chWIKUaxwNDMMxQhBOQWhnQKwjCAcMxDrJHCk+zs4BaBpAUSSHwXnTcd40dA8CsaZRGASiQyISCcQnbIyVR5cgSvTNzlGlBSTFh0RFyWMC/ALRTsQiTgGEcskYBgQhglhWAQME49mEtBOOEca2pGMsodQjkSUI9HRcWtBwqAoGBQF5UDGomkErBOEZRLxLArEppO5znQel+nmzvby5PK9eX4+HgKBV7DAM9CT6+3N5Qd5BQr9w4O9g/xd/QLc/AW8AB8XPz7b15fjL3ALEvAC/V0DAniBgW5BAa6B/hyBP8ffn+Pn5+Lnw/bxceH7cvg+HL4P25vP9vRydvdg8jyYPG+2hwfT1c2J68HkeTJ47nSuG83ZlersQmaxSUxnIoMF0Rl4Gh1LoaJJVDTJCUdlQXQW5ORMZHCpbA8mz8+VH8oPiPAPiQuJTI9OlKVk5kiUxeq8yryS+pLKtuqmrvp2XWNnb3P3YHvfUNfg4P94caCjp6+1q6epTdfY0tvc3tfa1dnQ2lTVWFNaU5pXlq8u1CqKZKJctbJQmqnh0N0x1gSSI5mOpZHtiZjdaMwuR9QOe/QuR4IdDmeNQVujUbtRGBss5AjhbDAOr9k67rDD22GIjniCHQZr7YjZZWu/fZfdq7tQO2yIdmiKPZpo40DYbYvbaYPfaUPcbUe1RVFtHaCdu3Hbd+C274B27Kba2DHsHBnWtpTt2+k7tqf4uDXI0+qkSXWSxAZpSpMkrUmS3izNbJamt8jTWhWpbcrUFllKqyytQ5nZIk1tEqe0yjPaFBlNkpRWeXqrIr1FltYsTW2SpDRL09qVWR0qcYdK1K4Ud6jEnWpRl1rUrZV0ayRdGnGXRtylkXaqJa1yUaMovSYtpTI5sTQhuig2Ij8qLD8qLD8qPD8qPC8ytDg+qjwptjwptjIlvjYjuT4rtT4rrS4rpVaUXJOVVC9JbZJlNEoz68XpW15skomb5ZImmXgrODbLpW0qhVWMqDYyo0qYXiHMrArPrArLrAzJqAxKKwtKLwsTVQtFNUJxTZSkLk7emKhsTla2JsiaE2RNKaq2NE1HsrI1VlIfL2tKy+5MVrfFy5tiZY0JypZkTXuiqjVR0ZKq6RDldonyukW5naLc7qyC3szCAUnFuLxyUl42pigeyinpE8tqXbnhJAybjmNRMXQalk5FU8j2EMEGi9+NdicxEwWhqYFhaQGhWYFh4qAwRWiUNCwuyMWbYosn2+HJDhAdQ3HC0pywDBqaRcdxKXgPupMgMEIlL+lTVY1qa8c0VQOKsh5JcZe4qFNWolNW9Ckr+hUVA1klutT89sSclmhlXYSsJkbVkJDbmlaiE1UNyesmZPUT4toxUc2opH5S0jAlbZiSNc8oWucUbfOKtjlF66KidUnVsVfVsTen582ysXfLJt6rmP6wavbj6vnPm/Yd6njzh8EPTg1/dGb0k9WJL9bmD/8+feTawrFbK6fu7T3z6PXVp3+78OKtK5sLJ+4Pffvb8He/z5588MYl48r5jeVz63subCytPltcfbq4+nT29MPZ049Gjt4cOHJ94Mi14R+vj/50c+jItd5Da32HL3Z/c77z69XOA2c7vjrT/sWphg+ONn54tOmjnzs/P9H/zZner461vHe4+9Ojg1+fWPj58usnr+8/c2P512vzP1z+96V7b525MXPgxIdrd06tw9cQcAOABwBc3bS8fejo0gdfr957vA7AAwCu6+HvL906evXO5SfGUzceXnuy/gRGnsPg/nP9lT/u/nHnod4EW2BgNCEGGLyAwSMA3j+xuvDVUXnrGC0gDeJEEGiBRJovhsizwzjtsoG4TH5WjFgUl5WWmBmfKvPOyNlVqEN/tEq6jNhchbffRKzuINvugm1/5cX/8+IDs9U9o9Vd5JXrwPYUeO3tm1b1n2GL3+GqRrfyYnqyNCNBJE5TRkZkYYleDngfAlOIZ0WQXeNIHGF95/gLE7AA2AKMMKy3wHoYNgLEAptMiMkCYPDnyAoCELPFYrIgFoD8t60IBgDe+g9ggS1GBDFvac4CG2HEAiMwvGVKBDbCFgNsMSKwCSAWxALDRoCYtpp3EcSCgK3pGwQGCADgr6cCAP5M5Fu+fArAfRO49HDzlyt3vj/3+xfH1t45+OvKhwfH3/qkY/bt0p6F7LZZeet8UsVwmLYzSNEcKG/yFdV7plV5pFZw40oYwjymMI8dWeQSWeQSVcSJzucINexQuXOwhBEoovlnkr1TiB4JJI8kyC0Bw45yZAgdGOF29FB7WogDI9SWHmRN8nOA/EjkQArenwH5MkleRJwzkcSEKEwi1VkizeZx/HlM/+QocUpcZkxUfExUksA3zNGOiMfQCTgWRGCTIQ4B5wLhXciQKwniQgQXAsGZTOZAEIsEsQmQMwblhHak43EsHIaBQdFxGCYew8KjWXg0C4di4tEMjAMd60CD0HQI40TEMsg4Fp3oQic4U7BOfm6B6TFZqkyNJFmaEpmWEpmaGJYcGRAr9I0K9hYGeYYGeYQEuAX58wIFbgG+XL8A1wB/rp+vi2+we2CoV0iIV0igV5DATSDg+Qe6BwR5CgLcBf48Xx+OF5/tyXfx9OF4+3K8+M4e3kyehxOXR+fy6FwejbMFl+riQmK5kJ1dyM7ORKYTjkZBkcgOEBVNpmJIBFssZIcl2uMoKMgJR3Em0l3IDB6d7c12C/TwFfqFxIVEp8ekqDJk+YqcYk1RWX55TWlNY1VDW21TZ11zZ11TR21jc0VNaXZ+gSonX5WXLc9WilRKiVqjLNQoivJzK1SyPGcKF2ODh+yJTlg6HUMl2ODQOxwcX7ND73LEWqOx1mjULkf0bjTBFk9ygHDWGMfX7FGv2eNtsEQ7PN4ag92Fwu5yQL1mh95hh9+NIuxG421QuN2O6J026B32OGsHog2KZIuGrB2xO6wdX96BfnUXcbcD2caBYutAs7YjvbKd+urLKb7uddKURkVqszK1RZHWpshoV2Z1KCWdKnGnWtSpyerKzmxTprXIUjtUme2qjBZZaossrVWW1ixJaZaktMhSW6SpjaKk+qzEhqzEJnFykzi1SZLeKs9slWe0yFKbZamt8rRWRXqzNKVBlFSTHl+eFFUcF1kYI8yLDMuNCM2NCMkRBudGhBTGCEvioyqS46pSE2rSk2ozkusyUxpEaY3i9EZxeoMorUGU1iBNrxenNUrTmxVZTbKsBklGkyyzSSZqlku2aJKJm2TiJpmkWS61ihHVRGZWhiaXBCYUBiYXBaeXBqWVBqQUBaeVhmVWhGdVRoiqYqV18fKGWEldsqolSdEaL22MlzYmK1tT1e3x0sborNpYaUOMpC5KVBsrbUhQNMfLm6JEtdGi2iR5S4a2I0PbliSvj5PUJsgaUzSdmYUD0pJRdcVETsVoQdmARFrl7hpOwbPpOBYFTaNiaLS/vEjYjeISaPF+wWmBYWmCkExBiDggVB4cKQ6NCWR7k21wJFs8yYFAw5DpWCoDx6CjmWRHBhHNZTECgyIU8vxOVflAdtVQTmW/trxHVdKlKOqQFbTJCtpkhR3S/I50bWNmTnNWTnOcrCoiqyROXpWkrE1V10uLOlUVfcryXnlZr6KiT1E5IK8YUFYPa+rGVLWjqrpRTcO4tmFK0zClaZySVY8qaic1jdPaxllN46yyblJeOymvn5bWTala5rSdy9ldKwV9+0vH3imaeLt6z0cN+z9vfvPrzn993/3ej/2fHhv58szg56f6Pzs9evDi/NFbe04+2H/26ZtrG2+u6fdf2Hjj/Mb+C5v71zZfX9vYe2Fj74X15fMvFs49Xzj3dP78k5mzj6bOPpw4/WD011tjv9we+/n28I83Br6/NnDkt97vLuu+Xes6eK7li+NNnx1r/vx442e/lP3rUOW73zd8/GvDRycaPz7R/PGxjk9P9H99au6ny39fvf3uxXsfXb33+e8P9v54burLnz+/cu/4Y/3JDfjkJvj32ev/PnPth3ub3996ftUCttp/jl+//7ePD3106Ni9F2Y9Ah7pkccm8AAG9wB49+Q53Vufxpd00PxScKwwPNkPovFRENcex9htT+Sw+KJYaVZsVkpCelyK1DNNu7tAh/rwLHTRvOuS6ZUbFqs78LY7YNtdsO2h6aWHhlfuIdvvglfvIS/dN1vdNVndRrZf26qj3rWq/wJb8o6raiwgrSYuLTc9VZGRIBalKKKisjCQhx3ei8AUEthRFLcEkmtkfdf0cwOAAUAQBDZbEARG4L8S3P+XrUlOC/w/IMCyteWIwAAxga1tSsQMEPNfdvsvCAIQGMAIgAFiBGATIJsAbADEABDDnzuVf861IAD8OSS65Ugj8udFhr/qtOb/qdZu3fMCgFsb8OUnxrN31w9fuPn+T+fePvjr658dmfrngZ6VD5tm/lnStyKrH00r74vLbw+WVftllvqkF7rFqThRUna4iB0udhHKXMKlrGARK0jMCpQ4+UsYflKmQEbji0meGSTPVJxrDNo5HMcSYqkhOEIAmRhAJvBJBB6JwsUSnUh0tkii5bB9PV1CUmNkidHpMZEJCQkZAr8wBzsiBk0jETkkyBUiuJLJ7mSKO0RyJ0A8DJ5DILsRyW5YvAuR5EameREIrgSCK5nsAUE8PJ5LwLsS8TwSwZ0EeRDxbhCeh8dyCFg2hHUhYJyxKBbGwQnn6ISxp0KOToHekYq0nAJlea6sWCvOz5UV5ilKcuQlGnGBLF0rTlGKkxWZ8dLU6IykyNQIQVRMcGxMcGyEf0SEf3goPySUHxbiJwz0Dg32Dg3ziwj3jwj1CQv0DApwEwS4CwLcBAFu/gFufv6uPj5sL76zl4+Lt4+LtxfLw92JtwWPxuWSXbgUFx6V60rlcEjObCLLhcTikJ05ZLYzkcEk0Bl4mhOOSkUTSQ44yA5DtMcS7TEEWzTeBkW0x9KxJBaJ7krneHI8/b38Q/1D4sOjsxJSFGlZspSM1Ki4QE/fmJAIWYZMLVFrpJp8bWF+bllhflVpUa1SmsMgOqN34wj2RCc83QlLI9oR0DscMbtQWGs0ZjcKZ4NB70LhdmNJ9hDRjoDbjUHvcETvcMTuQhOssbhdKNxuNH43GrvTEfOaA2aHA3YXimCDwVmjHV61sd9ug9ntSLBB43Y74nc7Ynba2b+0E/Wq9VZrD8nWkWptR9z+KstmV0YAvyg5sjw9uk4cVy+KbxInt8rS2+VZHcqsdlVGhzqjS5vRpc3s0op0ORJdrqRbK+pQZrQr0juUGW3ytA5lRocivUWa3ChKbBQlNomS6rMSG8UpLbK0BlFSeVJkcXxoUVzIFvnRgdnh/ppQX22YIDciuDBGWBwXWZoQXZoQXZ4YU/mXEesyU+oyU+qzUhvF6U2SjGZp5n9pkGTWi9MbpZktCnGzXNQky2pRiFoUkhaF9H/ZcqRVWEppeEppWEppaHJJWFpZWHp5UHJxcEpJWHpZWHpZlLgmTlofLaqOzKyKk9QlSBoTZc1J8uZ4SWOcpCFe2hgnaYgW1UZl1cZI6mOlDXGyxgRFc4KiOVpcFy9rTFa2papakuT1ceLqaFFlrKQuTtYUI2tOz+1RlY8U1oxV1I6q1fXe7kIazsUJy6SiqDQ0jYamkBwgyAYL7XJwwZHj/YMzgiNEwUJpsFAWGCYNDM8Kjgxke1JscWRbHNkBT8WQaRgqHetERTuRHBlEtAuD7h8QJhHntEqLulWlvZpSnbZEpynuVhV1ygtaJdrGLE2dOKcxU10r0tbL85qzNHXpyuosba1IXZMuqxSpa2XZjcrcFnVRh6akS1HQLstrVRZ1Z1f051YP5FUP5tUM5VQPaqoGtLWDsooeRdVAdv1IbsN4buOEpnZEUTWgqB5U1gzJagYl1QOSmgFZ3bC0fkRUO6Bom1C0TchbJ1TtM8quWW3vUsHwG/kj+7UD+/JG36pYeL9+3+ftbx3q+c/RvvdO9H90duTztfEDV6a/vT73062lY/eXTzxcPv14efXpyoVny2vPl9eer1xe33tFv2dtY9/a5utrm3vPb6ycf7F87vn82SczZx7NrD4aP3l3/PT98bP3hk7cbDxwpvKzYy3fXm47cqP529+aDl5s+Hq1+auzbV+f6Tp4tuvA6ZbPfu09dLbv0Jnmj3/s/PL44PdrE79enTv7x+jRC+NH12Z+vTT14+q/Lt/+9sH6ST34+o8ni18f/dt3p1efme8CcAsBdwC4A8B1APb/fL5l/0eROU2QWyzEFEJkf4jCR0McBxzDxp7IcfbJipVmxmSmxqXFJ0u8UrS7CrpRH56F1sy7Lhpf+cNsdcuy7TbYdgd56b7xpQf67XeR7bfBq3fAS3ctVnfM226D7deA/Vmw618PrOq/wBS/zVWOBWTUxKfnpacqMhIkWSnKyMhMDORhh/PCM8Lx7GiKWyLZNaaua/apAZgBsMDAYkYQC0DMADZvVTgt/z/M/wds/n/svWeUHPW19isBQprcOVbnyTnn2DlXdXWqzt0zPZ2nc5isSBDCZDAmGhtsjMMx9nkdjgPgBMaAD8aYHCQhgjEmSZqZ7q6q+6ElIcK5771f73trPatXT6+Zmpo1H37r2fvZ+38OgBiKYxhWxstFvFzGy0UcPYfKrxCO4Th6vtW4fRHXKkIrOxSwc7MuFbOKYfgOhu+geBHFi2W8VMbRIl7extAtFN3C0DNo6Uy5dAZHLyDzQlW2YjdP4/i/SvgbH2///Z0P//LG24/8/eUfP/7M9x55/L5fPHrdAz85eMeDiau/7s5fpQ+szFpjQ9qFPoW3adzC7tGxunTsXkgwhLRMuJvHbKJhsHncJBg21ApmGvizBNY4lTnC548AQCeD3cQRtllsvuamvv72KbPWrVPASplWDoibKwAAIABJREFUozKMDs8QCQCNIgTYHWx2F53VSWd3URgdRHo7r2mExulh8PrYgkE2f4jJG2TxBtmCYUAwwuYOs7lDXP4YhzsCAEMAMAKwhznAMIczwmL1M5k9ALsfAPo5wCDA6mUzulj0dj6rp61xbLhHMjWsnhsHFdNGrdSqV9ohjdMEehHjgssW8rmi886oxxbw2gIuy7zb6neavWatRTGtEI9J58bkk6PSySHp1KBkckg8MSge758Z650c75sa6R4f6Rgd7RyZ6J2Y7J+c6B0f6RwebBsY6Rwe6RoZ6RwZ6Rweah8aaO3vFnV1CTu7RV3doq4Ofnsrp7UFaG4Bmtu5re3cllZOcyvQ1MwWNbGETaxKn5IvYvAENA6XzGQ1UBl1ZHo9mV5HpdRTSXUkUg2BSaCImJwOfmMzm8enMgUMQDY5s+D0heZDQW8wtBAJ+JciwVQ8mrVZPAJmI6WGwiayRAyhkMZnE5iUKuIFLjLqaYw6KrOWxqqhMqsp9H0k+j4So5rCrKbQ9hJpewmMajK7lsaoItMuJ1D3EmjVZHothVpNIuypb7isllJFpNeSqdVEahWBsq+BcFkNZV8Ds45CrSaQ99awqmo5+6o7yETr9IhfMzsvHw8qJ8KqySXNXFwrSerkSVCWhmRZo7xgVa3adRsueM0BrTmgDSe06TQccBsPekyHvOZDXvNBj3HTBe53Qvud4BqizxpVKUiZghQR9ax3dtgx0Wsf77aPd7um+n1zw37JeEA2GVLMVqxhAlRfUMqgTcO6rAnMmaHKa94KLyPGFZtpxWZatZtXbKZK7bTCxQoaV+zmNSey5rR9AY2rDmTXmMI/pQnNgjGxIS4zpeSWjNiYFBsTFSmRrArJyYxJCZxQIzmVJa+zr+odaxpkWW7OykwZuTmrsOSUlrwSKSiQvNSckVtzKvuy2rGiti+rbQU1klVaUgpzQm5JKJGMAslJLDm9d78tfMVC/OpY8qjXkxvqmRMwWoQ0EY/M41N457lIZVYTW2iAenjSNCWxTkvt0xL7xKx1bNo0KR5v7eE10DgEGofM4NEAHpXDo/KE9CYerYnLaGsUjY5Om43ugnF+3ezfRBbWHf5NV/CAK7jf4V9DvAWTK23xZo2upNWbcQdX3P5lpy/n8GXMjrjBEjFaY2ZbHHGlPf6C279q9+St7qxjftkb2vBHD/qXDvmXDs/HDrqj+12Jg9bYhjN5yJM+4k4ddqePOJOHnIlDvuwVvvzVjsxhW/KALXPYlj1sTe23JQ968lc70ldY4weRxGFr8rA9e7WzcMySuVofO6iPHYLiV4BLh3WxK6DE1cbM9bbVb8wf/lbg6HdD1/1g6ZaHk3f8PHPvrwrf+d3qDx8/8NO/HPr5fx/+1XNHH3vpusffvO3Pp+546p93//Vf9z734X3/+PSBl7fvf23nvle37nrp0ztfPn3PG9t3v7H19Zc+Pvz466uPvHDNcx/e8Fr5ay9vf+2lM1974ZNjz//76LPvXf3M21c+deLwn9848uQbVzx1/OATr6089mLut88nf/VM/L+eyj36t9XfP7/y6LO5Xz5Z+OWf9//mr9c+/uKNT75y5a/+cuUvn7jnmVd/+MrbPz/x79+9/+kTH20/9v6ZIw//LnrLdycdWWqLFBDOsYFhNtBPYbURGY21JE5ryyCsQowKI6QwqLTIAOirCR6kPPwc+4VS7Us7F+YXL3kH2/3e9u73zl72NnrZKeyyU9ilb5d2vV265BS+93Wc9Bxe+4MPdhV+RQ1/r8113YghI4f8IOiAtIgRcotlZhq7p4HeRxfN0lvlvB4dt0uVOXTbh9v4Do6XMLxUwtDzXCxh5fNjJ59T8Zx2ivjODr5TCRmhWBErl8/7R+wzfcF0Vhqv58iJlnG0jGMXVMLw0vko04XdQShWwj+bqzyD42cw/CyGb6P4NoZvo3ixhO1sl7e3sJ0SXsJwtEJorLRTLm2VS9vlyoc4VsKxMv65C8Xxj3H8PRQ/fnr7hXc/ePLV47/+6wsP//G/v//bp2978DeHb/1R7qpvu5LXajwbU4Zk+yQiGlILR/V7eKO72SO7OTO7KcN1rDE6MMxidPL4ncLGTpvN19E2NNIzCyksWjmklOu0KuPw4AyxAaBRG9mcLibQTQd66Zw+GqeXxO5mNQ2TuL00/gCFP8JsnKLwxwnAEE04QRdO0njjLOEUWzjLEsww+FMs3jTAn+EKxTyRBBBMsXhjbP4EIJjgCaa4gkmAM8oGhgBgmM3qZzP7OexBIW+kWTje2jjRKBptahrtaJ/u65UMDsiHhuRDA9K+7umxISmsd9gtfqvRC2vtoNpqN/ls5gUY9Br1Xkjr1CkRlQSWz0GKGb1kUjM9IpsYmBvvnR7rmx7rmRzuHB1oHxnqGBnpHBvuGB3qGBnpGhvtnhjtHu9vHept6e9rGextHehtHuhu6u1p6usSdXXw27sEHV2CjnZuayvQ1AI0tnKamljCRsY5BymkcwQ0gE9lc2ksNpnNIjNpBAqppoFa2wCQqHwKk0Oic0i0RjZHL1PGFsOJ8FJsMRpdjEWDiXg0m4oXLAaES+ORqslsIkvIEAiovPNcJNHrqLRaCrOeBjQwmLVURoWC+4jMajKrhsKqptD3Eun7SEAtjVvPYNdSGVUk+j4SvZpMr6VSa8iEPXWEPXWUKhK1mkzeR6BUNVCqGoiX11KrCYx6CnlffcNlVdQ91cDe6m4G1SmdCunE87LRRfloSDkWVkyE5JNhxXRIPhmWT4SVE1HNZEw7HVHPVDzfkmYmBUoyBlnGICuYVQc8hv0eaAVR7bfrDrmhvFG2IB52Tw76Zkc8M4POyT7nZJ9vbnBBMuyXjoVV0wm9LAUpkqAyoVcmQXUa1qWN+hSsSxv1aaM+bdJXWoY5iyFnNeQRuIAYl22mZZtp2W5atpuWbcYCAq/YzWvOc1xcdZzj4pfRuGtM5ptQLc7ownNQVGZMKJC0EsnILSm5JaVEMgpLWmZKyI0JlTmltmQ1SEFnX9XZV9XWgsKUlZsyMlNGYclp7atax6oKKUhNGak5o7Iv69zrKlteYc2okLQKyWhsGbU9o7Znlba80rEC+vZbFg86gwdCscMed3q4Vyw8x0Uun8I9z0XKZ1ycFFumJLYpsX1yzjYxa5mWTrT18RroHAKdTaJzaCwODeBQOXxGI4fWDNDahPzhgVFIY0korSm1LatFMpA9a3Dljc4c7MjA9iSExGFbHLSEjfYl53zO7c965rMOdxK2hvRwEDJHYHPUaItbXWmbJ2d1ZYy2hMWRcvgKzvllp7/gXlxxB1bswRVreM0cXnUm9jvi+83BZUtwBYmsWkMr9uiqI76JRFct0WUktWFLb1qWVmxL657kQUd00xpcRcJrSHTDvnTQnb7KHj8CB9dB/6rWtypzpGfMS1OmpVlbSu3bMC5dbUt/zZa/3rFyk3P1Nvv6rbbNrzsP3+G96l7v0W96j93nv/6B0M0PLd32H8lv/Gfmnl/mv/3rzYd+f+SnT1/9y+eO/eYfN/7h1VufPHHHs//8xn+/d+vT7xz9/atX//612148fc9J/J6T+L1v4XefxO48Xrrzze0739i6/bXTdx3fue2V0ze++NGtr5+9+bUzx1746Krn/3X42XeOPPfu4WffOfTXk0f+++T64y+tPPZc4VfPHPrjCwd/9/f1Xz998NFnDz36tysee+7YH5//+lMv3/j7v5uvvMOwelM/GCPwZ9jcKYA1DLD7qaw2IrOxlsxpaR0yqBGj3GhQGDRaZAiarw8dpv/kee4L5bqXinveLO06Wdr9Fr77bXTXu1u73z1z2anynpPonhPlS0+Vd58qX/IWvvc1nPwsXv/DD3etPkKPfr/Ved2gPi3RLWj1DlBnMxm9UhlCY/UTGAPMJgmzVcXvBXm9quzhr39YxLcrbbzyuToqhuJFbGcbP/Nl7eBni59XCd8q42UMxbAvlV6/eGE4jp0zjP9PVMJxDC/h2BkcO41jF4Ynz+LYdrlcyQcVcbyE4cWKm8TQLbz4KV78BCt+ipU+xdDTGHYWx87i2FkMP4Ph2yi2Xca2iuUzJWyrjJe3z2dot8//ukoI6CMM/1cJ/+c2/uI7n/75lbcfffaV/3jkmQd//sTR+/6zCwrUDUPkaTehz1QnlJLZY0xGLxfoEAo7rBZ3Z/vAeP8sKDPq5AatQq9TGYcHZgj1bDq9CeB109idNG4vt2W8Y0TVPQ4K+6Tcrllej5QomqZ3KBgdSnKzlNoqJzbOEQQzlEYpRSCmCCQUgZgqkNCEUoZIwWpUsJrlzCYJXSihCWYZIjFDJGYIZhn8aW7jHEcwDfAmAf4khzcBcMeY7BEWd4QjGOMIxjiCUSZnkMroJpJayOSW0VGNyRRwOJYcjiioc01NqMdHFeJZWKNy6zQeUOcFdR5I64FBnwVeMEM+E+g26JygElGJYfm0TjqpFk+oxGOKmWHpaO90f/tob/twX9twT8vgQMfYQOdoX+twd8tAd9NAV3N/d9Ngd2Nvp7CrS9TVLeruFHS2cVtbuS3t/NZ2Xmsrt6WZLRIxBSIGT0jn8mkcLhVgUdhsCotJptMJZCaBzCHTABJFSGc2sYB2vsik0ccWw7FAdCkQiwWX4uFkcimXTS6DaohNZpGrSQCJKWLwhVQu0MCg7CPSasiMOiq9lsJqoLMaaPQaEm0vgbKvgV5NZNRRmLVkRi2ZVUdl1lKABhrQQGfV0Zi1FGYNlVFDYdZSadVk0uX1pL31tBoStZpA2ltPrSZQquoJe6opVXWMOhKlqo54eTVlTxVr774eFsOrkiTM6qh+dkk3kwBnkrq5lF6c0kkTWnFMPRtRTUbUExH1ZEg56ZeOzouH/ZJhv3jYO9PnHO/0S4aWLcqCSR4QDyypxjft6phqzDzQbBvpck8P+uaG58UjAflYVDO9pJuNqKdi2tk0rMgaVWmDKgWpskZd3mLImi8WnLca81bj+YipufLmglbslmWbecVuWXMiqw7rit2y6rCuOZHzsq45rauOc9o1pw1KwIgEis6BESm8JLckFdZU5VVty8iMcQkUVZoSOktGbUxprXmtbeUcFI0ZhSkrNaalxrTGsaJ3reudayrbstJWqEiBZBVIVu3IaZ15nSOncWSVtowCSSudBXB+w7y43xk8EF464vNmRvrnBIzmz7hI5XCITHYdhVVNbKUBqqEJ48SceWIWmZyzT8zaJmatM7LJ9n4ugQ400FhEGkBjATSAQ+NyaUI2pZFBbePyhnqG9DJDbNYQlZjicnNSbkwojHEFHJPDEbkhqIAW1YaAClwAzUGbO+GeT/v8Gbc3abQGleC82hDSwCGNMawzRyFkyWCLQ9YYbIubXWmTM2V2pSy+jM2XtSzkjIsFU2DVsbQfiWxA3gzsyyCLeetizhrIIYG8JZAzB3NIbBlZWrZGlm3Bgju8bg+uIIsFW3DVHlx3RDZdsYO2wCbozmkcaZUtLTXFZ6HwrCEyawhpHFlL5KAjfqU9ebUzfY0zfcyRPuYuXOdZucG9eoNj+Tpb4VrH8nWu1Rt8h26bv+IO7+HbXQdudR68zXPFnfNX3TN/9Tf9x74Vuemh5O0/Sdz+k+Qd/2vp9p9kvvnrjYefOvxfz1/z2OvX/+nETX9+65an373z7//+5suf3vvK6W+9tn3Pq1v3vFH85lvYPSfxe9/G7/snftfb2J2n0NuOF296/extJ3duefPsra9/euNLH9762ic3vfzh9S+8d8OL/zz23KkjT75+xeMv3vDX16945Nmp7NHZpau61BECZ5bNmeYyRnisfhqzlcAQ1ZCAltYhWGMzKUxGJazT2YYNC4TgEdZP/sF/EW14sXj5G6VdJ0q7T+KXvIXufufsrrdPX3qidNlx7LLj5ctOlHa/Vd59At/zKk76b7zuhx/tWnmMEfthq/P6fjA1q1tQ652g3mE2Lkhldjp7iMgcZjXLWW0afh/E7VFkDt/8YakyR1EuoTsYXsSwEoqXyvhOGd/6slB8+6uElj+rfH41Ey9wEbt4R97FJdQv3QE732E8r8+giWE7KLaDosUSulMu7xRL22e3z2zvnMbRLbx8Gi+fxrGzOHoGLX5S3PoQK32Ko2cqwrCzGFpZf1QslYvFUmm7WNoulrdK2A6GF3F8G8U/3il9iuHF88jEzz/VuyX82p89qT54R/jbj8GHHqjvgOqZ40xWP4vW0tk+6HH5u9v7RnrHjUoTqDSASghUGYf6p4n1AJPRCvB6OaIhBn+ggd3D7ZhtHtaIBpXtE6BwRNc65+pShdpli8IpF2cUYfYbucO2xgk3dxDh9FtY3TC9A6K1gpRmHaVZS2/X0to05GYVqUlBaZLTWpT0FiWjRcFolrOaZECznNMsBZok7EYxSzjHEs4y+NN0/jSDP0nnjlPYQ2R6P1c4aXflF0MHgpH9kdhBucLB5Q8A3F4ef1AgGGpqnGhtnW7vmOnpEg/0yUaHldPjOskspJJZtApEK7eCSsSoc5p0LlBlhdSITmFWSQxKMaSYAyVTmulR+figeLh3qr9zrLdtpLt1qKtlqKOxv43f2S7o6BR2dQq7OgSdncKOLlFnh6C9nd/WIWirDE2KmAI+jculAGwKm0li0ggUaj2RRaTwaAw+jS5isgR0RitPYNFBscVwdDESD8UT4WQimk7GMrlEXjWnZNTTKFVEgMgU0XkVLlL3Emk1ZGY9jVFHZRPozHoKtZZIqWqg1BDotSR6PZleR6bXk1kNVEY9mdlAYTbQ6HVUWg2ZUUtl1FKYtVR6NZmyl0CpbmDWk2k1RNLeOkpVhYtV5H21jDoitbqesq+GureKua+qm8XwaWRZO5g2K7ImWc4kKxgVKybVqlm7YtbkjMoMLEsZxGlYmjJI4/q5mHYmqpoKSEfdU93W4WbvTG/BrEhqp0w9fPd4+zqijCnHrEOt83PDQcVkRD1TIWJcPxfXzy3pZpOQJA0rMkZlBlZmYHXBol9Bzk1Z5CymnKWCQEsBqQRnzoVoLkBx2Wap9A5XHecM4vn354h4QZUq6y4VnNCYU2pTUgYvSQwxuSmhtKSUlpTCklKZU0pTQmVK6q1Z0JrVGJMac1ZtLagseYUpqzBllZa8wpKTm7PnYjiuda1jVWNfUdmXK0kclT2ndRV0roLWkVXZ0nJrSmZNye05vW/NOL9h86+H44fm57Mj/eKLuSigcLjnudhCZSsHJ4yTc+bJWWRyzjYxg4zPIDPS6c5+LpHGaqAwCRQ2lcmmAQCdy6WL2LQmFqOdLxztHzMqzQmJMS6zpBXWrMyUksJxiSEqBoNinV+i9Sl0C3KdTwv7rY6oy7PkW0j6fAnYEhRrvWKdX6zzi3ULUjAgh4MKOKQ0hrXWmN6W0CFLeiQGOhNGVwpypUBPFvLkrf41y8KKwZkxOdNWdxbxZM2uFOxYgl1LRm/SNJ8yLSTNC2nYlbL5ChZv3uTNWueXrb4Vi28F8a+bfWs6e0Zry+jsGaU5ITZEJIaw2BDUOZNIcM0e2XDFDnoThz2Jw67YQU/isDd5xJO80pu60pu60pe+aiF31Fu42rVytWP5SiR7hSVzxJY76igcs+evdS5f7169yb16iz1/o6NwkyV9nS13k/fg3f6r749c/4Olm34Uv/lHidsezt79i5X7f7v24B9WH/rj/oefvupXLx195LWjvzt+8zPvf+Mfn37jxbN3vbJz9+ule46X7zlevvct/JtvYXe+sX3XyfK97+DffBe7+93yHae27zxVvOfU1oP/Kt3xyvtzm7dKMtf16JMUnpTHmeMzRvmsfhqjhUAXVpFYTa0DBo3NpDTDCoNOZxuFFojBI6yf/IP3QrnhxeLeChdPYJe8Vd719pndpz699HjpsjfQPW+U9xwv7z5R3v0mvuclnPAMXveDj3YtP0oP/6DNeeMAlJ0DFzWgW69zwIZ5scRBY40QGaPsFjWzXcvt1bO7panD139QwrZwdAff2sE+LeOfovgZFN/+XPbm4h5hpQKKXWgvlip71it+q3jRdtj/GZCVBM/FKuNYGUdLn1cRR0s4+rkIEHb+tVIaLZWxIoqiWGWxbbmIlss4VsLLRbRYxEplrFxGy6VyCfvsaYtYuYyjJQxFsdI2un0GK+5g5SJWLmGVuRN0B0VLxfLODlYq4uVtvHgG3zmLF7dx7AyKv4vh9z71uvHG717x5DvxB5+s6bNeThtlsYd5rM6B7hG72dHV2j3aN2pUwbDSAKkMkNo01D9FqGMzmW1cwQCV3U1kdxvcmau//sP80XuQ+GGFM9WjcDNHLdQRO3vSw5vzMyfc1CGENeZqlUX6wXyXMtksDosmFwRjPsHYvHB8XjDu4Y26gCEHs99K74apnRCtU8/o0NPaNPQ2NaNNzWxVMVuVzBY5s0XBblWxm5XsRgW7UcYUiqncKRp7Qtgmc3o354OHfYH9Lu9KV6+ygdwB8Ed4wnGAO8TljQDcYTZnEOD0czj9fO4Ah93L5/Y2CQabRUMtouH2puHutrH+rsnh/rmJYdnUmGJmQiWZ1kln9OIprVwMycWQdEYvmdZJpnXiad3cpGZmTD7aOzXSPTHQMdrbMtDV2NMu7GzhtTcCTSKgsZnb3MRpErKFfAaPR+dy6VwOjcMisy5wUUBnipisJjYgZDA7RU0ukzUVicdDsWQkmYqkUrF0MprKLGXmxmYrgxlsAl1I4wipAIdAp+0j0KuJrDoKs47MJtAY9WRyXQO5uo5UU0+taaDWExkNJFoDkVpHoNQRqQ0UOoFKa6CQ60jUOhKtlsSopdCrSZS99fRqIrueyqglUvbVUqvqqVV1xD1VlKpaRkMDpbqWvLeKcvk+5t7qXoC1oFXk7FDGolxGVKs21apFtW7Vrlv1a1bdilVTsKgKVkXBqsqZlVmTImOUZ2B5QjcXUoz6ZvsiipENuzoDzph6+e6xtnWrPK2b8k71RFRTS1pxXC+J68VJSJIySBOgOGdWFqzqvEWTM6tzJk3OpM2b9ctWw8V2sALCL4VLz31YweGK3brmtK277OcLp7Z1l23d9UU0rjmtu1RwQm1Oqc1JmSEmhqJSeEluTKisaZU1LTPGtdaM0bUCO1f01qzWklGZ02prToMUVJas0pzTIHmdfUVrX1bbClr7ssa2rEbyGltBa19W2QoKa1qFpLWOnNaRU9nSCmtSYU0pkLTKkdN7VkDXssmV84c2vN7UUP+cgNkkpAl4ZM4FLgJ1FGY1sYnMVAyOGyfnLFNztuk52/iMdWwKmZVOd/VziTRWPYnRQGZRGAAV4DB4HLqITW8GmJ2ipomhSYsGScstKTmSVSA5uSUtMyY+46LGJ9P4pBqPGpo3WoIWW9DuDNsdIa1xYUbrndL4JlWeCZV3VueXQItzev+Mbl4CLsrhkMwQlMMhhSmoMoeVpojaEpcbY1okCSIpvTkBWRKgOQ4jSYNlSQMHdeaIwRbT2yJ6e8TgjOssMaM9DdtTkD0JO7MGRxayZ0BbRmtJqkxxnS0NObMaS0KiD85p5+XGAOROWBfzVn8OWSw4Q6v2wLLNn3eH19zBNU9wwxfZ748dDMQP+5OH3cn9jvSmI33Alty0JQ44U4fc6cPOxGFn4gpX8ipX8mpX8uhC7jp38pgreY07c507e4Nv+WZf4SZX7np79jpn4SbX6q2O1dtsa7c5D97tPHyf44r7F772w/CtP4vf9Zv0/X9M3/+HlR8+fcV/vXDVb1+5/omTN/zl7Ruefue6v753ywsf3fnm1h0nd24/vnX32+V7ThUf+gC778Rp+YE7Fekb+3VJKlfCY0/zGMM8dh+V3txA41cT2c2tAwatA1ZZQQWs1SIjkI8YOsx8+AXuP9C6l4p73ijuOrGz+wR66Un0klNbu986c8nx4qVvope9UbrszdLuE+Xdb+CXvYA3PI3XPvTRrvwj1OD321w3DcMFqSGkhTxanR0CfbNzdipzmMgYZTarGG0ado+O3jGXOHjdByV8C0d38LPb2Mdl7JMy9mkZ38Iw9IuR0vPL0LHyuVgqdj6ZiqJYpR34OQuI/Q9c/Cy8WsKxMo4Wz6m0/ZmKW+eElr6A0ItYiqOV4ieGlzC8jOE7GH4GxbZwbBvHdzB8+/wjFTGskptFLxjSMoYVixdt6zuLF7fw8jaGVkqqRRTbKmFnUXy7iJ3ZQk8XsdJ2GT9Zwm//y6vWu36y/8m3F7/1p9p+5FLKMF80LeL381lNg90jArZoZnQG0VsqXATVlsHe6YZ6Dp3ZwRUMUlhdbNHInd/9z60S/ubHO8+/99Gzp977w8snV279Yejq7xy5/3d3/PKFG370l9Xbfhq78oH59bsc2Vug8NE52+qgNtYh8bfMeJunPJxhKzBk4Y3Z+eN24YRDOOlsmfG0zXibJp2iMbtw1NY4goiGrfwBE7cPBrpAVpuO3aoD2vTMFjVNJKc3yjltmp4J56QiNK0MjUvnuS0yhnCG0yyh8yY5ohlAOMXmTbB542z+GMAf5fJHefwRLm8AAPoAVg+b2Q2wurmsbi67iwN0cYFugN0JsDr5nG4hr1fA7WkRDbY3j3S1jfV3Tw33z40NSUf650YHxZOjsvEhyfjA3MTA7NTg7OTA9Fj/xFD38EDnYHdrb6ugjc8UAFQOQOfymHwOjcumsBkkOp1AAch0Po3FpzGa2JxGFqerscWDOFPRRCwUS4QSiUgyFUsnI8lUND05OEGpJlFrSCwCVUBlC2gAQKRTqwm0GiKznsKop7KIdBqBQq5rINbUEapriTV15LoGOpFMJ5II1bWk2gYakcqk0OkkGqWeRK4jUmoI9BoSrZpA3ldPryayGqiMGhJ5by11Xz21qp50eQ2tup5ZTyTvqyXs2Uu67HLmvqo+Dtuvk+ccYMYiX7WrNl3aTadu06nfsINrNv2KVbOKaNYcmlW7dhnRFKzqglWTNynTkHRJOxVSjC6pJzZs6iwkdo62zk/GVUr2AAAgAElEQVT3rJgkSc2EXzyQACVJSJYAZQlQkoQkaViWMkhzZuU5KJrVBYtu2QouW6GC1ZC3mi7WF9B4AYfrLvuG2/H/kovmhMqSUliSMnhJAsdkxiUpHJOZ4gpLQmFJqm0ZnSMPOgs6e15ry1WspMaSVZlTKlNGY81qrVmVOa22ZPS2vA7J6W150F7QInnQngcdWT2S0CEJvSOtsWeUSErrzEPeVbU9q0JSoCNt9mRdvpzDudTfP8uhCUUMgZDG5VM5PArAI7G59XSgltxKZSsGx83TEvPkjHVy1jI6aRkbt0uks70DXBKF1UBik2gAhcGn83h0AY/exKW2cundTaKJ0QkzaM1qbFmNs6CyZ6XG+BwYmdOHJLqgFAyo4KBS75frvEq9F7aGzPaQEQmY7CG53j2hsEuhBQnkn9X6xOCCwhhUmoJi/YJYtyADgwpDRGWMqUwRBRyRGUJSMCyGIjLjktIUV5qWFHBUCoUUcEQJh2XgokS3IAMXlcaQyhRUwEEFFFabYlpLQmtJqM1xlSmmtsQ0liWVOaoyRVSmkNoc0ZojKkNArHErYL/WGoZdCet81jqfNXvTJnfS7E3bFwt2f8EZWHYGVpyBZVdgxRlatYVXrJEVW3TNubThWtpwxNZd0XXP0gHv0gHP0gF3/JAnftCzdMi1dMibusKTutIRv9KdOTqfv9YZP2IKbMCBDcPiBrS4X7+4X+Vb1/gPqANHoNgxc/oGXewabfxaZO32havuX7r5R9m7f7b8wG8K3/nt2g/+sP7wnzd+9sz+Xz23/uu/b/7mxSN/fPOaJ0/d/Nf3bnzipH79DkXgaL8kSAWmOZwJABhgc7oY7BYSXVBbz2prHgJVdkiNaNVmDWgdgZ2k0EH2T1/mvIhf/sLOrhPFXW8XL3kL23MCv+RkcffJnV0nSrveLF/yWumyN9HdJ8q7XsMu+TtW9yRe9/2Pdy3/jhL8QYvjhkEoN631q3ROPeQymfwyuYPFHSEwhulNcnqHjt0DMjulmUO3flyqMAYtY9sYtoNiRRQv/U9V0C8WOi8qd36pBPp/c11cND1fgsXKX6H/+U7Ylx4K/exeXxoT+epHQC8O2GJoCUVLGFa5R/nC2SgoVsQwFMPxV8+Wr/3TC/YHfnvw6X+FvvWn2i5jDXsCEE0A3H4mrYVBFLBIfNmUwgpazRqjQW0Etda+3pkGgoDG6mLzBxmcnv5RxS8feRw/386sDJy8+u+zv3jqpeOnSx/h+Aco/u7Z8j/P7Lzz0Zm3Pvj4xPsf/uP4+3/625u/+vOL3/+vP99y/38euuU7uavv9heOGQMbKk9WaktPgOE+ua9HNt8h9TVPu5umXJ3SwKA2MaRPdUtCrVPzrdPzzVO+xnEvf9TFHXJwBuysHgvQj7D7EWaPhdJmILaADSJNg1DBaFExW1WMJjlNJKEJxXTBLJ0/BQhnOIIpNn+Sw5/g8cZ5vDEudwTgDtE5/VRmD5XZQ6F1UumdLFYPk9lNp7UzqG1MWhvAaAMYbWx6K4fWyma2AdwugNMpANrb+N3dwp5uUU9fW39fe39fR39vR397UxeX0UiuY7LpjRxmI0Djs6kAg8hkEpkcOiBkcQUMoBngi1i8vtauBYcvFU1FQkuxUCIRSyeWsplEPh5Odrf1kmvJ5DoyrYEsZHAEDA6LSCfvI1JqyHQCnUagM8hMagOZUkMg1xBI1fWkqnpaPYlFotHqSaSqekoNgU6gABQmi8ygE6i0ejKtjkyuIpL21lOqiYw6Cr2WUmkxUqoIpL31hD11tBoio45M2ltHvLyavKeKXV3TxaD5VOIVN5yzKFYQxYZTtenSbbjADRe07gTX7Pp1u27Nrlmza9cQ3YpVs2xRF8yqLCxP6udi6qmYenrTqU/p55wTnYuSoRWLMqmdiqgmEgZpApamjPK0SZ4xKzJmVdqkzJhVWYs2Z9HmEV3OCuatYAGBlu3G83tqPuPixU7xYi6uux0rTmTZYV1xIhWtumzrbse6x7Hmtq+6bF/QLpkhIjNFZXBMDEWkhqjMFJeb4nJTXGFJyM0JmSmhsCSV1rQSSSusqUqVVWvNqC1pjSWjt+UgR0Fvy+ltOYNzBbLnDY6CwbEM2vJG14rVUzA505A9qUWSKmtKiaS1zjzoWdHYcxpbGnJmzO6s3ZO1u5MDg1KALhLQ+QIap7JIgkNicero7FpyCxmQ94+ZpyTmiVlkctY6NmEdn7RLpLM9/TwCmdVAAEg0DpkpoPMFNAGXLAJIzVxqV7NwYmzcBFnTGmtGbcsqrCkxHJVAYRkUlkFBORhQGgJyvU+qccs0boMlbLJHjPagyRVRQt5ppW1O65Ho5yX6ebHOJ9HPK41BBRyUgotSfUAOhhRQRA6FJLrgnHZRAobFUFQKx+SmuMwYl8JRsSEkgYJSKCQBg3M6v0QfUJqianNUbgiKtUGpPiyHInIoLAGDYv2i1BCQG4NyY1Bm8MugeaXBr4L8Cr1XrHZItR4ZNK82B0F7zOCMg/YYaI/BroTJk7L4MhVYWuezyEIO8efM/qzRnzUH8kho2R5cRhbz9sWCM7jiCCw7gsvOyJo7uu4Mr9pCy/bImi28YQlt2GMH3ckj1tA66M3qPRmdKwt5lw2+VbUjq3EWVI5llWtN691UeNbkvnVd+Ihj+ebAFfeEj90X/tq3ozd+J3bbD5bueDjxzV+k7v/10v2/XXrg0dT3Hk/98M/Z//hL/ntPzIWOTlnXuie8VPYUVzAJ8AZY3A4G0EKh8+vrWe3NQ6DSDqntOp1Va0CGDXZCYJP58Ivsl/A9L6G73irtenf7krfQPSfwy46Xd58s7TqJ7TqOXvJ6+bI30d3HP8/FwmPkxYdaHDcOGwqzukWVzgVCHqNxQSJFmJzBBsYQrVnO6NID/TDQrckduePjEo7hOI7hWBnFsDKG4ej/Dmv/H7nOF3TRMopi6FdAHTv/PRiG4virW+Wjf3rB/O3fbP7lg/B9T9R3QLXABFM0xuQN0phdZEIjiyiSTSotF3Oxb7ae1ERj9wCNwyx+38Ss7rE/PIlXPO45j4y+f3brqRde/rhU2jnP9S9cFT7v4PgHZ4vvn915f2vn7dNnjn/4ySv/+vjZ4//+7V/f+I9H//bAL5665aFH1m56KHr4Lv/G123pa+We9RlLfgRMdkj9rXPz3fJwn2apUx5qFQf61fEOaUQ07edPLIimFoVTi6JJP2fEzRq0sQft7AErq8/M6DbS2vXUVi2tTcNoVdOalRSRjCyUUARimkhCFc41cMYI3DGqYIrKnSBzRsns4TpKN4HeR2b0UendVHo3ldZBobZTaR0kalsNqZFAaaZRmpkkEZcs4pD5LBKXRQEABpfL5HOZQiHQyiTzOMwWDruZQxcAVB6TxGKSmBwaR8gSiFi8JkAgZHL723sXnAupaCoajsfCyUQsk4jlMsmVaDDe3tRJriVT6sh0IpXP4vKYHAaJTqgikGrINCKDSqAzyEw6gUapIVJqCKSqeuK+Ono9mU2i0+vJ5OoGcnUDvZ4MkBlsEp1JoDIaKLRaMmkfkbi3gXI+0UqpJlGqSZQqImlvA2FPXSXRQ9rbQLq8nrKnmlVV3U4je5Uza27jMqLYsKs2XepNl3bDpV9zQ2tuaM0Jrjt0mzbNuk27ZtOtItoKGnNGRQqUxNTTCd3cQY8xBUrck70h+fiaTZcExTHtTAqWJU2ytFmRsSgzFmXGrM6Y1WmTOmvR5qy6PKLPI1AegZbtxhW7+QtNxIud4hf84rrrK+B3gYgXYHlBu2T6sNwQVRhiCjimMSf19hzkKOiQrMqcUpgScjiuMCVV5rTKmq1Iay9o7QWVNaMwp1SWjBrJqpGc1l7QO5Y11pzGmtMiebUlq7flDfYMbMuAtrQWSWtsWb1rFXSvaV0rWscy5FqFXctGZ9buKzjnl0fGNBxGo4DOq3CRS2YDRCZQR2fVkBqJTFnfyAUuIuOTyMSUQyqb6x3gEcis+gY2kQqQGDwal0vhAUQBm9jEpXa1iCbHJ8znuIhklJak3LikMMY05rjWvKSBIyowoNLPyzUemdoFmoKwLQzbwrA9rIJ9Yq1rWuWY03plkH9O651Ru+UGv8oUVsAhuSEoNwTlUFgGhiS6wJwuIAHDYigihZdkxpjMFJXBkQoRZYawFApKwEUZFFCZIipTRAYFJLqQDIzIDGEpFBLrA2J9YM4QkJtCClNQrPdJ9B6Z3itRuyVqp0zvkWrdc1q3FPQpYL/SuKg0LqrNQR0S0SERvS0KOZYqMjjjkCtu8CYhXwqeT5v8WfN8xuhNmXxpy3zG5EmZvGlkMe8Ir9rCK+bFnGkhZ1woQL680b9sWlzRu9NqW1zrSGodSZ0zpXNlVbak2pGRW1NiS0psTontealvXTq/YUpfO3/wGwuH7/AduSNw9N6Fo/csXPutxZseDN/+o9DtP/bf9h8Lt/7Y8/Wf+O/+lf/rPxt0bPRrUy3DdhJznM2bALiDLE7XF7ho0NhA0KaFbSOQneBfY/3475yX8MtfwXadQr+CiyfQS94oX3oc3XWivOs1/JLnsfq/4LXf/3hX/hGy/8EWx42jplUpFNKCHj3oNhh8YomVwRm4mIucHk3+yJ3/h3MRK6P/Wy5iKLZTxl4vokefeBG695drT/wzdO+fatv0NcA4UzTG4A5QGZ0UQiOL3CibVpn1FrPGCGtNoA7p7Z1pIDUzOP28pgmOcEAsN/7piWfwc1zEinh5B8f+debsiydPnS6Vz6DnNgahF7ERxbAihlXiRhd2H2ydC+biWzj+KY5/iOIf4fi7RfzNT8pvflp8a2vnxOmt598789cTp3//j39979fP3frgo0fv/s/1mx6MHbzdk73WEjmi9qxPm9MTcGrKmJ6AU8PaaI8u3qZNNyrizcp4qzrZrIw3yRPNiqRQEmVPLlKGPOQhF2XITehz7Gs1VjfrGlrUNQJJtVBazRPXCiTkZgWlRdHAn63jTtUBEzWskRrGUDVjqIY+WMcYIDD7yYxeCqWLUCui1ItYlGYGRUhuYFGITHIDlUFm9bT3NfFbOCwBwORzGUKAzmdS2Ewyi0vnitjCRja/CRCIWLyBzl6/ez4dS8fDiUQklV7KJaLZdGI54Au1CtsodRRqHZlFpIlYPD4dYBJohH0EUg2JRqTTiAwGmUUn0qm1pC9zkVJDoNQQKlwEyAwWkcYi0mi1ZNI+AmkfoTL7WOEiuYpI3kcg7yMQL6+vJHpI+wiky+vJe6qY+6raqCSPcmbdY1q1q/Y7NfvdmgtcXHdDGy5ow6HftGs3Hfp1B3gBjZVSalw7m9SLD3qMaUjqmxmIKCfXbboUJI3r5zImRdqszJjUGbM6a9FkLdqMWZM2qTNmTc4K5hEob4ULiHHFbl51WL7QRLzAwgvj+ZX3laDNuucr3GHlw8rnF2sXaElD1gxkTevNKciage05gz0PITkIyemtWb01C9nyRscy7FyFnauQY8XgXje41rX2QgWTGltejeTVSE5jL6isWTWSUyM5uTmjtGSUxoTGnNLbslp7DnStwr4DWte63JrT2Fcg9wbkXNUjWYu74FxYHRrTAfSmi7lY8Yuf4+LkrG1qDhmfRCYmnTK5pH9IQKSwGwhsApVFoHHIAEDicMhCgNzMpXU1iybHJs0GJKNFshp7TmVJKIxRlSmqR+IQktAZIxpDEDSFtYZFhdarNwchaxi0BPTmoAz0yqB5sc4r1vmk4IJY55vTeuWGRQUcrEBRAYeUcFQJRxSGsBQKSaFIpfhc4aIUjkihkMwQVhijcjgsO/8jMigg1i0oDBElHFMYo1JDSAIFJVBQAgeV1qjCHJrVeWY1rjm1c0qGzCodGqNfYViQ6L0SvVcK+qSgT6L3yg0LSuOiDJpXwH6VKVCBpcoUUJkDantE7YhqHFGtM6azRzVIWGuL6B0xyBEH7TGDO2FeyBgXMqAnoXUu6d1pnSulcSS1jqTCElVYwnpXEnSnVEhU60jqnGmDd1nvKWhcObWzoPCsyhc2lcFD5szXfAdu9x+5c/GqeyJf+3bgmm8uHvtm8IbvRG/9Qey2HwVv+v7C9d9z3/CQ746fuW/8cb9to0cdbxqykViTTM4464tcHASViEFt0+sQrQEZMdiJi+vsh5/nvozvfRXf/XZ517s7lTrqnhPoeS5il76BnuPi6/ilz2P1T+E1D320K/cZF2WGsA7yQKAbhnwSqZXJHSKyRugtCnqnjtULsbtUucPf+D+Ui+fNIoZiKIqiKFrG0BJaRnHsi1zE8HIJPX12580SdvTJl/V3/3zlT+/67/79vhbtPvYYQzTG4A5QGB1kYiOb0iSfUZtAC6yBYY1Jr7X29EzXk5pYvEFByxSvcUits//56b/heGWsBNvBSlt4+YOtrbf+/eHZcvl0sVjGcRTDSsUydtFTlHF8G8XOFNEzZXQL3d7Gzm5h21v4zg5e3sbLWzh6BkM/wc8fDXb+RLBPcPzcOScY/hGKf1DG3i+i/9wpv7ddOvFx8fm3zvz+uVP/64//+O7Pn7jtOz+/4rbvFW74jv+Ke6H09bLQVXMLR6Y8B6fnrxCHru2Cl0XqVCu0MuE/psnfI0/d0YMc4kiijGEnbQCh9lsIXXBdm76+VVPVqKhtUtY1KWuE0n282SrubDVvtpo3W8OZqqcPE2hDFNYomTZIpnRTad1kchOZyKNTecR6GpVEHx8e62rt5LC5XDafxxJwGDwmhc0kM7l0XiMgauYImjnCRjZ/pHsg4PVnljLJSCoVy2Ti+UQsl0mseO3zjbxmSh2FUktmEugiFk/A4DAbaITL68k1JDqRQScwmCQWm8ik1ZLI1Q2EvbWEvbUXuEitJVa4yCLS2CQ6m0QHyAxqLZm4t4G0j0CrpXzGxX0E8j4CtZpE2ttArSYx6qjkc1ysZlVVt1GJHsXshtey7tAdcGn3u7X73eCmG1z3GDY8hk23YdMFHnDo9jv0G05o3a6voLFgVmUMsoRuLg1JD7jhFCiZnx2MqafXbLokKEmA4pxFlTFrspYL0mYt2oxZm7Oec4rnuWi6wMWvZOGXv6wA7wt+cd3j2PA6L9DxAiN3WZ15q6tgtmdhaxq2poxIGramDZY0ZMlA1gxsy5nsebNz2exYNtoLEJI32FcM9hXQVtBZc6B92eBYBR0rescK5FkH3WsG7wbs29A6V3SOZR2Sg2x5g2NZ51gGnRsG7wGNY11uLqhta3rnut6xpkfyFveafX5jYFgH0JtFDIGQfq6/yCGxOPUMdi25icSS949apqWWyTlkau58HVUm7u3nEyjM+gYWgcIm0rlUDpfC41EaOZQWgNop4o8Nj8GgNaW1ZXX2rNa6pDSF1caw3rykN0f1xrDeGDYicdAUUoLzOlNQbw5pjIsaOCDVeRTwogIOyCC/FFyQggsKOKCAAzJoUQYF5Iag0hhWmaJKY1huCErBgByOyExRmSmqMMeUppgcjsgMYZkhJIdDCmNYft5iSsFFsW5BDoVkUFgKheb0izP6hRn9wizol8ABiXFxVu+TGvxSaH5a5ZhVOVXQgsKwKAUXJPr5yqtY56s8iUQ/Lzcsfk5wQGoMzMF+scEvNQZkxkUJtCA1+JXmkNoaVhgDClNQZY0orWGZOSg2LcotYZkpLDdHNEhcbYmorRGDO2lwJ7S2KOxNmxby9sgmEtqwhjat0UP6wH518DCUuMaSvc6xetP8odsXr7oncPTeyHXfCl93X+T6B+I3PxS/5fuxGx4KX/eg5/rvuW/7sf3YQ33IWpcqJhpGSNwZOm+SyRtmcXoYQBuFJrzARUiNaNRmNWQdMTjIwU3uT1/gv4JXvYLvPlXe9e7OpafOcfGSt8oVv3jZm+XLTpR3nSzvegO/9B94/VN4zfc+3JV7hLz4UKvzplHjigQMakGPAfLAhnmx2MLkDpHYo4zW/5+LOI5h2EUQRDF0p1Q8u3W2hJbxL7nGUqn88adnj5exa/7yCnjPL1Yff2/+zsf2tmiqgXFm4ziDO0imd5CJjWx6s1yshUGLQW2ANSa9xtbdPV1PbGLzhwStU7ymEYNp4a/PvYjj+A6KlTCsiJe38PJHxZ1/n93eRtHTOzuVk0qKxR2sXKrQuvLvKKHYNooVMWyrdHa7+FEZ+7SMny3jWzvY2bOl06d3PjlbPlPCyiWssgOofBZDizh2plQ+XSpfOOTkdBk/g+JbF01tVrSF4acrjrOMv/Yp/sKH6DOnzvzybycfePS5u3759DXf/U3+6z9aPPqthau/tXjse87D31Ykrx92rHdq4q3yUKPYz510s0ftwJiDNWJjDyPAkJXWa2ho19S3qurb1LXN8jqhhC6UkYFZEjBLAKZrGaP19AEyvZtCbqaSeYQ6KplImRyf6Ght4wMcEVfIZws4DB6LCrAobB6D28QRtnBFLRxhE1sw3jccng9klzKpSDoTy2bj+VR8OZtctRldPJaQXEch15CZ9fTKogBGPbVhTx2lmsQgMJhEJot8joukqnrC3lrivjpGA+ViLtLqSF/gImkfgVxFpNdRGfU0ag35gl+k1ZArdKTXUihVRPLeeureGnZ1TSuF4JbPbHjN6w7dAad206ne7wY33dCG17jpMe33wPvd0EGn/oAT3HQZNhzghgNct+tXrJosLE/qxTmj4oAbTurFAeloQi9et+tTkCRlkOat2goLc1Zdzqq7gMMCYjyvrwigXszCikH8Mhq/UCn9MiY/V0dVaxY0ukWtLqDVLYKGsNG8ZLLEYfMSZIobzAkTkrY6cogzZ3XkLPasyZYzOwpmR8FkL5idy1b3mtm1CjsKRteyybtm9K1aF/fbggeNvjWDZ9XkXjW710yuVdi1Bns2TQsHLYtXmhaOGLwHDN5Nk3e/dX6/K3DIFTg4NGYAmK3Ci3I3XDKbW89g15CbiOe5ODWHTFX6ixO2OclsVy+3gcSqawCI5/uLdKGA1sShtLApHXzeyOAIpDMn1UhaZ8/obUs6S1RviULWGGSOQOaowRKDrUt6Y1ipn9fCAbVhUQEtqI1BmW5eblisEKhCHQUcUJlCGktEY4mqzVG1OaqxxDSWqMoUVsBhpSkmt8SUliWleUlpisrhiByOSKGgzBC4UHdVGs/VYGVQ6FzfUb84Ay5M6+endfOz4IIEXpSbgjr7ks4WU5kW5XqfQu+T6ufFOp9YNy8F/RUpjSGVKayAA0pjUGUKKY0huSGgMAQVxqAEDswa/HOQXwIvSg2LEnBBalhUmEIKY1BqWBRDC2KDfxZamIHmZw3+Gf3ClNYnhQI6W0JnX9LaIqAjprdFINeSZSFjXcw7I+tIaM0aWkeim1BwUxc5DC1dBSeOWvLXuTdv9R2+w3voG6Fj9wWO3Re45lvhrz0Q/tp3A9d+J3DsAd/1D/pu+bHt6Hd7kZUOVZQ3ZCPwZsncCQZ3iMXpYbLbaDRhQ91nXNRqLBoIGYUdlNB+7k9f/AIX917g4lv47pOV+cXyrpPlXW/il76ENzyFVz/44a78o5Tg91udN44YlytchA1uk3FhbtbE4AwQWSOMVgWjU8fuMwDdmvwV/4fWUc/tg0UrfzpextDt4s4nZ04XyyX8S1wsl9BPTm+9VkKvfPxF/T2/WH38fe/tj1S16up4U6zGSSZvmMLoIJOaAGarXKarcNGoNevVtq6uqVpiI0swLGyb5jWPWhyR5198DcfPB2VxdBtHz2Do6VKpcohXGS3jWBlFixhWvnBkSalU3imWt4voThkto0UU3UKxLQzfRrGtMraDoUUM3SmVt0vlnWJpp1gqllAUxVAUK1eQWkJLRbRUwsplDC1h5RJaLmKVBDBWxPAdFNtB8W0M38GxHbxc2UN74STqjytHaeL4uzh+ooi/chp/+r3tR159/+GnXrv3F0/f/P1Hj9z14+TV9/hWbrSljsHRI3NIehJeGtYFu2Tu9jlH65xDNG7m9YGibljUY6Q0qesEshq+ZC9ttIbcR6J1UalNJCKTRqFPjk80i5p4bEDEEQkAIZfJZ1HZTDKTywDOc1H0f7H33sFxHGbaJyiKEok0Ofb0RGSQYAQIEmFyztNhenLA5BnkNMiBpBiUSUpWtGVbwXLa8O3t7rcOu669rf229jbYt5IVbIkStfLasiwxApiZ7r4/GgBBSt6q++Oq7uxDvdWcgggUClThh+d9n/d5W0FF39ETgwPZyaGJsfzYxODkxFBxfGh2cnQesmMAR8KqZbNqWPx6rpwnVvDF/Do2xUUhnQ/QBQALEDL47Go6Y28dY28dc1+9gM4BmDxuHZNdQ2dV077IRcZeOmsfg1vL5tVxKC5SkpHC4T1cFO6rbmbRQ/r+xSi6EHIsB20LAetS2LkUcS9E4MUItBTxLEc8qyH3Ssi1FPYsBl07uTjq1E4jZqqPmjX2jLl0iwHXuEc/5jZMofZtLk5hzinMNe2jrl4gVO3k4j2jxO2u6U4obv+nYsBL1R3fzd0d1J06sqq16eT+1r6OdmXHftXhI/rubuuJE7beHmd/v6dfCam1qMEUtNqiDmfC6U653Fm3J+eG8hA65AuMB8JT3uA45BtBgmNwaNwTGvXGp3yJGSQ6CUemvNEiEikikRlvfAGNLcCxRSx5OpQ7i6VWkdi8L7EUzZ9JDZ+PZla7elygsEXGk8q4d/SiuJ4vrGYqaHzd4S6kT0vtaVB91IBWrzl4REpnA/V0EYMrZgpkPKmUK6O4CHIPyGUnOrvdVnjIiIxYvCM2NOdAcm4s78FyTijtgDIuJO9C8jZ32mgfsLrTeseAxh4zQWmdM0HpMxOUtqI5vSuhdcQtSNYdHHEFhu1YwYJkLUjWiuataN7qHTQjgybvkAUdsqCDZiRvgnOUTDRCWQuSM8NpCqtmOGOCspvUdKc1npTWnVa5En2OuNIZ10EpC5Z3BIYcvoLNmzF7kkZHTOcY0DoSelfK6MlQnVgTlLUgeTOcs6IFK0p5YjNGT8KldzwAACAASURBVMbgyeigtNqT0nrSejhLLZOY4JwZyWudSY0zqXYl1e5kv3OgzxFXeVIqV7LfGtM6ElbvoA0r2LGcw593+vPe+FggU/SnpwP5WSQ5BSUmkXTRlZw1xWY0oUlzchGdfDS2/JXYqRdip14cOPtS/PxLA+e+mbzw6sCFb0XPvTJw4bX4Y69Hnvw2dvblQ95iiyknOualyzQscS8P7BKChwVAK5cro9Xx25qPOMyo04a5nH6Hx9+91UeVvEPufZe872O86tcbez66i4tVH5H3fVi572ql6sNK1RXy/ndI2r+Q1d/6rGryx+zUt1uCT3bDM1pniuIi5I5rVIhA3MkSnRC0mnjtNsFBB3DA8kfru/kiF9dKG9fXbm1UKviXcfHzW+tvr5cX/vbfjM/8+fTf/yp4+Qf7Wux0mQpo7BdKjzP5+1msJjHQbjK5PG4vZIMQh9dl8+8/0F/DaBQpTijaVZKmbixcePOd90mSLBFEiSA3yMoaWSmT5O1KZYMgcJIsVUqbvlpig8A3CKJEoZEgCGrQWS5XyuWNSnkzYB2v4JVSmShvLdVQKNy09xIEXiKJtUr5Vrl0s1y+VS7fKldul8u3SYJiIrXeUiFInCQrlfLN8sanZOVzkrhJ4jdJ4jZJrlfIjQ0S3yCJDZJY3zHUvL3VpF0nyVsk+TlBfrJBfnSN+D/e+fgn//bOX/z9v37t+z94/MXvnrr4tYnVJ+NDZ9DIkjN6StLl3yXW3K8wVXFO7mF3sgSdLHYriyUR8MV9vcpGeZMMkDaADTKR4l4ugvIWsaJd2qTs7B1KFCaHp8fyExOF6YnB4lhhZmJk3mmC+UyQXcdh1bCENH4DXyrngfw6NpVrCtD5AEMIsgABjcvYV09xkVVNo/jHrWMy99Uz99Vvc5F6smtZ9H105j4Gp4ZFNVEpNDIfpFG5qex9DC4lIh+ksR+o5T+4t4FeF9D2LUbRxZBzOWRfCFqXI86liHsxiixFkeUovBKFToWhlbDnS7lYRCzLYc+YU5cz9Y679QsB57hHP+YxTqK2CdQ+gTqoaeI05in64G0KUvcutpb3sXtWFb80AXxnH3VbF97TR6VqZyu1isuU8FlSPlvGY8kEbAXAbwL4zSJBqxhok4japZIDjYqjrS3H97f3dOzvO9iuPHRAdeyQvvu4RdXn1moQjQZRa2CjyW+0BI3WoNUVc8BJO5x0oGkoMAQFhuHAKBqZRMKTnuAkFJ7yxmeD6cVAaj6SWUoMnkoPnU4UVrp6nUJug5QrkXHu+G4ovaig8XSHOqn5ol+pDvQp/T19AbVOd+iYgsEB6ukggytmCiQcsYQjlXA29zQa5D3HT0JObNziGzchg2Z30galHEjGBqVMjpjRHrc4k3ZPxupOmxxJkyultsWUlojOldLY40pLuM8U1DkHTFBaY4+prBGbN+8OjtixghXNmeGMGU5bkKzNm7N5Cxa0YPYO2rBhq3fIghZMcM4IZ01w1ozkLEjWDKdNUMoMpy1w2uRJmeCcEc7r4awezurgrMaTUrmTandCB6f0cNoAp41QygSlTJ6EwTmgcyZ1ziQlN6m2rdGToaBIyVYLkqeUqM6V0kFZLZTRuNNaT9rgyRg8GROcN8F5lSOhcibU7rTKk+p3JfqcCaU7pfakNM6k3pMxI3kTnDEjKae/AEdHfKmpUHYmlJsNFeaxzAycnIQSE/bYhMY/chLKaUIT/unHB049nzz79fSFV+JnvxE9/3Ls/GvRc6/FLnw3/sj3QudeD557xX/u667Zp5tt+VZTVtLto8k0LEkfF+wUgocFwlYeR06v47c1H3FavG6H1+322T3+bk+AmVoA/uwN8dvkvk0ulnZycddH5K5tLl6tVF0h73+bpP0rWf3676omf8RMfIviosGTsbuiHncYdsf0WgyQHueAJwWtZv5+u+Cgg99mnDj17LUyiZPUT9I/Ii6SBEFQ80XqyDKOr5dLa6VSCcfLJEGQJL4j0bVcxq9vlN64uTH5V/9Le+n7Iz943/vIX9a0OGhStbChD5AdZ/EPMBhNoOiA0ejxeLywA0GdPo8j2L6/r47ZBMi7Za1KsKELCw+++e4HJElu4MQGga+R5dtkZQ0v366US0SlguPl8gaOlwmKWwQVk4ATBE5S8K4QmyC/e7eFxKk4POJOll2ZJCskUdkg8Nub7VJ8gyDWSKJEkiUCXyfwdZxYJ4gSQZQJooTjG0TlJonfIImbZOU6Ub5G4jdI8jZBrBHEeoXYqBDl7TxbnCTKJLlWwdcrRGVHkgN1OYzc2ivFN7955K0S+fGn5E+v3Ji4/L02eBLUZ4GeKO+Au4bbSWftZzDkQoGiv1/fqGhvAJsbwWY5oJAIZQK2UMgSSgSSRlDeBCpaJY0t4gZNt2okMzI5ODVemB7LT40WiqODc2PD82adU8AAOfV8di1HSOcreFIZV8yrZdH31FEJOCALAFkAn8bebqJyahkUFyk/6jYXt303rFomo5pB6UWKiBQgWXvp/DoOddmRW8Ni72Ow99JZe2r4D1Y30Op96p6FKLoUdq2Encthx91cRFai8KkItBqBlsLuO1zErBOQYdSlLaKWpbB72KHOGE+Ou/XzAce4xzAKmcYR2zhiG0e2uQhNY9DWZUSKgl4KirMBHwW/nX7U7bDTnaabnfPFO+ow7N8pGSlM3vHdgBxQyBYBbBBggwBbLGSLhTyJkCvhs8VCjkTIlQi4UgFHwmdL+CypgCEFmHIxp0nKb5EL2+Sidrlof4P0QEvDkdamYy0tnc3Nx1rbujoO9h45pj52wth10trda+9Re1QGr9YS0lnCOmvYBqUgfwENDWPhEW9wMJ4p9qldAFch40rkd+tFUS1bQePrDnUh/TroZD/Wpwwp1b6TvUivUnvwSAOLC9TRQDpXwhJKOKCEI5VyNvWiTNLddcKDxubc8Xmrf8SGZuxo1o5mrVDK6IgZ7XGbJ2N1p22ejMmZNrrSWkdSbY1rnMl+a6TH4O81BpSWsMoaoV5Y0ZzNmzfDWQuStSA5C5KmygynzUjOBOes3kE7NmxG8gZP2oRkbFje5s1bkKwZzprhtAVJ2+CUGUoboc3BngHJ6dGcHsnqkKwezRmwrBZKadxJPZQyQGmjJ230pAzulN6V0rtSRs8mFw3ujBnO2byDO9q5BROU1TqTRqRgQIe0nqzGndG7c0aoYIILRiiv8WQ17iz1VENZJZRRejL9zqTalTaheSs2ZEHzFm/GEx7xp6a9yUlfatqfnfHn5wL5eSRdtIVG9L6Cxj/c7xvSx6YGlp/JnP9G6sLLqYdfST/67dBDL4fPvx4+/53gue+EL3zPs/CSs/iUa+YJd/HxJlOy1ZSW9wTqpCqWtI8DdgpEh/m8Zh5HzqgXtjUfcdsxlwNzOr02t68HDnGyy+Cfvwm+Te7b8t3cf5V44ANyzwf47quV+66S910ld1/Fd3+EV31U2fUBuecdkv5vZM23f1c19WPGwKvNgce7PFNmOOtwhSFPBIFjeh3GB4+xRSf4LSbgoAs8CvHbjFOnn7teISsE9eOVIAl88/TFH8cbQRAVHKfQuF4ulXC8ROClrbORxJYxtFIhNkjyjZsbU3/1T5qL3x347k/Ni9+qaXHSJCq+9KRQdpwt6KijKUSiAwaj2+lC3XYIdmBuZ7CxpbuW2SyQdklbesWNxwPxkXfe+4gkyQ2CXMPLt/DSbbxy7fatDbyCk0S5UsbxcqWygVe2L41U7lm/pH5r+dJTJdt3MTcvhVUIEq9Q0nAzSGELmwReIvASjpdwvHynyPJ2njt+bxHE3e8hycqdT3unqIOad/4HIohNEVvCyXWS/PN3Ph78+o+dD33Ld/Y7ysDqHmYXk3uMxmgSCFv7+80N8g4F0N4gbJcLG2WAXMgCADYgE8obRIomUUObtEUukJmUxonByfHC1MTw/HBuaniwODm6NDI0p+wx8Zggjy7k1vMFNB7VY+PWsBgP1HOqmSKGQMwWUVxkVdNoD9RQw0URiw+yBQCTx6llMPfVU6QUc4TUqgazmsGsYbL2MQT1XOqCI7uaya/nUjZUynrDrWExH6Sx99KY91eLauqbmHS0v3shii5HPCsh56mYezniWo56FqPIcgxdiaGrUWSTixHP5lJjwDHjs03AxlG3bsZvX4p4hhzqtKlnHDLMB50TsHEctkygjjHYPo7YJ72uaQyicsCnvFDRh84GfLMB34wf2+LiZoTN9qrGPWv7c0HfQjiwudEf8FLq8B6BSD0pEbn9F+bC/iqQxQPYPBGTL2ILQJZAxBaCPEDEEQpZAoAtFHEAgAsAXADgiAA2KN68AyWVsqUSthRkSURMUMQWi7lSkCsVciVCjljIlYj4MlAoFwgaePxGgaBJBLZJZR2yhiOKhqOyxqNNrcdb9p/cf7Dv2HHd0WPq3n7bwUO9EoFCzpMqeBIZV0zpRbCOB9Sw5DSe9mAX2q+De/rRnn5/n9J7ogftU+oOHWtk80R1NJDGETMFYrZIzJbIuE3UfFEs6jxy3IXEZqHEoj00YfPlHf6COzjo9hec3qwLLUD+ETc25MIGze60Gc5akLwZyVnRQYM7rXclDO6kCUrrXYl+c0hpCW81QlNmOG2G00ZPYrt07oTOnTLBWQuaN8FZvSdp8KQsSNaO5R2+gh3LW5GMGUpaoZQVSes9aR2U0SNZvTdv2Cqjr2AKFAzenAHNmrw5szdnQXNmJGtFqWV/isRUyzRtgijJmLd5CxYkR40YDZ60HskZ0IIByRvRggnOm5GCCc4b4ZzWk9FCGR2S0yE5DZLrh9L9ULrfnVI6khp32ugtOAKj7sgYMjDlz8z4M7NYdhZJTUMD057ElHNg0hQc0QeGNf6RfmzIPXgqe/ZruYdfzjz8SvqRV5OPvB5+6OXw2dfij3wvfO51aOElbf5RZO7p+Zf+xzM/+Hd44rFmXUR4zENv0nIaVGxxFyA+KuS38thyRh3Q1nzEYUUdNtTp9Drcvh5PiJtZBv/8TfHPyep3id0f43e4eKVy34flu7lYrvqQ3PMOSf9Xsvr1T6smf8QYeKUl8EQ3NG2Gcy5nGHZHUDiu03p5wBGG8DinUS846BIfg0Ud1uLZF6+V/9i5iJObXFzHy9vHs8oEXtniIo6TJZJ8ew1f/PFP+x5+DXr+J8dzT+2VWzhyrUByQijpYvM7aLQGifigweRxOLwuq8dtRexWn7yhs4beKJR2KdpVita+gUzxvQ8/JkmyRJBreOV6ef3a2u3Pb97cqFRwkqjgFZyoVCobeGVjR4z53VwkSXyTgNthBsRdGQbEVvosUbnDOOojtuP08ApOVDZvR+M4TuAVnKCuf+3Moi3v+CK2YwDJzayhEkls7Kht+pYIgvp23nmrVMj1EvkJQX7/F5+M/sk/os/8VeqFnxgzF/fxlTTWURqjVSg60Ntna5AeVgg6GoX75UCzTKgQskRCtkgmlDeCjU3ipjZZqwJQmLXWieGZiZH5ydGl0aH58ZHFyYmVocGZE106Fh1g1wk4dTwhQyjnyygu0vfUsbb0oogpFNC4/w0XWdU0IYNLvUfI4LJqGMx9DObdXOTWstn7GJRepF6w9tJZD9Yzdu8D9tU2MOrh3u6FKLoUgZaDjpWoczniWo5CO7m4GoFWItByBFoI38vFWb99KeIZdmpylr5JxLQQdk/AxgnYMul1jCPOTS76KLHo2Q443clFCo2UNNzZR71HMlJL/QuRO23SbS7e0zu9i4siJnuzWGyQxRGzeWKOAOTwARZPxOaDHL6IKwC5AhFHKGILxUxAyhLJWKCUDcrYYjlHLOdKJBwQZAolHFDGl8qFMplAKuaJhWwA4ElFfJmQKwV4UoAnF/LkAo6Uz5EIuDI+T8blSEVAE48rEwoaQGGTmCORccUyrljKBaUckNKLYB2H2tPwqvRon9rbqwr0q3w9fd5+pfbg0UYmd5uLMq5YwpVKOA0gu0nIbReDXUe73VCk6IzMmn0jFn/OFsi7QoOu4KDTl3diBSgw4vEPu31DZk/KguTs/kFHYNgTGXf4hu1YwY4VnP4hh2+Qmia6gyMWJGP0JCiZaIKSRk/C5Ema4bTekzRAKTOasXizZjhtcCV1zgG9a8DgHjDDSROcNLsTRkfc6IwbPQkjnKGUosGb12+VAcubAgWjL2fEciZvzoTlrFjO7M1akCzFYyua2+rfUnhO27ybetToSZk8KTOSMcAZI5o3Y4MW35DVuznpNCF5qmGrR7M6NKdGMkoko0Qy/VC635VSudMGbNAeHnfHJtyxSU98Ck4UPYlpR2TCHBwzh8bNkUlDcMwQmjBEpnSRKf/Mk8kzL8ZOvTBw9usD576ZOP/qwPlXAitfdU1dhIqXhy7+6fTzf/3Vv/3Z29c3fkuQ517+3/abYoKjdmaLjiHrY4OdgPgowG8VsBWMOmFL02GbFXXYUJfT6/D4ezwhbnoJ/LM3JD8na94mdn9Uqfp4/f6r+J4rW1z8kNh1ldj9EX7fJheJO1yc+jEj8Vpr4PGTnmkLlHe5IqgniiJxvQ7ji44ygW5uk15wwCE66gE7rDMUF0nq5uEfHxdJokId1yLw26XSeqW8XimXCLxCkiUCp8aPBEHgOFkhyV+slef/5l97z76ivvCnzb7T+6RmgcIgkJwUiDpZ3P1MeqNMetho8jgcqNsGeWyo3eqXN3TVMBqF8uOKdo2iTZkbXv7wV78lSbJEkOs4fq209rub1353/WaphFPAI0iigpcqlRKx3Sq9l4uVMrlRITcq5DpObuB3nmtbdXuziNsEUSJ3nMLc8Um+JONv426f6vauJBX8s824zVBcskxSPVhqQklUCAInCJwgCHxL1N5JysXJSoW8uk58/8pn43/9L67n/zr64t93Bc/u5vTTWJ10VjsoPdLb71BIDykEBxv5+xVAs0zQIGSBQpZIATQ0iZubpa3tjQcaxC02MzQ1uTwxsTI5eWpsfHVi4tTU1JnBwszRI/1MGsCs47Pr+UK2SC6US9gidjWTdn8dax8DYAjEFBcZXHYNnfZADe2BGm4dk+IiNWKkVvsphyrA5AEsPqeGxdrHYO1j8O7mIvNBGr+Ow61hbQtH9l7aJhdp9XDv8fkIshTxLAcdK1HXahRajiJLMXQ55t3kYhhajniWI9BixL0Qcm1zcRwybHOxYFNOey2LYfcEtMnFCdQ5gTqnfe6i3zPt276PQblssKLvDhfvsd5QgKRU48754kI4sBgN7bTV7PTazIX9i7HQYix013xRwubsKJ6Mw5dxhRKOAGRxxWy+hCOQsAUStkDCEYrZAilbJOOAMg4o44hlHLGcK5bzJFTJeBJK0W8WVyzlS6R8iZQnkwmkcoFCIVDIBXIpTybjy2RAg4gjFfMVIq5MyJaI+QoxRyxmAdsfLmYBUrpQXM9toAu0BztRpQ7tVaM9Sl9PH3ayB+tT6TqONjK4otrNPqqcK5Hz5BJ2g4jVBHD3SyTdnSchKFK0h4sm/4g1OGwNDjrCw47QkA3LW705O5a3oTkbkqOkoRnNmtGsMzhs9w9SELKiOYdv0BUYcQdHoPCozZszwyk7lrP7cjZvxurN2LCsw5e3Ynmbr2D3D9p9g1Y0b4bTeteA1hHT2CNae9TgjJvdA1YoaYESRk/CgKT1SEaHZHRIRotmNEhGjaTVcFoNp7RwWodk9HBGR8XfeFIGd1LvGjC4E2Y4bUEyZjhlQTJWlJpr3im7N2vF8mYkZ/YWLL6hbS6avQULNmjyFoxoXodk1UhGhWQ0WE7jy6u9eRWc1yCDxsCoJTxuDY5Zg2PW0JgtNG4JjxsDY/rAqCE4YQxPG0LT2tCUJjKjTyyEl59Nnv3GwNmvJ85/M7z6QuzMV6HJR3XJ2eDcEw+//oOf/OK/3r6Gf1whPyHINZL82l/+Xb93qLHfy9tvYDf0c8XHReBRgN8m4DQw64GWpsN2u9fh8G5zkZNeEv3pG+I3yX1vE7uuVqo+Xt/9Ib7nCkFxcdeHRNUmFyubXHx3i4vTP2IkXmsNPnYSmrbBBYqLGDKg12ECcScHPCloNQkPukRHPcABS/GhF25Q0mOLi/id9uEf/ts2F0sEfqu0vlYp3dxYu1XaKBH45sllkiQIolwmSmX8rc9vFL71o57TL3fOvyz3LNbIrKIGo0jSKwA6WZx2JqNJIT9qsUAUFyG712ELNDR117FahPITslaVtLmnMH7qo19/TpDkBkFukOSN8sZvb1779Nr1jVKFak3iJFkmK6XKxpablIpK3/xaSZIkyHKFvEWQt/B762aFvHFXETcIYoNSlyT+Jb/r3JPlR80od1pxCIIkyM3x65Yc3CCJdZJYJ4gSTlao4ebOoj7DzlOaZZIkcZIokx/eJv7ko2tjP/yZ+fm/9r/wkzZ0uYrVV8/uorHaJA1H+1R2mfSAQtjRyG9vFLYohE0AQyxkiBVAU4u0rVXRsb/5SKO8w+0KFmdOT02fGZ8+Ozr90HjxbHH2XH5wdv+BkywGyKQJuHQhwBHLALmYI2LuY9TtqWVWM4QMAcgRCZlCIYPLqWX891ykTDcgW8CtZbH2MRgP0igz6jYXKT8qp5rJqWZSXORWM1h7qoF9tQ00GtRzfD6CrESg1bBzNeZZjcIrMWQ5ji3HsJUouhpFV8PIcgRaCnsWI+7FsHs+6Jzx2SYRE8XFhZBr0K4atKuKmHUh5Bpz68cg0xTmoIriYtHvmfHDRR9MnYia8d+1xb8z7G27p/qFENTNhuo2EXfyj/LgLESDi7HQtjFnLuyvErO4YhZbwuKKmRwxiydh8aQsvoTNF7P4ErZAwhbuqE1ube5RsIQgUwgyhWIWIGGLpByRlANKOSIJWyTjihsE0gauRM4GFWyxgiNWcCQNHImCLZYxRDKWqIEvl7BAKUeq4DfIeHIJRyZlS6QccFMybulFqo+q6TiG9GvRXjV6st97ssd7oieg1BgPdzWz+GAdXUzniJkCKRuUsjfni0JOOwh2dZ6EfIlFLHsKSi1A6VlPchpKTUOJKVdk1B4cdgZHHP4hZ2CY0l5mNGuE045Awe7Lm+EM1Uq1ojlXYMQVGLJjOQuSNsMpC5KyoDsrbfHmrFje6itYvHkKqAZ3XO+Ka50xrS1ssEetcNLlyzmxrAVN6eG0Hs0YvBmDN2vw5fT+nM6f06AZpTulhTObE0coo/dkDBDFxTi1y2+Gk0ZPwgQlLEja5s1SS/1WNGPHcnZv1oykLN68xTdo8Q2ZvAUzkjcjeTM2SKXYmP1Dem9ei2Y13pzOP2gIDev8gxrvsM4/ZgpPmsMTpuCoKThqCY2bQxOWyJQ5Mm0MTxsjRWNsTh+Z08QWtIkVbeqUb+GZ9MOvZh95LXXhm76FS6bMYmjukYde+t5P3nrv43V8jSRvEOSnpfInFfI6Sf6Pf/opNrR60BDitGu5jUq+pFsEHgX47QJOA7Ne1NZy1OH02Z0Y1Uc96QlSXATfJPe9Rdy3xcUH3ifuf7+864PSrg/xqqv47+fiq63Bx094pqxQ3u2KoJ6IF4pr1AgfPMYV9wLtFtEhN9VHnTn74h8tFymTJ2Unobh4q7zx+e2b19dvbxCVO4c8CGKjVFlbr/yfn/wu8uz3uxa/1jH2vNw5XyezAnIDKO4FhJ0cdjuL3tQgP2q1ok6n1252Oc2QzeJTNHbXsduEih5JqxJsPDE0cebjT27gJLmOk+skeaOy8dtbNz69dmN9A99uWpZIfIPYqJDbXNz+cqk/ygR5myTXCPI2cddzp2TcLJIokcRmH5UgtnXnneMkO2vHiHJrpEi1ZDeJuE4S63e4SJYqWxPLbZRWCJKaUt5TVA7sR7eI7310bfiHPzO88EPfS/+rDTu9i6OsZ3fS2C3S5sM9KqNM2tIItjULWxuFLQ2CZhFDAjAkCqClVd7R3nTkQGtXU8MRFI3PzJ+fmr0wNnthfO7h8blHiguPZAtzTS2dLLaUyRRxmQDAFcsAOcgF6fvoNffXMKoZApZQxBHxGXwBg8upZexc6qdcNtSqBqeWwaexBXQO1U3l1bF3cpFaYfxiH5VTzeRWM9kP1ALV9RQXFyLelRiyGnavxjynYshqHF2OYytxbDWGrUbQ1TCyHIaXI57lKLQU8cwHnUXMSp3XmAs45oPOgk25zcVRt24MMk5h9mmfc9rnnPa5pn2eot8zE4CKPnjGj8z4kaIP/lIu7pw1UlykJos7Z41fOl/cmXpzFxdF9WxRPROoY1ElrGML6zhAPVdE44N0AUgXiOhCEUMgogtFdCHAEAqZm08REwBZgJgNilkikAXI+bJGoULOk4JMAKALRAyhhC6U1QvkNKGCDjQwRY1MsJEJNjBEjRxJI1vSyJY0cKSNvAYFt0HGksk40m3pSXFRVMsVVDPkNJ6mo9Or1Pv6dViv2tfT5+/tD2sN1mMn2rhCcT1DTOOAdJ6YCYiZYmq+KGC3iUSdXb1INH8mPvFYZPxCcOyMf2TVN7zsH1zCsvNIsuhNFbFkMZCaQeMT3oFJJDYORUex5CQSG/OERl2BYVdg2B0cgSPjntCI01+webMWJG2CkyY4YUGSJjhhhAb07ji1TWhwJ/XuAYM7YXAnNPaIzhkzOONaa0hrDZlccTuSsiEpE5wwolkjljP686ZAwRwctISGzJFho39Qh+ZM/iFrcMQaGLZgQxbvoBXLW9E81ba1ohkrmqGat2Y4daeRCyXNcMoEpQyehBXLmbGCyZszIFkzkrWgOTNWsPgHrcFhc2DQ6MvrsZzWl9MFCvrQkDYwrPGP6EPjpti0OTZtDk+aI5P2+Iw1PmNPzNsSi5aBRfPAkjmxYhhY1iXP6HIXzMOPB1e/nn3s29j8V5zjD6PFR1a++v0fv3nlv9bLZZK8jZc3KuulyvqtygaVP/Ljf38rOnVuvxbjtqmFLSqBtBsEj4n4+4XsBma9qLX5qM2J2Z3eL3Jx78/xXVcrVR+v3f9BZc97iLDkfgAAIABJREFUxP3vl++7QnGx8uVcnPohY+CVlsBjJzxTVijrcoYRd9jriatVME90lAP2CFvNwg4neBQSdVhnzn71/+cixcWbG+s3S+vX12/fLK2XN+etm4MyvEKUysSbn15PfPUvDk0/0zH8HGgp1krMgMwoBntFQBePs59Nb1ZIj1gtXpcLs5tddpPHYkJliq5aVquwoUfSqhQ1dI8Vz//mszWcJNfKxC2c+Hxj7dfXr/322o21ElHe8nOWCJw6mHXXSJDchhqxOTsky3e9vgPxLXcMZcLBSztC2Km/Vr5b4+2o7dsmRHn7hMqW/KtUdhROVvCt78/mLJFKDqoQeIUgKpWdRZYIco386Ebl5V98kviLf1Y98zfwC/+ocC9VcZT17GN0TpO89VC3Wi2WKZolLS2ilkZha4OgRcSQipjSBlFbm+LwgZaujvYTTY1Hff703NJj00uPjy8+NrlycWrl4tzqxczgvFRxkMGSMOgAmyUUcMVSkVzEE9G2uCjc4iKfzmHX0Ck/6jYXBXQOtdf/pVykP1BP+VEpLnJqWJQflVvD2qkX2XvqgH00eV2950TnfJjiouf3cxFajnhWYvByFNrm4iRiWgi5FkIuioszPtti2D3m0Y/DpkmvbQpzTPscU5hzCnNO+9wzAajoh2YCMMVFapfxixuKO19TONz53LnXf0/kzZdWlbiWJa5lgjUMUTUDqGYKq5nCapawmiWoZglq2cJaNlDLFdZxBLVcQS1XSOML6HwBnc+n84V0PsAQgExAxBAK6XwRUyhiCEV0gYwtPiBr6z3Y3dNy9Lis7Zi45TDQ2MGXt7MlTQygkS5sZoHSOkEjS9zIlsqZEhlD0sBRyLkyGUcs44opLkqYAFjHA6qZ0jqOav9RtF+HKbXeXiXW0+vv7YvojJZjJ9q4ArCOAdK4IIMvYYmkLKmU0yBiNQo5rWLp8W6VLzJ0Ljr5RGjq0dD0Bd/YQ76R04Hh0/7BVX9+KVhYCuaXQrlFLFUM5hcig0uRoeX4yGoovxjILITzy+H8UjAz50/NYIkpdIBi55g7POQKDVJPG5YxwSkLmrN6cwZPSuuIUfJObQ/rnVGza0BnD2usQa0tpHNG9K6ozhXTwyk9mtF7swYsZ8ByBl/O4CvovPm7uOgbsnoHrVje6R90+PIOX97pzzt9BSuaocQi9U6HL2/zZq1oxoqkbVjO5sub0awByRiQtMWbNWM5ozdnQDNGX9bgyxt8eX0grwvktb6c2p/TBIe1oTFtcMwQnTLHi+ZY0RorWgdmrQOztuSSNbViTqxYkqvW9GlT6owp/5hl9Cnb+GVk/rnw6ovO0XPjT776Vz/95Xs31q6T5PVypUTgG+XbeOU2WblZLq/dwolbJPmDf30zWjzbYfCBh038JiVf0i2RdoLCA0JOE4MGtDQdsdpRu93rcmB2NzVfXAT+5D/AN8i9b+H3fVip+s/1+z/AH/gluef9yu4r5aoPK7uuVnZ/VPl9XGwOPNbtnjR7Mi5nCHWHUU9Mp/UKxJ0c8ASvycBtswkOOYX7TcW79CJOEhUcxyt/FIsam1yk8LNB4Dc21m6W1m5XSus4vimUKuUyvhnJRhDkL25Win/2T/tHLx0eeV6gG60RGUC5CRT1gaJuHr+DxWhSSA9ZLajb7XM7EJcNtZq9UnlnLaMZkJ+QtihFDccn5h/59GYJJ8mbZfx6ufzbW7c+/ux3n1y7vlbG7+binYtYXxLZ+mUXQwjijtLbPP9VIQkcv8syurk9Qa10fEmRxBYUiTu3ovEdH7x9GLqyKS6/cP9k+z5JZePOc71MruMf3dh44T9+Ffz+P/Y980Pkq/8kdc7v5ilpnGMMdrOi5XC3UiWSSptkjc1gU6OwRS5sAZgygClrANvbG450tHUf2H+isemYL1SYW31y5tSlyZWLxbNfKZ59ZuGhpzPDi4C4vZ4uqq/jMxkCIVciAxUAD6TtpVfvrmHWMAA2IOKIBHSegMZl1zDoD9Qx99VvjxL5NPZ23o2AzqEKZPO/nIvVTGq+yK/j8Gs5AJ3PqWay9tKY91cL9tVJamtdx4/NhtDlKLIScp+KQqfj6KkB70rcR3FxJYquRJDlCLwUgVZiyHIU3slFyqRasCmHHGqKi+OQYRw2TaDWKcw+7dvuprpmAlDR75nZDApHtrlICcQvFgXCbSm5EA4sRoILocCXspASjnNbOxvbOrKqV9HS19Da19DaK285Lmk4KpIdAaQdAnE7D2jhCppY3EYmT0HnSGlssI4ppnNF9Vygji2oYQpqmMJalrCWJahmCvYxJDSemMbj7aWJ63mGrv7Z7PBCujAXTSwMZOZi6YlANOfxJRwwqjYdFMpl9XwpjS+nA2KaQMwQydhiCRsUs0QSDihhg2KmCKQLwTqeuJrVSBeo24/AvRqkV4X09GP9/d6+XqxfZT7c1czkgXVMgMYR0HgiJiBiiiQcmYTXJOA2A+CRQ71IcOxRf/EyOvVkoPhEYOoR//h5/9j5wPjD4bHzoZGzoZGzwaGHsMKyf3A1On4uOfNYevbx+NTD0fFzkfFzkbGzkeHV8NByaHAxPLgQKswHcrNYpoilp6knkpiABiY98UlnZMwdHfdEx52BgglJqKx+nT1kckV1jpDBHbMgSSOcNCBJI5qxYoMWb8EI5/WUQRTKKF1JpSuhcqd0SNaAFYzevB7O6qCUAU6bkbQJGTDBSYs3ZfNl7b6c3ZezYVmbL+sMFFzBQWew4AoNukPD7vCwKzjsCow6/CMO/4gtMGwLjFgCQ2b/kCU4bA6NGoMjWv+g1j+o8w9qfINa/5A+OKYPjhqCY8bolCEyaQhPmmIz5ticLbVsSS6bEyvO3Dl79oIxedY2ctE5+yw8/6xz9NzMU6/+z3979/1Pr90mScrRt1bByySBUw4FvFSplDcIco0k/+bf34zNnztkCUuOWEXNWlDeJ5F1C4AOLr+ZxhC1thyBHH7I4XfYMLvT3+cJ8zNLwu/8TPIGue8t4r4rpaqrpd3vEw/8gtzzHrHnSmXXB+WqD0r3XS3fd7VcdXWj6kpl99tE/b+QNa//rmr6x6zka23BJ056piyejNMR9LrDGBRTqyAucIQt6uY1GwQHHKIjLqDDNHP+xesVSo5Qq+BUbPUfBRdxHN8olcqVCkGS6zi+hld+d/vmtY2NbTcmThAVAq9UNiPF372xMfb6/35o9OmD2csidYEG6kGZARAreaIuJm8/kyVvaTpssyCwO+Byom63z2L2iqWHWJxWUNYlb+kXN3bPrjz+2XqlQpLXSuVPbq99urHxqxvXPlu7vY5XyiRBOX3w7c0/giC+2EYlvzAY3MLmly5vfAGh5O8Vi1Td0ag7vlFfVl/+dWyfxyQqVPuBxKl1EeK96xuX/+WK+xs/Vj37d76X/llqKz7A72dxOlnMltbW7j6lRSZva5S3NEqaG8BmiaCBz5ICvAaF5EBL49FDh/oPHu6XN3UGBsbnzz0zdfry9Nlnps8/N//oS6ce/Xo0NcsW7KczZEw6wKULRRxJg7hRxBXXP0jft7uWXccB2SIhnS+g8YR0PnMvrf7+OsZeGq+eA7IBEVPAq+Pw6tjsGgalFylYgmyBgM5l7qPRHqjl1bOEdC63jsWtYwpoHCpJVUDjCGgciqmsfXT6nn3cfTWSulp75+HFmG817l0Ne85EkVMxdDWOrcZ8qzH/agxbiXpXI8hKFFmOIUsRZCkCL4Y9Mz47dUZxIeSa8dmGnZohh3ouYJ8P2idg/RRqmUQsU6i1iNmLXkfR65j1uxdCyHwQmcXQWQyd82NzPmzWh835fbMB38z23agANhPEZoO+bTfNpjQM+ubD/vlwYD7snw1hVM2FfXNh3z3Wm/lIYCESmo8E58OBuZC/ynui39ejDPZpAv1qrEeJnuhFTvRCJ3rcx0/YO49bjx4zHzlmPnzUcOiwpuNgT0vb8YbWY7KmI5KGQ6C8A5C2C8A2nqiNC7RxgGYWX1bLlNYyj0kaPX3qiN6cMlmGXJ5xFBv3+ke9/vFAJOGADwkl8nq2pI4toXFF9RxRPRekcYU0roDGE9L4QhpPROOD9XxZHV9Wy2mi8bTth739Wm+fCunpxfr7fcp+b7/SfLizmckV17NEdK6AxgNZgIgJgCxQwmvgc5oE4qMd/Vho9unQytcCiy9Glp6LLj0bnn8qNHspPHM5OnMxOPlYcPKx8PQT4alHA5MPh6Yejcw+EZt9MlJ8PDBxwT9x3j9+LjB2JjR6OjR6KjK6GhpZDg4v+QcX/IMLvsKCNz+PZOeR7DycXXAnZtD0nC83hyYnXeGCwR3ROkJ6V1jnCpnRpDM46AwN2kLDjsi4MzzpCozbA+P24Lg9NGELjpsDo0bfkAErGH2DlsCwNTBiwgoGNGvCMgY0qUfiBjhuQOImJGn0poxI0oAkTGjSjKVN3pQJSZqxjNWXs2JZK5qzeQdt3iGbf9gWGLWFRu2RcWt03BabtMenLbFJU3jcFB63RCbM4XFLdNIxULTGpsyRCevAjCk2rQtNGCLTxtisJbGkj81ro4vW9Flr9oI+ccYx8ZS1+BS29JWv/93P/uM3166TJE6SJQLHCZzY/LlGbP5wIDZ/qV4nyf/50zejC+cOWcOSI1Zxi14sV4LSE1yggylsrmOKWluOoA6f1+F32v0OV6AfigozK6Lv/FT+c7LuLXL3lXLVh6X7fkE88A75wC+I+9/HKS7uvlLa9WG56qNS1RV891sk7V/Imm9tcrE9+EQPNG2Dsi570OsK+6C4Ru3hAoc54AlByxYXDxiLZ1+4cYeLZYIoEVsOxP9nofT/gjeCIMrlcrlSqRDkBkHcxolffvyrX312bZ0k1wliYzNABi+XyzhBlEjy59fWcl/70f78xfb4o6Aqy5IZQLkekCi5QCeN28JkiVubDznNCOwKOB2o2+0zm1Ex2MHhtEmknYqmHkVrz8r5r3xWIm6T5G/WN65ev/7rjfUPPvvd5xvrpa3G6GYAD0kSxJeMF/8/+09CkCTx9vWNp/7tquulv+279CP4uX8AtEMPsE9yOZ1setuBNqWy36WQH2qUtzdIm+WSZpFAzmWDgKBRIe9oaj566Kj60DGdor03kptbfuyrxfPPzTzy4vSjX1u++Nqpx1/HIjNM3n4mU8FhgHw6ALLABlEjyJHWP8jYt7uOXc8D2SIhjQfQuCKmkLmXUX9/HXMvg1fHEbNFAENAxbyx9tHZNfRt342YIxQyuIy9dbQHaqiOK7eOSS3+c2oZvHoWJSupbFVWdT39gWpOdY24vtZ67NBizL8a954Kw6ej8EoEXY16V6KbXFyNe0/F0FNx72oMW46gS2FkMQQVMfsEbJ6AzYth9zYXF0KO+aB9HNJNey3TXtu010ZxccbrmPV5FgLIfACdxdBZzDvv9837A3M+/5zfPxvwTfs2o92m/ei0H6V2EH9/mxS7u3zbIXCbSjESmg8HZ4P+mYCvKtirDPUpI0pNVKWJqjQRtSaq1Ub1+phOH9Fow2pNSKulyq/V+lRaVKVBlGpEqUb71XCv0n2ix93d4zp+0nr4mOXwMevhY8aOw+qWdlVTq6axWd/YbGppNba26pvbdM3turYObVvHMZG0hcltYfKbWAI5jSOrZ4O1TFEtE6hnAXUMYQ0DqGaKa5jSGpasmtFQx9K2dfj6tVifCuk+gfWe9Cv7/Cq19ejxZtYmFwEGX8IVS7kSMVsi5jbyOC18SdcBpT9QfDq0+k3/8kuBpefDqy+GV14MLT8fXXo+tvR8dPG54OzlyOJXkqsvRJeeCcxd9M09GZy/FJq/FJy/FJy7GJx5MlR8NDj1sH/inH/sIf/4Q/6xM9joaWzkFDq8Cg2tuAvLrvyyO7/qzixB2WUku+DNziGpKaM3pXFFdJ6YFopb/TlPfMwzMOEemIISM67otCs67YoVPYlZKD0HZ+ahzJwnPetKFp2JKXdyCk4XPckpZ3zcFR9zD4y6YsPOyKAjMugID9nDQ9ZggbqYYQ3kTFhaDyf1aNrozZq8OSOSM6J5I5o3YgUTVjD4CkbfsN4/pPMPG0NjxtC4MThmDo/b49OOgaJjoOhKztri09bYlDOz6MouWZPz1uS8Pbdqz53WDyz1h2a18RVT6iF1dMU2ftk++yyy9OxPfvnxOkl+TpBrBLmBV3CiQmVRbxdBEDiJl0linST/5mdvxhbPHbZGKC6KZP0iyQkucJAFtNSzwNbmw7ANRe0+tyPodAeVcAzIroLf3eTi/e9Xdn1Q2v0usedtcs+7+O73KL1Yvu9KedeH5V1Xy7s+JO6n8lFf+23V5A9ZyVfbg0/0QFM2KOt2hLzusA+K67QwHzzCFZ8UtBgEB+zAYadwv2Hm7PM38J1c3Pgj4SJB4JVKmSSJCkls4HiJINcI8t/f/sX7v/r12tYOH/UrTrlSKuOVDZJ86/p65sUfNCUeaQ6fBfqTHLlRLNeDUhVP1EXjtTJY4raWQy4LCrsCTgfsdntNJgQEO9icNom0s6G5R95ycuXCV65VyJsk+Z+31n7+6/96/9q1d37zm89KG9t6bds3+gfFRQLHSfyt6+svvPkJ8vI/dD/6l/aLP+KcTDzAPM7ldHIY7QcPaHp7HVL5wUb5gQZJq0zcDPDlXLYYEDQq5AebW44d6dR2HNU2dSgTIysrF7859+hLc49/Y/bxl1cuvX76iW9D/nE6p5XBkHMYIJ8BgExQLlCAHGndA4y999Wy67kgWwTQ+QCdK2IKWfuYtD31FBdBFiCk89nVTE4Nm1X9f4+L1CSST2Nzapms6nrGJhfrrMcOL1B6MbTJxZXIJhdPxX2nBrDTce+puHcl6l0KI0thZDEMzfgcU6h1CrUuR+EZn23IoR5yqBfD7vmgY8yjmfKap3yOaZ9jRx/VPROAZgNUSrh3e7V/1u+fDfiLW1PD7ezTL15YvIeL8xHffOQuSypFRAqKc6HAJhcjSlVE1R9RKiMq5eZTrYxq1DGtJqpRR9XqqFYT02liOm1MrwtrNUGNOqTVhHXauF4/YDTEDfqYXhfVaaM6XdJoTJvNCYMholaHVaqoWhNVqsL9ykBPL9rdDXd1Q10noBMnoe6TlkNHrIc7zYc7tfsPqVoP9DS2HFc0dSkaj8oUh8XSDqF4P0/UzuHvZ/EO8QBTx2GsX+3t7YW7j2O93QFlT0ijsnceb2ZxxHUMgMYR0vkSrljGk0u5CjG/icdt4YqPNZ6AXYOPuKafcxSftRef9sw/C80/55l9Bp77Cjr/rHfuGc/0RXTu6cDy8975r3imLzqnn3DPXETmn/IvPeNffCaw+Exw4anA3CVf8Qls+lFf8VFs+hHv1MPeqYeRyUfgiYfdo+ecI+c8ow97hs9Dg2c9+VW0sIrkl/S+vNIT1yFJnTdtj45CmVlPes6ZnHWl5pyJGWdy1pWec2UXPPlFaHAJKizBQ0vw0JInN48UFnwjK9jIMja44C0s+AfnfYU5LD+L5Wex/DyWn/fm5pDMDJwuwulpV3zSFh6zR8adsUlHdGLztnB4zBoaNQeGDf5BvW9I6xvS+oZ0gRGtb0iJ5FRITu8bMgZH9f5hY3DUFBozhsYsAzPW1JwlMWdJLVqzq9bcGV1iuTc0q4oumdLnVNEV8+iT8KlveFeff/i7P37389u/qxC3cWKDKOFEmSBLOFn5PVz8eXzx/B0uSvsBcTcX6KC42NJ8GLIiiA1zO4NOT2ibi7I3ydqfk/e/j+/6oHTfO/jun5O738bv+2W56kql6v1S1Xsbuz4oVV0t3/cBuedtkvbP5N5XP6ma+AEz8Upb8HFKL25zUaOGeKLDbFE3v8Ug7HCIjrpFB81z51+8l4tEGd/M8/pDfiMIvFIpUXPVEkFQw7M3fnnl/V/9en1rloZvpq+VKwReJsl3b2zkvvajxoELTcEzwt4ER2EQyTSgVMkTddK4zQyWuL3tiNvmRZx+lx12O1GTAQJFB9icNrGsU97SI2s5sXTh6U/L5HWS/HW58s6nn165deONX/3qt+tr5bu5SGy6Z/6guPjzG2tfe+cz5OV/OHT6e/pzf8HqjDzI7OZxu7jM/UcPGXp6HFL5wSZFR4OkRQY2A3wFlyUBBE1yxcHm1uNHjxvbj2hbD2tzk+dOXXpt/rFvzD35yvzF15Yvf/ehS9+3QoV6ZhOdLufQQQFTJGaL7+EiwBEJ6XwRnbeTi/x67g4usii9SAlBgMmTcIHfx0VuHZOC4l1cfLCGV1MnoW1ycSWGLoehUxFoJYKuRrHVmP8uLsbQ5Qi6GIIpLs76nUXMPuNzrMbRImYt2JTDTs1SxDMXsI+4NJOoeXqLi5Qrteh3zwSgbSfqbMA3F/TP+LEZn382cId824aa7SbqF68Qz0e2y3935E1gJxcpNFZFNaqIpj+iVkY0yphGFdMoqYprVHGtOq5VxTWquFY1oFMP6DUDek1Mq46olRF1f1StjGlUca06plZG1f0DWnVSq0lo1HGVMqFRZ42GjEGf0mmTBl1Sr0votQmdbkCvTxqNGYtlwGhMma0pszWuN0a1+oBShamUfo0KUymR/j7PyZOOri7r4WOmjsPG/QeR7pNBpcrf1+vv7Qkp+4LK3rBW7eo60crmiusZwnq2gMYVsUUgRyrhNYC8Zh6njSPuknS6dQNn9INP6scu6yYuG6aeNkw8pRu7pBu9qB99Ujv0mG74MePYRdPEJd3I4+rBR5SDF9RDD2uHHzFNXrRMXnJMX3YVL3tmn0LmnkbnnkLnnoJnL8Gzl5HZy9DcU57Zy67iRcfkRdfUJefEk67xx9yjj6DjD6NjZw3RSaU3p/Hltf6CbWAKyi95CsvO3JIrv+zKL7sKK56hU+6R057RM9DYGXj8IXj8DDx+BhpeQUZWfeMP+cfP+MdO+UdP+YZXfMPLvuFl39Cyb2jFN7TiG1rFBle8hSVscNlbWIazi0huCcktQZkFOL0AZxagzII7Pe9Oz7vS8670vDMz70jP2ZMzxtBYP5w96Uz0uVJUGpzON2QOT+r8o2r/qNI/0ucf7Q9P9gSn+qNzfdG5Lt9UX2TROviwOnHKMvGU99y3QudfGbr46j9/+F/rJHkLJ8vUNIosETtU4yYXCWKDJH/wH28NLD18xBaVHrVRXNyhF8XNTYc8Zhi2et3OoNMdovqowLf/XfoGUfsmsfu9StWV8n1vE3veJO9/C7/v3dKu98pV75d3vbdx35XyrquV3R9ucfGV32xzsRcu2uGc2xHC3BE/HNdqdnLRCR7zgIcs8xe+epOaTuEVgijhxAb+x8FFKuuGIHGcpGwnRIkkP/zNb//z08/WCLJEkrcrlTKBEySJ4+VSpVIiyXeuryWf++vGgQuNwTOCnjhfoQelarFMxQM3ubi//ajb5oUdPpcDcjkRo94lAtrY3BaJvEve3NN4oP/0xRc/KZG/JchfE+S7169fLZXe+M2vf3P75gaJb+fs/CHqRaJCkm9cu/XcG79xvfi3zTPf7J1/nX40tJd9ksM9xmXvP95pOXHSJpUfbG442ChplYGtAK+Rw5ICgia54nBr28nObmv7Ef2B45bhhSdPP/WdxUvfWrz8ncWnv7f6zJ+cf/pPddZkHaORTpOxaSIhE5Tz5QphA8CS1D1Av4eLAENA9VFZ+5j8ei7VR6X0IruasdOP+t/oxW2xKGRwv5SL81FsOYYuh6HTUfhUDDsV863GA6sDgVPxO33UlRi2qRdD0KzfSbVJV2LotNeWt/ZTenHWbx9xaSYR8yRmn8IcRb+LqpmAZzYIb3NxLrjFRSof9fdzcWfdzcUvy7sJB++pKqzvJFUBZV9YrYxoVBGNknoR1ahiGlVUrYyq+mMaVVyjThn1CYMmrlXHNMqYRpXQqRNaTcqgzZkMab02qdMkNeqkRp3SatI6bVKrSei1Cb02odcl9NoBnSauVce16gG9Nq7TJI36lMmYNBrSJkNCr43pNQmjNmHSx036uFEb1WnDGnVA2e89cdLf3x9Q9vl6Twb6esKqvkDfyZCq33O8u43NE9fThfUsfj0HYAEASwxy5AJOI5vbxpN2i49Bysgpdf4J9dhT/SOXlKOX+4Yv9g1fVI08pRm9rBp6QjX0pHb0snb0Ut/QEz2FR3sKj57IPdxTeEQ1ekk1ekk9dlE7flE/cck0edkyfdkyfck8fdEyddky/ZRl+inT9GX9/0XefQa3dZ55w6eKHUui2AAQHewSqS6SoiR2EpXoHTg46AA7iV7YSYANHSySLTuWHcu9xnbq2s7G2SS2k7hJLpJbnDiJe5NVWIBzzvPhUJRkZ/fdfebdD0+MuQcjafRFoxn9dF33dV9/zyLDtcB0LzIdc22ueZ4zIXInxM4I0zrcCDoaAXuL1sntGJbZpmT2aYltRmyf5fcH+fZJoWtG7J6VeMNSX0TmjyoH48rBmMIXUfkiGn8U8EYATwjwzALuWdATAj0hjXsWcM0ArhnAFQacs0r7NOAKaVwhwBkCnGG1I6Ton1LaplS2KYV9SmmfVDimFY5J9MhsAWnvONfsb1X1N0i7mmXdTGU/XdnPM3plXeM8yzDT4GvW+5oM/hbLSJ1xsMk61tIROKIbqjeN8RzxRmuQ4zsORB/qOPZ43/z9j73w+tcQGs1zZczvehfTCLSCuvjaOctErFJgLKzk08qZ1OImSuEVF/OoO3cclPFUa/WiBGyU6YmdE6QHXy54Lb31tfTGd1cz3l/deG7dxXTGu+mM91Y3vLu64S+rG/6W3vhX5IZzV+pF9zN5lvvWXZSK9KiLDIaCQK3EUY8SypnEvQK0XhyJ3HEJ/bfre+cigiAQBKXTMLQKw0vp9BKCfHL+wkdfnb8EQcsw/PXlyxeXLqfhNASlVlKrS3D6tS8ugnOPl5rDJUCQUGsglDJpRc204kYC9VAWbkcuhrZvd7VUoJYLNWKhTCyUsxgiMqkiH3WxvK5oT93U4h3nEeQLGHkcvH02AAAgAElEQVTnwuX/ePe9sxcuvHP+m0+XLi/B6X9hFyEYXkXg1766mPzjX1gLP6X1nzhguz3zALglvy4ffwiP23vkqKDmKPeKi7uLKLuvuFheWlJdsbvhcJ1w10HmgVqxK3jr1PFHxxYfGjv+6PitjwdvezJ0yxP1dG1mblluTjEmm0zKo5aRysrIZWQMbd1FCo5CziVScvGkHELuD3KudZGUQ8Btw+C34/IzMSh4aCv1v3YRRfG7LtKyMjnVB0aM6oBJGTDIJ02KKTMwaQYClqsuBo2KKYtq2gqiV4yjOumAWoBO1gRMSr+K18trtIta0btGh5jhU/K8Kr4fEP1/uoj2VNfN+1Yf9f/aRbRwHDXoMgBGK8BoBZitIJNhYDN1LIamtUXT0qJj0PUMuoFB17e26ltajHSGmck0tLRomxu1jU265iZDa6uJTje10s10ejuL1c5kWhgMK4PRwWR1sFhWBsvKYFlZrHYWu53N7uBwOticdhajg81sZzGszNZODrODzexg0bs4zHZmi5neaGY0mZlNJkazkd5kpDcb6M361iZNQ522sR5sqAPqjuoa6w3NDZr6o9qmBknN4QpsPi0rh5yNJWbjKVgKBVtAyS8m4kqx+btwhbWkg5Ij6pGjlsjRvvlD3YnKjthBa+RQV7zedqzRfry+b6G2Z67RdrzVfUuj81idbb7eNl/bn6y1zze6T9S7bq51Lh61z9fakg32uUZnstm90OxZbHEtNrkWm1yL9c6FI7a5w33JOtvc0e5oY3+C7kjQ+8P07ql6w2Cd1lOv8zTo3MyOYUH/tNA2w++f5dlnWbZptmOmzR3meSJcT4Tviwn8cdFAQuKPS3wxuT+h8CVk7qjMFVV6Y4Avph2I6wYTuoGE1h8HfTHdQFLrT2g8Ma0/qfXHQV8C9CVBX1Ltiqm9UcAXVXujKk9Y6Q4r3SGla1bunJE7phT2aUn3OEfnZajtTLWjTePi6ryy7gnAGZL1Twn6Jvn9M7z+WZ4zynFG+J4E15Wst0zUWyb47mR9e5DhXtQkHuv94S+75+479as/fbycWkGQFWgV+o6L6Asy1MVnXn/Leo2LtJIWWnEdnnIQQ9q1PY+6c8dBOU995X5xzUXiAy/TzqS3vJbe8PZyxnvLV1yEN7+dzngnlfHuysb3Uhv/kt7w1/SGvyCbzyI5f0S23ftZhuvpPNO9u8BkvdzPV/RIxHq19Gq9uObiPiG1Wko7yBuJ3nnVRWgVgpa/Py7CcHrNRQheTqdXEeSTr7/56KvzlyD4MgR9fv78V9+cX02nIDidSqdXYPiVT87LQveXmEIFirH8IzpCKbOguIVW1EigHsrKL8vFUPfvOSQTADIBIBHKxEIJk8EnkXbicOUFJTVFu+ppu2uDC3d8gyCfwshrX5z/8Z9e+dMnn5/75sLnK0vLMHRlDSnyr9dHRaeWznx5IfTbt5pjj5G7j+2wzG/Zp96Kb8jPr87P31NXLz50pK2gaB/qYiFlFxFfhssrIhMrSksPVexpOtwg3lXFqWpW+0M/mrzl8dHjj47e+sTEHT+fuuMXU8ceO1Sv2J5bhsHswGRTiHmUUlJpKblsvV7EZeGp+VRyLpGaS0DrxewbsjBb8tDJRGI2Ht0Gjs/CEnPWrgz/axfXi8XrXdyavzXzGhdVAYNiyqycNKmDJiBgAQMWMGABghZ10KycsqqnrEDApBw3yEd10kFAiE7WTBgVPiXPJmx1SljovaNbxhnSiH0q4YBGPAiuLbsZ0EgHQTRqSnYlLkOzviJ1AFQN6tTXQvjdtOH1+8Vr7xSv6mjQjV1pol6rY4ZRKtOLJTqRxCCWGIViHV+o4fAAdpu2ja/nCvVcoYHD17N4ehbfyOHrWVwdk4MeA6tNz2zTMTkgnaWls43MNiOjTd/K1tPZRmabicU1s3lmNs/CbjOzOOgxMZlmJrOdw2nnMDu57HYOq51J7+QwO1j0Dja9s41u5bRa2HQzs8XIaDExW42MFqChTttYr2tu1DU16JvqDU31usZ6fUuT6NChinwcLTuXkoMl5eKoOCoVV0jDlxDzy3D4PbjCWvxe4UGp74AmWGmOVLXH9xtDe/UzB4yhmvb4YWui2hSpNIQOWeP1vQt1fQtHeuZquhKHuuKHepI19mOVvXOVvcmqnkRVT/xQb/yoLVnrmKtzLNQ7j9W5jtU6Fmrsi9X989V980dsxw51J2r7k022uca+SH1n8BDoqwF9tQZ/nd5P7xhv659p65/l9M1wbCGWI8J0Rlmu2Npxx9u8SY47znZG2xwRniPKs0d5/WG+LSp2xmWumNIXVfuTKl9C6Y0rvXFgYA4YmAf8C8DAgto/r/bPAwMLmoFjKt+8enAeGJoHhheAoTlgaB4YSq6dgTjojyvsM3zrMEvrZgIuJuDkGwfU9lmtL6F0x2SeuNQ3J/QkuJ4Eb2CBP3iMP3isoXuqriMo9C82dk0zvLeo557sPfm048RjT73xt68R5BICp2D0EdgKSuO1Li7D8DKCPPP6W+2BRLXIXFQlLKjgFJbQaUUNeMpBDLFiey51545KOU+t5INSsU4k0TZKdcSOcdL9rxSchra8lsp4aznj3aWNZ+EbXkduPAttOgdlvJ3KeHt143vpje+nN/wlvenPyI1voi5+keF6Otd4zy5Nol7u58t7pBK9SmoAZOaWZgmOtB9DPozfySTtFxUckhVVCyYSpy4ja1F+3ysXYRgNdUqn0XheGF6F4E/Of/Px199chuElCPrs/Pmvv/kmlU4hCJSGIAhBXv7kK8n0PcXGGYpsGHMIwJe0FJa20IoaiAXV2fllObmU/XtrpEJAJgCkAplYKGXQ+STSznx8RUFJTUF5HW1XfXD+zi8R5C9LK69+9tUzb7/7ypdfv/C3v3+6tHR1lSj6QBGCoPS/kIsIkkKQV7+4EPjVG/Uzj5A7j5XoY1v2KLcR6/Px1Tjc7romUeVhdmHx/vLSA2UFewopu0iEnThMCZm4q6Ts8O79rUeaZBVV3BqWbiR+//TtPxu/9cnx238RvPuZ0N2/mph7aN8hYTamHIfbgcuhEnLJJaSSdRe3bNqOy8JTrrhIySNht2Kyb8jCbsUQs/GUPFJ+JhazJZeYjSdk40i5a63R77qI7orL356HvndEn3Nc62LOjVuuuLh/2KCaMKkCBvmUWRkwqgImdcACBqxg0KKZtAJTVvWkRRUwKSeMijG9bFQnRe8XhzQitI9qE9JdEva4QT6gFnrkbUMaMdpEHQSlg6DUD0j8gMQPSP2AzKeWDWiUQ1pgRA8OaYFBUD0IqtGQ4W+FKV67uWZ9l821+cNXf5sBHDXqx0yGK/eL6NGO6LUZOkCvlgEaJahT63VKrVGtNwNGo1JnVhra1aZOjbkTMLUr9Bap1izWmGVas0xjkWrMErVJpDKKlCaRyiRS6flyg0Ch48q0bVI9T67nyXVcKcDig2yejiPQsnkgq03XxtOzuCCDrWeyjWyOmc0xs9kWFsvKYrVz2CYm3cBoNrPpJg7DyKLrGK1aRquWQVc3NGiaGwz0FhO9RddYpzl6WF9fq29pEh6p2U3AUzOzSFl5pFwcBUeh5RcW4EvJ+B14wl58YR3loKRGNVxjnKkyztZ2J2s6ooeskcPW6GFr5LA5Wm0I1xgjh82xI5bYkfZEjTVeaQ4fMIb2WyJ72qNlhqly49Qey2yFaXKnfmKvZXqPeWqvZaayK1bVmzjYE9/fk6zsWzjsuLnWeevh/sUjvXO1vYlmW6KlL1qt9R9UOQ+D3lrDIKNrkmsPc2xhTn+ozRllueZa7ckWW4LumGO6FpiuBZZnkeNdZHsW2K55Zn+M0RNh98a4/QluX1ToiEl9MZk3KXJFBY6wyBWVeOISd0LiTgidMaEzJnEnZb55uX9R7luQDy4qRhaVo8dUY8dU48dVY8fUo8dUIwvAyIJ6ICmxz7S1DzPRBW86H88yLLfNgv4FzeBx1fDNyvFbxSO3cHwL3OETnKFbpJN3sr2Ljb1h4dAtDZ0zrMHbgcVfdt/+jOu2J3/5xt8/R5AlBEnD6MvolSvLluH1tZNLELyEIE+/fq57evGIpLO0RlK8h0crbqUW1ueTD+QRKzLzqDvKDkrblAqeRi41SGT6ZrmB1DlOfvDVgtPQljOpjHNLGW9f3vgGtPkMsvkNaNPZdMZb6Yy3Vja8ndrw7krGe6sb31tzces9n2c4n84xnCpXxxrkA22STrnMKBfr1HILvVWGuojO3dCqpYVV/ODcPUsIkobRAZRUGlqG4RR8/a7qf8kPBEHp1AqMQKtQehWGlyHom5XVLy8vf3Fp6RIErcDw15cvX1pegmAIglKrqRSEIC99+JVo8lSBbpIsHcQcUueXNNOKmyiFdURadR5hZ3YOuWr/UQkfkAk0Er5MLlXRW3kEQhmZtJdWXEMuPUworRmL//AbBDnzyadPvfHWb//6t9PnL/7y9Tc+uXQJurK3Zh2/tT4qtLYfFX3w88+2nP4/8EkjyDKC/OnTrwd+8nLN2L1k60KhOnRjuXQroQ5POJSdW97QIjtQwyoq2V9RcnBnwZ5Cym4ScScWW0om7yksqdlbxWpgAaUH2dUM3ejcQzN3/HLstp+O3/HU+F2/itz3m9H4/aW7mVjCHgymFJ9XQMyjlJHLdlJ3kjG0bZuztt2QnZ9NIGHJ5FwCOSefnEvEbMnL3LgNsyWPkkei5JGwW/PQxeKkHDwhB7tuHpo2lXvT9qwbthKysVQsEZeZi8vMRffjoECiRSQuMxe7LXv75h/gt28vzsthV+4b1CnHjcpxnWzKpAya1JMWzWS7brJdO2FWB8yqKat60qIMmFVBs2rCqBg3yNF3GiNaScCk8in4vdwWh4g1YVD6FHy3tM2j4HlUfI9a6FNL/BqpXyP1a2R+jdwHyHyADH2JMWIAR4zgsF4zAKp8gMKvUaLt02v9u7aCXCdzUAcMaNWDOmDEqB0z60dNuiG9dtigHTHqrhzDiNEwbNAPG/QZCrVVLDPIlWaVul2ptKjV7QDQrlKY1XIzqGzXqTv0qg69ol0vt+oUVp3ColdZjEC7SdNh0XSawU6rptOs6TCp2y2aTrOmw6Jut2g6LeoOo8JsUugtKl270miRa01SwCxTm8Qqo0huFilMQqlJIDbyhEauwMDh6zk8PZujYzN1LCbIZgEsFsBkAkwmwGCoWlqAlmZta7OupUnXWK+rr9XWHdE2N4qPHtmFx5O2bSdl5ZHz8BQsmYqj0nDFFGwZIX8XobC2qErapJ9g9M41dSdaeucaOqN11nCdJVxvCTdYInXGUJM11tSRqLfGai3RI+bIEXO4xhKubo/ubw9XGKfL9ZO7DJMV+sBO7dgu/USFbrxcF6jQB3YZp/ZYQvs6Ywd75qr6F6t7Fyo741Wd0ZrOcF13uKknVKMfqgRcNRrPYa2vuX2c0Tvd2jvd0jPV2hdu6os19MSabEmGa5HpvpnuXGh1LDBci0z3Isu1yOhP0ntizN44pz/J7osLnAmxPyHxzQncCYEzKnDFxJ6k0J3gOWKc/jCnP8y1RfjOmNA1J3LP8b1Jri/B8yX5/iTfnxT45wT+OdFAUjG0IB+YE9pnWR2jLMsQxzzCMY+0tY8JeqfFzrjYMycaOCYcvVU4fpI3cZIfvEsWfsB64hfymXvprjnh8In6rhBr+A7w5me67njWeftPf/HmmosQkoKRlSsuptBwX/Qsw8gSgjz92tnOyflDImtRpZBWzi4obqUVNxColVjy7mxMYfnOKjlPreRrZBL9uoukB18tPA1tPZPOOLuS8dblja+lbziD3PA6vOnNdMa5dMa51Ma3oQ3vpja8m97wLnLDG0jOH1AXn8o13l2uTjQohrjSrmtclOeTD2DIh4kVbOI+IbVKUlDJn5y/dxlBUt9LF1OpFRiGVtKpFAyvwvDFVPrTby5++s3FyxC8iiBLEJSCIAiB0ukUWi/+6e9fto3cTlaPUsR+3BENvqSloLixoKiOSK3MJZTl5VFqKutlfI1MAEqFCrlU1drMzceVEfG7aUWHKaVHivc2zd35yDKCPP/nv/z4j6/8+r33T3994dl33/tsaSl9vYtrL/r/VVxMIcgSgvzhk6+9P/5T5eBdBEOSJpu6aac0k1CfTziUi9vdyFAdPMwuLq3cVVpZXrC3kLKbSNiBwZSQyHuLSg/vqWLXMcDSyrYjbebxxcdm73pm7OS/Tdz1q8A9v4k8+PuB0KmCHU25+buwmDICtpCEoZaSSssoO651kXy9i9s3Zf5TF4nXuIjOo2bdsHX75i1oHxW7LQe7LYeUm7/uIlpE4jJzsduysm/cgs/OKszLZlXuHTSoJizqcYN80qwMmtSTZk3Qqg1awQkL6qJq0qKatKhRFyeMikFA6FXwRnWygEnllfN6uS0OEXvCoPIpBG4Z16MSetVCj1rkA9ZcHADlA6BiUKsc1CqHdOr168P1B4vfmrhBgfzWUje0QBw2gMMGcEgPDhvAEaN21KQfNRmuQVF/nYu6zgG1ya1t9xu6hvQdA8bOIXPnkMHiN5h9JovfZPEZjR69wW0wuI1Gj05v1+r6tXqbVm8Ddf0A2KMCulTqLhDs1er6tbp+EOwFwV6Npket6tJpOky6Dou2ywx2mDRWM9huBqwmwGwGzEaF3iTXWhTaTrWxEzB1qAwdCm27HLBIlSap0ihVGSVKvUiu44lVTI6azlQ3N6sb63VNDebWZlNLo4HeIq2rrSDgiZnbSdkYCoZAxZCpeeQCbCEFW0rAlRNph4urxAxjgGdfZPfP8ezz7N4EsyvO7k609c7zeue5vXOs7gSrK87sStK7Eq1diZauRFNnvK4zWt0eOmCZ3mcM7jUEDhiDB0yB/Ybxvfrx3dqxCmCkHBzdpQvsM88c6Ijub49WGKb3WsI1PfG6vnhzf7y5N1SjH6jWeI7o/Ed0/jUXe6aauqaae0KNPbGG7nhz/zzTdZzhOt5sn2/sSzTZ5uiuRYZjsbVvrrUnwehLsPrmmH2JNnuc74kLvUmeO85zxvjuhMg7L/DMsfsjrL4wqy/MtkW5zqTQvSDyHmvzzDE9SZY3yfYm23xzvIF5/uCCaPiYbPRm6dAizxFhdE7QrWNMyxjLMsbuDLK7p1l9syxHjOVdYA2d4IzfyZu+Rxh+EDj2k757f6+KPdpkTwqGbm3sjXHG79be+pvuu37nOPmLn7/5D9RFGEnDyAoCL1/j4lrJuLLm4rmO4Hy10FJwUEDZwSwoaS0oaSTSqnGUPTmYol0Vh5QCjUqglYp1Iqm2SaYndU6QH3y18DS07Qy04dxKxltLG8/Am19FNp9Jb34jveHN9IazqU1vQRveSWe8C6Eu5r6AbLv7swzn07nGeyqAZKNymCfrVshNCokOUFoZdAU6j4q6SKmS0K64mEb3SCNpCF6B4e/F+0UIgtA4p1UInXlBLqbS73/86d8///JCKr0Mw6tX3i9CUAr9e3zxH1+wBm8lKofJIl/+EQ2huKmwqKGoqI5APZiLL8NgqUerGxUCrYyvkQmUcgnQ0sjDYcsI+D204sPkkiPl1ayTj/x8GUGe//MH//HeX944f+HM+W+efuPNTy9f/j64+MInX7se/eMB/514XZwqnti6Q5ZFasQRq3HEvc1sYH8Nq7i0andZ1a7C/SUFeymkChyujErbX7qzdn9NWwNbt6OK1yDuCtz65Ow9/z5+59OBe54NPvD76MPPO4MnycV1OdhyLLaMiCsi42ilxJJSUikpj4q6iM8honM317qI3Yq51kVKHomcSyDl4tC7QwqGUIinkHLzs2/chtaLFAwBdRFtn6Kd1fV6EbM1K+cHWwnZ2bScLMaB3UNGVcCqCZiUkyZF0KQOmjVBqzZgBQMWdcCsCpqVQbNy0qKetKjRK8ZBQOhT8Md08oBxzUWnmBMwAj6F0C3l+dQSn1riVYv9oHQAlA2AMtRFlEb0AeL6a8V1DtdFvPaK8bvXikN6zYhRO2zQDhu0Q3pw2IDSqL+CovE6F8GecXXHsLZn3GibNPQFjP1BU1/Q1Bts75+yoqd30to72dk/3W0PdTqmrfaguX/C1Ddh6h039owZu0f1HcOGjhFD14iufUhj9gEmn8bsB81ercGhM9i0un5Q16sBewCwG1B3qtXtKoVZJtFLRVqlRA8qzKDCDMgMWrnRoDBp5XpQptfIdIAUVPDlErZIQueqWG0gq03HYJqYDDOjVdtQp29pljfU77rqIp6KIVHySAVYGg1bTMLtIFGrSyoFDP0Yty/J7Aqze2ZZnTPszlleb1TQnxD1JQR9MW5PlNcbE/TP8WxzAscC37nI6U8y+xIs1zG6c76pN1rXMVPXMVPXPlVjHDtiCR6xTh0yBQ8aJvbpxvfqxneD47u1E7t0gX3GYJV1+pAleNQaqG+fOAR6juh8DebhOuNgS8cEu2+G3jvd0jXd0hum98+19CXptnm26zjLfZzuWGixJ1vsc3THPMMxT7clW/sSzP4EyzbH6Isz+8NtrhjPk2xzxjiOaJsrzvfMcV1JRl+EZYtxHHGua47vWRT5josGbub6j7EGjnMGb+YO3SIYvU08cbts8k7l9I9UU3fIxk7wPAlG93RLR6C1Y6LVOsHqnmb3RRi2KMuzwBw8wRg7yZq6lx99VLb4M+1tz9gefFERebS2Ly4cOUl3LPICD2h/+LvOU7+znfzlT9/48DMEuYwgaWQVXsuwW/2nLj51Zs3FwoMC6k5WQUlLQUnDNS7WKAWgWqiViXTiNRfHKQ++WnQa2nomveHscsa5yxtPQze8jGw6nd78enrjm+kNZ9Mb30pvfAfOeAfe+A5y45qLX2Q4nsoxnLreRS2gtKAu4qhHSbvYxH1CcqW44CBvcv7elatrvb5HLq6900DXXCNICkEurKbeeO/9v37y2YUUdCkNLa+9X4RTUAp94Xn6oy+4oycLwABF4scf0RBLW4pK6ouKjxIo+3PwZdh8av3hZpVIL+UCEp5CJtY0N/LzsTtIxH0FxUdJRYd317Td85OnlxDktU++PPv1N29dvvyHDz969q23P19e/pd38TKCPPfpeftDLxzw3kHUxsn8sa07pFnkxjx8JY5yoJUL7qlilJRV7y2t3lV4oJi2h0zcicOVUgv2l1XUHTjMredoy6p5dJVt8vafhe/79cRd/x647zfBh56LPfaHvtFbCQVHc7DlmLxSAqaIgisoI5eVkkuJuZStm9ZcJP8zF2lYChVDRhMWqXnka12kYomFeAo5D5/zg8zsG7eha8TX+6joteI/cTErm5y1rXlfxaBBFbRq0JHUoEk9YQYCFnDCsubipFkVNCsnLWtzN+MGuV/FX3fRI+P28ehuKXfSDHrlAreMv3ahqLkWRfkAqPABsgFQMaRTDevVg1rVoFY1rAdGDJprx2qu7n77Z0M3Q3rNgBZY75oO6jQojSNG/YhRP2oyjpqud1HZPSFvH9X0BI32Wb1txmCfNdhn9f3TRnvIZA+Z7SGLPWxxRLrd8R7ffKcvYfZGDM4ZvXPG4gq1e6KdvlinL9Y9mOweSLS7IybbtMk2bXHOtrvDHa7pDlvA2j9h6Rsz944au4eNnQOmDr/O7Ab0diXYpwL7AK1NDfYrgV6Vqkut7FArO1TKDpXKKpMZxHy1gCPlM/iiVo6shalqbtW2tuqbm7QNdfrWFllD/S4CgZi5nZSdR8Hk07BEah6RlkumYQqpuDIqtWpHlYBrHBX1JZid0wzrONM6xu6Y4HdNCXtm+V1Tbe0BXscUr3uW2zXN6phs6w4J7HG+LdbWH+W65njueb47yXXEeY6E0J0UuJJce6zNHuU6Emx7kt4fa+qJNHZF6rujRzvDh9tnasyTlbrhQ7qBOuPgIcBVq/M1W4brDf6W9jF27zSzd6a1e6a1J8ToTbT0xlr7YizHHMs5z3TOMV3zDGeS7kgynUmGI86wxVj2GMseZ/RHWfYo1z3H985znHGmLcK0RVj2CNMWYdpibEeC657neRa47nmeZ57jWWgbONE2cht39Hb++B2SyVPymXvVkQeB6APq2Xtkgdt5/gWGLdzaN8vsm2X2zLD6wmxHguVZ5Azdxpn4EXvmvrboY4KFnypve0Z78ln7w68qE0/U2ualE3czHMc5Ew9oTz7Xeffz/Xf88qdvfvQJglxEkNX/3EW0j/rUa+e6phZqxO3FVaKCCg6tuJVW1IinVOHIe7PzCivKDyn4oFoAKsRaiVTbJNMTO8ZI979c+Epq2+n0xjeXM85e3vBqetNLyKZXoM1noA1vpjacTW86C216C8p4G9r4NnLja0ju88i2U19k2J/KXXNxiCfrUsiNcgmolpvQfTf4gjrSLja6B66wkj+9cN/q99fFFISkU/BaxtPlNPzaO+998OnnywiyBMHLV5KZUqmV1XQKgpE/ffAZa/DWYv0UVeLH1ajJO1qLShuKio8SKPty8aX5+bR1F0VchUQINDcK8LhyMulgUXEtkVaz/6jgkaeevYQg719ceX959fWvvvj12++89Pd/nE+nU//SLq4gyAUE+Y+Pvu489eu9jluJmhieM3xTqTiL1JCD3Y+nVbbydRUHW1AXK2j7iqm7SYQyLKaYQttXVlG3/wi3lg2WVLVxdJ6ZH/0ydP+zE3f/+8QD/xF87IXEE3+y+uZxlMM5uApMXikeU0DBFuyk7txB2XGtixQchZJHIueg+1H/UxcJ2VfrxSICFe2jZt2wlZSbj9aLqIvoFeN3XcRvzyJt39q0d6dfpwhYNBNGRcAonzQDAQswYQEnrGCgHQha1ev14vo8ql/F98p5o1rZhEHplnL7eAyvXDBpBj0yvlvG92ukfo3kSrG4VikOgAq/Rj6oVQ7pVEM6FdpTHdarhvXAtUM339p3+q0B1GG9ZlCnGTHqxsyGMbNh1KRHC8dhwxqK36IxQ94xJrWMqruCeltIZwsZHBG9LaS3hT51KpgAACAASURBVIyuqNkZNTujRkfEYA9bnFGrO9YxMG/yJ/SeiM4dNnqjFn8CPdaBZPvAnMkT1dln9Y6Q2RvrGEhaPRGzY9rkmLK4ZqyukMUxY3XNdnnCXZ5Ih3O23TZltU2126c77DOd9pmOvsnOnvGuvomu/onO3pH27oH2dndXh8vnGurQWZVsgaypVdnYqGmsN7Y0mVhMSX39bhKJnJVFzsGQMfk0DLEAS6LlkQoxBQW4HTTqwV2HBOL2gMq9IOwLC3omhb0BUd+kzDajsIdk/TOinilh9ySve5JpGWsyDLZaxrh9M3x7hNM7y+iaYndPt/XOsrumGdYJhnWirWemrWeG2zPDs0X4zoTQNcd3LfBcC1z3cZ7/Fq7/ZqH/Zr53XuCOC11RRvtoi3moxTLUYPC3to9x+mbY/bOM3hCzL0zvCTV3zbR0zzD6wwxblG6PMhxxhjPGcMbY7jjLFWM5oxxXjO2MMu1hjjvO9y/w/Qscd5Jhj9Bt4db+SEtfmG6LMR1xliPBciSY9iTLkWS7F9qGbuOMneRN3MWfPCWZuVcWvl8VfUgZfUA2c7cocJLjX2x1ROn2GNuZYDsTDHuM6UqyB25hjfyQGTjFCT/MTT7BW/yZ9LZfqU8+a3vktDL5kzrHoix4X6vjOHPsPs3J5zrvfsF+51M/PffJpwhy6TsuIt9x8enXznVNHTss7iipFhfuaqMV02lFTXhKFfZ6F5USrVSqa5LqCR1jpPtfpr2S2vLK6oY3lzLOLqEubn45velMeuPr6Q1vQpvOQhuvuPiDM0jO88iWU59l2J/OMdxznYtSUC030ltkeMpBfEEdaReHuFdIqZIUVQunjz2wcmXv9PfKRRiG0+lVCEqnEGgFglYheAVB3njvL+/946PLMJoYuBZTkUqvrq6mViHk12c/PNoXK9AGyGJvbqWMUNJIK6otLDqCp+zDEErzcbT6mkalUCfjaURclUSgaawX5GPLyaTKotJ6Aq2mulH6k2ef/yIN//Xi8kcQ9N7S5d++997pjz/6Bob/5V08jyBPf/CF7uafl3Yu4FRhHNN/U4koi9SQhdlLLKpqFerKDjQVl1btLq6qoO0tLdhLIe3E4Upohft37m44WMuvb9MWV7fxzYPhe54JP/ibwL2/Djz0u6nH/5h48iVN72wO/kAergKLLcNjCii4gnJq+Q7KDnw2eeum7dtuzCHkkqj51GtczN2+KRO3DXudixgyKRdPyMbmb89DbxML8RRCNhZ1Ed2AgwYXoy6ikzgUDAGfhcFl5mG3ZWXduAWXmUnavrVp306/XhGwqCeMiqBZOW0Fg1bNhAUMtGsDnWCwQxOwKIMW5ZQVCJpV6DzqgJrvW3NR5Zby+vlMn0KIuuiRCwdB+YBG5tdcRdGvkfs1crRSHNar110c1CoHtde1Ur97ofjtd4pG3ahJj7q4TuN6sfgtGjOkllGJaUTVFdTbw3p72OiM6h0RnS2kd4QNjqjRGTU4IkZHxOyKmT1xkzeu9UQAZ0jjCum8MYM/rvPGNK6wxhnWe2M6dwSwz4KOkNEbtwwkLb640R02uUMWX8ziS5g9casv2Tkw3+FLtnsTVk/c4o5aXFGrK9bpiXe6Yl3OcLcr0uUKdTqnOx2TvY6A1z8VCR/r77Ar20QqFkfLZGmbm/VNjQYGXVJXu4dEomVnk3PyyLnYAiyxCEcpxFKKcQUFuDIqZf+eQwJ556TOd7PCGZM7pmW2Sbl9Su2aBb1R0BMF3BGVO6x0h8X909yucX5vUO6Jyj1xsSMidkQljojCHZfawyzrKN04JOiZEvXP8nom2Z0BdleQ3T3D7JpptgYbLQFmX5TRF+bYIm39EYEjInaEGZYhpmWI3TnWah5idQUEjojQFeM543xXgueItdkiHFuE54y3uWIsR4RhDzMdIbYrwvXGud44xx3lemJt7ijbGWY7YzzvPN+/0OZJMh1RpiPKtMcZtlhLf6SlP9Jii7b0x+i2JMe9KBg4wR89yZ24kx+8Wzh9j2T2AWn4flnkQWnkPvH0Kf74SYZnodkWabFFGY4E3RFnuua4gyd4Y3ewxk62Bk5xoo+2zf+EvfAz0a2/kv3w2d5HT8uSPznqOKaafYQ3cGfbxMOaHz7Xee/z9rue/sXbn32xhuEqvJaosYqu9PrO3M25zsljNaKO6+pFahWWvCcbW7Sr4pBKCAIinVKqk8m1zTIDoWOMeN9L1JdTN728suGN5YyzyxteTW98Ed70Umrj6dSm16ENb1x1ccPbyA9eu+pirvGe3WCyWT0iUPSolBalRAcozC0tMjylMr/wGhcPCaeP3b/6vXRxvY8KIchyOr0EQcsI8sZ777/2zntfXl6L1FhFg6jQiEEEefr1v1dap4vAQIHUj6mUEUsaKYVHaYWHCZQDGMIOHI5WW1OvFGrlfFDCU0sEYGOtAJtXTiQeLCxpIBbUVDdKnvz18x8trfz5/IX3L15879KFP/39gz9/880lBEkhUPpqsBT8T138VrzG/90f+frv70Ry/O98UghyAUF+8ZfPFcknqMY4Rj6Do3u3lIqzyY3b8/aSS2qYQv2OfY3FpVW7S6t30vYV0faQiGUYbBHqYuVRfh1HW1zNFXaMRu779/DDv5u4/zeBR56bevLFxE9eFhlHtuTuysPvxuPLidgSSn7hDtrOUmoZPoe4dXPmth9kEXKJtHwa9dsuXq0X827KoeSRiTn5+CzMmosY1EVc9g2ZOTduR0dsMNuysdtyUBfRzuoVF3Mx27Kzbtiavy2TnLWtZV/5gA51UT5lVU21r7kYbNdOdmqnOsCgVT1pUaMujhvkY6iLSt64XjFhULml3H4+w68QTVm0HhnfKxcNggo/IPNrrkPRr5FfuVlUXnPLqBzUqr7F4dX2qUEzYgTRydW1HxjAayzUoTeL17o4ZjZd56LQNCQ0Dck7xoG+KU3/DGibBWwzQP+MxjYL9M+A/bN6Z0TvjOqdUb0nBrrCasesyh4GXBHQGwM9MY0nDrgjaldE54vrfQmtO6ZxRw3ehGVwvn140TKQNLjDOnfU4IkZPAmjf848uGjyz5t88wZ3XOsIae0hgyti8sSsnkS7J252x4yumMEZMTvD7a7Zfu/M0Eik3dAj4wiVDDbIYIFNLdrGJh2zVdZYv5dMpmZlUXMw1FwcLY9QhKUW4wqKcEW0/FIqee+ugxxl+4TRt6i2hzXOGbVjCnBNg+5ZrTusdYe07pDOG9F6whpXSOOaBT1h0BfR+mNaX1zjS2h8ce1AUjeYBLwxlTsCeKPgQEI7kAS8MakrJHbMimwhTneg2TJM75hg9U6xeyZZHQGWdYTbOdpq8LDMA9z2UYbJz+0OCG0zQltI6IwIXVGJOylyxgWOmMAR4zmiXHuE0x/i9Ic49hDbFuI4Im2uKM8TF7jjPHeM507y3XN89zzPPc91Jtn2ONueYNvjzP4o055gOZMs5xzXd1w88kPZxJ3SiTulwR9Jp+4Rz9wnDT0kjz6siD0qCz/IHb2d4V2kO2INPdPNfSG6PdrUF2Y45vgjJ/njd7aN/YgzdR8v9mPBsV9wFn4muf03qlPPdT/xunjhZzWO44rQI2zvSUHgUeMPn++49zn7fc/8/NyH52E06TW1iqRSyCoCpZE0GtS6lsizgiDLCPLM6293Ti0clnaW1EgLd3EKSlpoxQ14WiWGXLEdQysvr1IKNWqxVi7VShW6ZoWR2DFBuPcl6ovpm15ezXh9NePN1Y2vQpteQja/DG08nd70OrTxTXjjufSGt6GMd6CMt5AbziDZzyFb7/48w/50jv7ufbqFZtWIUNErlxlVUp1GaW1qkeZTq7CFteTdbdQDooKDouJqfvTEQ9BaeQvB6H5XKAXD/7NgYvj6z//SP6//P35gdEMfkkYQOA3DyxB0MZ26BMPvffjRvz//h3c//HgZQZZgZCm9Fka/BMEpBHn63IfV1tlS1XipaAC3X0osbqQU1VKKavHUqtz8Miy2oP5wkwx9p8FTKcX6usNsbO4OIvlgQWkdoehQVaPoZ//xwkdLyx9cuPTGh/945YM/v/j+O58uX1pBoDS8+vWF899c+np1dRmCU+hOcyi1upb6BEMwhCZAXbuU/uoWXgTV8/pz5ZevAItA8Fp7f/37Wyf9z7D8T893Uq3+07OMIF8hyI/PfcKbfZiki+FVYWyz4wdFvCxqUza+ilpylCcyV+yq3bHjcPnO2pKiSlrBbgKhlJBfVlB4cEd5bU2tsIGjL6rkSnuCs/c/O/ngb4OPPB987I9TT74cf/IlltqZjduLyd+Dx+0kYIup+KKygh1ltNL8XNxNm7Zk/mA7EUOiYqnkbCIlh0TOJebclJV143ZcFoaGp9DyyXlbsjFbssl5hPUgxvzMPEouviifSszKz9qUmb05i5xLKMCScdvy8rflUvMINCyRnIunYghUDJGUnZ+/LQ+zJTv3xm2kzOyC7Czm/t0DOkXQCkxalJMWZdAKBCxAwKoJtIOT7eBku2bSog6a1ZMWIGgBJsyqMYPcDwi9St6YQT5uVDgkrF5+6wAgDpgBl4zrUQgHNLJrOVyfuLkCnnp9JHVYDwzpNCN6cG2jqU4zrAOH9eCIXjus0wzpNOgzxGH92i+OGq6buLlmDFU3YtSPmgyjJsOVUtI4ZjZmcPU+gWlQbB2Rd00oe4OqvilV/5TaNq22zaj6pwHbLOgMg46wxhECXRGNPazuD6ltYZU9rLSHFfaQ0hFWOSMqZwRwRTXumNoZVTsiGkdU746Z/Am9J6pxhEBnWOOKAo6I2hkD3HHQO6f1zYOumMo2q7bN6FwRgydm9MSN3rjeHde6kxpXEnTG9Y5Qu3PK5Zsx67sVbWIFnaVuoWsam8GmFi2LLmtq2E+lULdvp2VjCnLyaTmEYgy1GEsrxBZScSUU0u6de+lKy6jZPaexzepcM1rHlM41rXPPaJ3ToGNS757ROac1tiDomNS5pvXuGa1rWueeNfrjhsGkfjChG4jrBxOGoaRuIK7xRjTeiHYwoRtMaPxRjT+q8cUU3rDYMS11hVXo03t3VGabUtimee1DHJO/zexnGnzCngmpbUbUPyN2zIqcEYkzLnbERPaoyBYV2KN8W4TXF+bZInx7lGsLt9kjPGdM4IoLnHGeM8ZzJrj2GNee5Dvn+c55Tn+c0xfj9MXY/bE2xxzXtcj1HBMMnpCMnZSMnZSO36YI3K6avlsRekAaekgaeUQ8+5Bw6r62odvoziTdEWvqnm7tm2XYo429oaa+GNt3gjN4G2vo9rbAPW2hh9sST7TGfiy6/VnVvS90P/mG5PgvD3tuUUYeY/lul0w+1n778533/d720NM/e/ODSzCShmEITi0j6RUEQpNb14LnEDiNwKtrLr7TMTl/WNZZUiMtqOAUlLQWFNfjaQfzKOWZGMrO8oMKoVotAWVSUKrQtSiMpM4A8b5XqC+lb3opnfF6KuPN9MZX4U0vIptegjaehja9Dm04C2WcS2e8nc54J53xFrIZdfHU5xm2p3K0d+3TLrYoR4SKXrnUoJboAYW1vkWGoVViCmspu9sKDgiLDgpLq/nx2x6G125E0zC8iiApCEr/T2n7f9FFCIIgKIW6uApDl6H0ZQT58Kuvnv3TS+98+PESglyCkSUIWYaQFIJchOHzCPLU2x8fscZ2SMcrBAPYCiG+oI5cVEcuqcunVuVgd+CwhY1H6FK+SiYAZHwVIDUcqaZjckqJ5IMFZXX4oqoauvTp5188D0EfXV5657OPzn30wSt/PvvxxS8vQ8spaOWLLz+7cOnr1fQyvJ78CKeg9GpqdTm1ugylVxE4DcMpBF5F4NXr04Chq/Ct/19sLawYhhAIgiEIgSA4DSEp9BuNTPl2KDFyNYv4v3Pg/96BEGgJQT5BkPtf+5A5+SARjBGVIUxjz42FrO3U5hzS4YLSBpHQsqf88K7yIzvKGwqKD1EL9+LxJSTCzuKiyvLyuqP10ka2oaiKp3CEQw/9LvDQb6cef3Hy8Zenf3I69sTLjaLuPPx+XP5ePK6CgCmmEYp3Fu4opRXn52Ju3HRj5k2ZZCyZiqWSsojUHDIlj5R90/asm7bjsjE0AoWGJ+dtycJszUYrQmIODrctB7/tiovb87M3bs/elEXOJtIwlPxtGNTFAgyRkoun5hFoGBI5h5C/DYO9KQdzYyY5M6coK5t9YPegThGwqietyoBJFrCoAxZ1oF0TaNcErZpJCzBlVk9agCmrNmDRjJvVo0aFTy3wqLhjJvm4WW6T0Hv4LYOgeNykdEg5HqXQp5Z8y0W0Llzn8PqBGnB9zTd6hnVaNChqWLe22g39DegKmyE9+kjj6ptFtGpcb6uOmlAmtSNGXYbAMiTuGJX3BJS9k8q+SVX/NGCf1ThCatuMxhHSuiJa95ptek/M4I7r3DGtKwo4Iyp7SGGbUTlDGk8UcEcAd0TjigKOsMYR1thDoD2kdYZBZ0jnjhq8cdCdUNnDcltY6YhqPEmdb17rSajtYbV9RusK6z1RvTuic0d0rhjoTgCeObUzprXPmu3BfndAD1plbIGSwdQwmJrmFrCxWctolTbV76OQqZnbqVl5tGwcLZtQhKEUYqgFmAIyrphIqCjb06wwj1jcc6AjpHXNahxToHMadE5rHFMax5TONatxTKltQbUtCDqnta4Z0Dmtdc0afFHT0JxhMKEbiOsG4qAvqvFGAE9Y6ZxRuWbVnjDoi4L+mMYb0fiiwEAMGJzTDM4B/iQ4kNT54jpfXNg5yjH5OSY/2+iX9k+p3FG5KyJ3R2SeuMyTlHmSUndC5knKvHMST1LkiovccYl3TuSOC91xoTshdCcErjjfGeXawm22MM8WFzrnhM45ni3O7Y9y+iOc/ijXOSfwHOP7j4tGbpWM3S4eu00ydosicJtq5pQidL9w6j7e5H1tgVO8wF3C8TvaBhbbfPMMe4hpD7OdMYYt2mKLsb03cwZuZQ3dzpm4u232IXb00YbZB7m3/Jvs1G87H39NcvMvj3pPqGKPswfukE0/3nnHC90PPmd7ZM3FVBpKQallBPqWizACpxAYvXV86sxb1kCyWtxeckhSUMGhlbYWlPwTF+UyrUypb1WayV0B0n2v0F6GtrwMbXg9lfFmauMr8KYXkc0vwxtPQxvegDacTWe8BW14B8p4N53xFrz5DJLzeyTzrs8ybE/naE/tBeaa5cNCea9SZlJLDYDC2tAsw1Ir8wqOkndxCvYLCw8ISqq+3y6mVxEESsHQCgQtI/ASgnz49fkz773/4fmLl2DkMoKsIMhSCl6F4Usw/Pdl+InXPqo2h8sk47sEg9gKQX5BHaW4nlRci6NU5mB35OOKW+qYCpFGJgAUArVaqjtSTc/LLSWSD9JKa/GF1Qca+E/8+verCPLxavqv58//7cL5Mx/85dPLFy7Dqyvw6vmLF5ahlRQCpeB0Kp2C4DSMpJdXLl++fDG1uozAaNhGGrlK47VnnavrC0foapGJtoOvfCNrDWIYvvr9P0Hxv993hWB4CUE+RpB7X/uIMfkICYwT5DO5DZ03FDEzaU3bCTVFZU1CoWX3zsO7yg/vKG+glRyiFu7Px5cQ8GUlxVW7dzXWNcjqmdriQwKNNxF97IWpR5+b+vGfgj9+aeZnr4V//GIVQ5+N25uP30ci7CHllxYQSnYW7VxzcfMNmVuuuJhNouaQybnErB9kbr9pG+oiNZ+Ue9N2zNZsKpZIxRKJOTg0Q4qKIRTl04hZ+OxNWdmbskhZBGoeCbc1L39bLg1DpF3nIhGficVuycHeuJ28Lbtw+3bUxQmLMmiW/ycuqqYsmql2fcCiGTUohnVSr4rvVfMmLIoxk8wmofcKWq910asSe9VSr1p6bbF47cvFbw+aXnFxEAQGQeCKjuD6ptP1vW5jxvVBm+tcHDMbxi1G1MURow4tKAd1mgz+FRcVvUFFb1DVPwU6wxpHSNU/jVqodUUA+yxgn9V7YgZPDK3t9N4Y6I6oHSHQE9MPJPUDSZ0/offG9d64wRvXu6I6R9jgiRl8MZM/aR6Y0/vmNK4Y6E3qBxYNg8cso7dYho/rvQmdO6L3RI2+uNEb1bujek9M60mA3jnQndA7w+3OqT73uB60yNh8JYOpYTA0LU1gUxPIaJU21u8jkynbMlEXqdmEwmtcJBDKS3c3KcwjFu8C6IxqXSHQOaN1h3TukNY1CzpntK5ZjWMasE8B9imtaxb9qcYxrXWH9P641hdFa0TAE0aP2h1SOWfU7hDoj2l8UaVrVu0JawZjSm9c6Ysr3FHAGwe9Ma0vJugY4Zj8XMtgm3lQYZ8BPDGFKypzR2TuqMw7J/POyX3zCv+CcmBRMbAo9c1JvEmJNyn2JsW+Oal/Hj0S35zAFRe44mJ3Uu5flHoXhY4kzxbj2qJ8R0LomRf7jokHT8gnTiqDdyqCJ5WB21TBH8on7xBM3MkcPskYOdkWOCUJ3S+bvlswcoto5HibO8ZxRTnOCNseZbuSwuFbBcO380bvEEzeK4w+Kpx7kh57lHfzL+R3/abriTPS47+o9dysiDxCd5+QTj3ac9cfex/+g/3RX/387N8uwUgagtNw+loXEQi5sgcOXr3iomUiUSWyFh8SF+3mFpTSaVdc3Iah7KyoVIqAa1w0krsC5PtfLXgF3voKvPGNdMbZ1MZX4c0vIZteQTadSW98E954DkJd3PBuesPbyBUXP8+wP5WrvWuPOtkoGxTJelQyMyAzAApLQ7MES63EFByl7OLQ9gkKvt8uwjAEwykEgVMwtAyllxD4AgT9/cuvzn3w988uL11CkMvoxXAaWYHgSxD0/sX0wy/9rco0UyIe3SUYwJTz8QX1tNIGYtFRDOlANqaMiC9hNnBUIq2Mr5bzVUoxWFPZmpdXSqIcpBYfwRVUlR5k3PuTp1cR5ONV5MOl1IfLqXMff/7F8uoygqwg8MXV1VUYXoHhFRheTqfTCJyCoUsrSxeXLq9CaQiBU3B6eXUpnV795zQi6FBt+jq6oCv75a6kWCHrvH73QPD/nosfIcip05+0Bh8hahNE+UxOXccPStjbC5q34WtKKuh8oWXXziO7yg+XldfRSg5Ri/Zi80vw+TtKi6v37W2pa1bUsrQlhwS6gYXYYy9MPfpc8LE/Bh57MfSLN6cefK6iVp6D24sn7CXhd5NwpTRCcXlRRQm1BJeLuXHzDdu2ZJJwFBqORs4h03IpqItZN2Xm52BpBAoFR8y9aTt2W866i2iGFBVDLMqnEbfjczZn52zOImURKLlE7Jbc/G25BVjSd13Ebc3F3ZRFycwpyspqq9w7bFAFLMqgWR40ywMWddAKXHXRqpmyqCctmimr7rsujhql/eLWXkHrkFaCuuhVCr0qsUclQV9loAOo/x0Xry0Z/0curpeM64Xj+o8z6ICTo/cJLMPijjFJ57i8Jwg6w2rbjKw7oLbNgM4wYJtV9E4qeic1jhDoCIH2WZ0zrHdHQVdY7ZzVuMJaX0znj+u8cRROvTtqcEa09pDBEzP64iZ/0uRP6rxJjSum8SR0/nnD4KJl5GbL8HGjf97oS5gHkpbBOctAwuSLGbxxnSem9SX0voTVH+8diDj9QZPeKufwFAw6QG/VNDdpW5p0zBZZwz9zEUsrwBWiLpbsblJaRjoGj+vdca07rPWEjQMx81DC4I+hIRWgO4TmVKCxFYBrRu2cBlyzgCuEHrVzVu2cVTlnVe5ZjTcCeCOAJ6z1xwBvRO6YVrpmAX9M7UuoB5JKT0zljigdsxpnWNw5KrAOCTtGedZhhW1a5Y7IHCGJMyRxhsSuuNgVl7oTMu+czD8v882LPQmROy7xJCS+OYlvTuqflw0syAYW5IOLEm9S7EnI/PPKoWOqweMSz5zQGRe5EhLvvMQ3J/LOi/zHZWO3KYMnFYGTquAP5RO3isZu5QyfaB08wRi5XRx6ULv4uDJ0r3DkZtHwMa47xraHOLZZdv8sxxUXDp8QDN3KHbqNP3GXKPKQdOHJtrnHxbf9G3DPb/t/9rryxL81+E+oo48y3SekU4903fmHnodesD3yzFofFYIhGPovXFxBkGdef3utXqyRFO/hFZYxUBcx1IpMDGVneaVSBAASUCXVyhVXXHzglcJXoW2n1xbcbD4D3/gKsvk0svkNeNNZZNPbyIZ34A3vwmsunkZynkMyT32aYXsqB/zRHnWiUTogkvWiLmqUlsYWKY5ahaEdpexi0/YJCg8Ky6oFydsehr7HLsIIlILSyxC0jCBfLi///cuvXn3nvY8vXFxGkMsIcnElvYKuwkGQf6SQ+/74fpUlVCId3cn35e7k4ai11JI1F3PyyiiEMnZjm0qklfKUEr5MLlJVH2zCYkpJlEpy0eEc0oE9R4U/efaPEIJ8tIp8BiHvfHHhzN+++OD88gUIvggjF9PQMoJcSsNLMHwpDS3DyFIa+mZ5+VIqtYLGQ8L/h7z7jm6zvhuGnwVkemnv5RnvETtx4nhvW/u6dEmXtry3LA/Z2suWbXnv7EAgYQTC3oVC+7S0BQqBkEBCaaG9gQINZNnWuJ4/5JiQpNzt8z73e9/veXV+R0dSfHxy4hx/znf+Ait+vy9w8zqzu2RBvTcvjvSuNn8FAj9x8c7jD/z4HAggiO+W7/Pz51/9KQcCgRsI8rkfOfSHv+aYH8bDY3iBKzRbcx+reActdwsmIyqxrLJaExe7Oy4uixmTTWFmkOkJaAwTh42OisxMTinKyQf3FMOsLLbCMDP6xFsDj//G8cTvHWfeGX3pE8sDr0dmVKPwSXh8IgETi0czqTjmTlZ8JJWFCUPfu/HebVu3k3EU2i0u7rh3W9BFCp5MROHC7tuO2R5OxRCDXabBq6aCLuJ3YEM3hoZvCiWG4ElheNTmMNz2CDqGREPjyeFYSgSeiiKQwrC47SjM1nDsljDKjghmaGhFRrJJJbbXiOxqoUMD2GvEQRftdbC9Hak+lgAAIABJREFUFnZoJK4asUMttqlhq1psVoJGuaBbVNUlqrCohUYFr5Vb0MIuNMj4qy6KOD0QLxgsBlEMNqD2y26/bfhOF287P+/ircXFO2NHi0ZprVGtK1P0Vqr7ObUmXr2FV2/hN1iFTXZhk13QaBO1uoIJ1eBbqM0lax+EW13iVpe0ww1r3eL2AajdJe50w90jsu4RedeIvHNY2uGWtg9K2gbkncPyrhFF92jQRbF2BOwYgjqHxTqPtHtM2jUK6zzyLo+qd0zVO6bRj6n1o4puT9BFhX6srm+0zTCi63NqlHVgRTVYVCQuzJfk7ZPm75cXFwj270smkSjbd1BDImg3XWRgaHQsg4xlBV0U1pgajPPK3glZr0eh92iME7XmKbVhXN47Iu0eUvaNKvpGlX2jasO4yjCu0HvkvSNy/ai8d1ShH1Pox2Q9HrhrWNI1LOkZkfZ6pL0euGdE2uuR9IyIu4clPSNw/5jcOKO0zMn7p+DuUVHboLjDzW+w8OrNvHpzdY0RbB8Q60YEHUN8rZunHeJ3jfG7xvld46su9k4G8eN3j/N7J3m9k9zucW73eBBIjm6U3ekJ0gj0Tq3Gmr3TgH5G0DPF0Y2zu8d5/dMC4zzfMCcwzfFMs2zTfJXlYLn1SJXrBDzzVMORl+UTjwlsB/jmGXaPp1o3XKUdrmwfrtR5OIZZjmG+sm++0nSIPfAgf/JM9cQZwcEX4AffaH/urPjAC/v1C/Do6YqeA0LH6fojv2l8+Detj7789Id//sGHeH3+21wM3OJi8LfUL859UueY3MWtjczksxKr6FFFtMgcPC0NRYnbgabExgVdlII8iRCQFYAqUqOVdOqdoIubzgfWX/BvOhu47z3knveRe875N50PbPoEWf9xYP3FwPpL/rV4cdvxr9e1vhgqOZooGs3l97D5jSBfJRYoYFFNboEAQ01H07LJO0tpSdWMFHZMBnvi4GP//3TR7/f7/Sv+gM8X8Acl+fba9b9d/v73585/8Y/LywhyNYB8+8O1Zb/fiyDXEOQvS8jMi+/shC1MnjGyvAu1sxpPz6Gwcgi03WhCSjgqmoyPKttfBlVL+OUAt5LPqwbSU/ajUZEkShqJvjsUl5aWA5x89q2/r/gu/ePG59e8v7nwl/c+//4ffuT66pwPsowg1/zIcjBURZAVBLmGIFcDyLUAcsXn/2HFe92PrAQQX8DvC3h/enx3ttIgiDf4v/AuBcHV/tPbQsB/HUXfvx4yBgKB6whyaRmZfPOzjN4HMNAIjufYnqm4j1GwjZZzLyYtOrWyjK2JCboYvYfMzCDR4tEYFgEXGxO9Jym1aF+BaE8RHLWHV2NbHD3zu4HHfzfw1LsDz7w/8eqnfYdeoqeU4cgpOHw8Dh1NwLBoBFZ8ZELQxfs23rd9WwgZR6ZhqeSbLm6/Z+uO+7bhwjEUHIkQgQ27bzt2R0RwG2qwuZQQhqGiCQwsBbcdE7oxNPyeMFIogRxGQG0OwW4Lp2OIdAyBisLd5iJuaxglJIIZGlqVmWrRwPbaoItCe63IXiO218H2OthRCztrJK4asV0ttqkkay72QNXdUIVZLeiXce7iopi/NrO4NpthkN/lkmGDXGKQrUaHa9XEtZriXV38aa/N3c+P8aKgyS5ocQCtLqDVJWxx8htt3HoLt9EqbHWIOgYkuiFIOwi0OYEWh7jNJdcOwa1OoMkKtdrhDlcwISnvGlL2jKj1oxr9qLJ7WKodgNuccJtTpnVLtUOSjkGZblja5ZF0Dot1HknXqKRrVKLziLVDEu2wosuj6h1TdHtUPR5lz4i8a0TaNQx3e2Q9Hk3PcLN+oFNvVytqwMpKqLQILs6H83Ok+Tmyonzh/pwUMpmyfQctBEUPw1LDCAw0JegiEcfCEmKZ8fuFtaYG86K6f1rVP6nqn6gxTdeaZ9SGSYV+TNk3rjFOaYxTNaapeutcvXWu1jxTY5qqMU1rDJO15pk6y2yteUZjmFQZJtWmKZVxUmWcDLbhyPvHVaYptXlaYZ5SWeY19kW1eU7RPyXt8ii6R0WtTm6diVNrrK41Qp1Dst5xUdco2OURdnlEfdNA3zSgnwL002D/DNg/A/RNBwNEIHjjsX5qLXDkd49xu0Z53aOC3nGgdwLonRD1TUH9s2DfjFA/xe+d5PdNAaY50LwgMM6C1gXAtiiwHwQGTwhHH4Gmn2x84PXu0281HHxWPHRU5JgHTJNA/7igd4zfM87tmQAtC6D9EN9yiGs9wnM/BE0/yZ9+Ejz4gvzELzueeU+8+HyufgEePV2pPwgOPN507Hctj/2u/fQrz9x08bY8atDFYH1xJYB4EeS1cxfrnVO7eLWsTN7PuAjwJAIhXAAo11zc+l5gwwXfuk/8mz5A7nkP2XQW2fiRf+OFwMaLyIaLgQ2XAusv+Td8gtz7PhL+a2T7movQWJ6gl81vFHIVEF8OQ7V5BUIcJQNLzabGldGT2MxUTswu9sTB07e7GPD9e92o/990MRDw+/1ef8DnWx0fRL78/vu/fPPt2x9d+NvlyzcQ5Aev/6vLl5d9/pUAcgNBLl1bsTz0EhPQM4VmRrkOncAhMPeTGHtx1Cw0MRmFiqJgI0v2lYiqxLxyoYAN8NhAanJ2RDiTSE4lM3YT6Nm0nQVlYHOXc65/5JB18gH90OHhA08+/ca5s5/944PPvjv/+eUPP/vm3GfffLO0/O0N7zfXV76+tvT1tZXvV/zLCBI83pscrTnmu0UqHxLwIn4v4ls7PsQXWLsWFFm772V1COWmxUsIsoQgy0jQ3H+5oeZfbc8J+K8hyPklZPjVT5K0h1GgG8+3bd8lvYeWu5W6bxMmJSaDXVJdEx2zJ3bnHkZMFomRSqTEozEsIiEuJmbVxd1F0ph9wgbX4dEnfz945vfup/84+MzZ8VcudUw/SdqZTySn4PDxeHQUBRvFIkYnRSYxyUx0KOq+Tfdt3xZCwVPoWCo5nEiNuN1FfDjmThfxoWgqikDHkLHb0CEbtkfcG0YOI5LDCajNIZitYXQMgYUn09B4KgpHReGIoRjstgj01nD81nBqCIoZGloddLFGZFMJ/pmLDrXYroYtKsikEN6SRxX2yzmt3IJWTpFRLlhzMdiP+tPKouifudgvE+slULCseJuLd+27uY3AO2PHW886brOd1+IQtrlEWjekdYvaB4UtTn6zXdBiv9VFYYtd3OaSagdETVZ+vRFoMsPtTrnOrewZUfV6VPrR2v7x2v7xH11sd0q1g1CbS9BoBZrtYNuApHNEoZ9UG2drzPNq44y8Z0zeParWj2n6JlS9o6qeYVXvkKJnRNY9ItYNizvdMq29Vmdt7zYr5WqwslJSXiIrLYTzcyS5e2XF+WBebgqZQt2+gxb6o4t0NJWKZRBxLAw+hrFzv6DG2GBaUPfPaIzTKuOEyjipNk2pDJPK/gmlYVJlmFAaJjTGqVrrbL11rtY6W2ueqTXPqPonaswz9da5ett8nWW2zjpbZ5urtc7W2eZqLDOK/gmlcbLWNldrm1OaZ1SWebV9UW1dqLHOa4wztcYZidbNqTNV1fRX15rgLo/KOCPtn5L0TYr6JkTGWdAwGxQRNMyChlmRYTYoosg4B5nmQcOssG969a1xBuyfAvsnRYZpqH9K1DclNsxIjLOgflrUPwMZZyXmBbnziHzgqMR+UOE+Khs6BrmPQ6MPw7NPaY680n3mD/aXz7Xe/7J05LjYtSiyTIvN05BhCtRPCPSTEttB+eAxseuoyHUcHD4JzzwFzDwtPfqK5tSve174UHbwhXz9vGz88aq+g5D7TNuJd9ufeFv7xC+ePfeXK/5/Gi8GkIA34F8OBFYQ5PWPLja4ZjL5dawsfjCPuubidjQldme6iCsR86QAVywQSvMBJanBQjz1Du2P/q3v+daf96772Lfpg8A97yObzvo3nPNuvODf8Elgw8XAhk/9t7q449jX65pfCBMfTYLG8gT6an69gCuDBHIZVFdQCBCou3C0vdSdZYwkNiuNG5vJnTz0X+ti8O3/NCpv5lF9AcTvR5CVQGAZQb747rsLn3/xx08ufX316lV/4PKy92/ffnvD51v2B1YQ5C9Ly4YHnmWJ+qMhG7NCh05gY+nZOOpuPC0LQ0pBoaMoWFbp3mKwEuSVC0EuxOeAKUm7w8NoRFIKlbmHwtpHjd1PisnBR++lJRUwU8vi9wrjdvNzKusAlV6o6AJVXaCqS95oMLkXB6but40e1junXRNHjj/y/Ku/Ofvuhb9e+Py7z/7+/Zc/XP3myvXvri1fXvL+sOy76g1c9yNLN3VcU9P3Y6XRH0ACfsTvQ3xexOtFVlaQ5RVkZQVZWkGWV5DlFeTGCnJjBVnyIiu31SJvDSTveL3ap+NfbW0NZmP9dz4HXfzoBjL00oWktgNocIAksIRlSDbTcrZR92zCpMTt4pSwa6Ji9kTHrbpIIO9EY1hE4s7omD1JKcXZheLMYmlMLtjoPuZ56g+uJ3/veurdgaffH3v5YsPIw9jofURyMh4XR8RE0/ExUeTYpKgkJomFCUHfu/He7dtCKDgKDU8jh5OoqB9dxEdgKTgSLmzVxeBIYnB5DT4UTUHhaWgiZktE0EVKBJESgUdtDsFsDaGh8XdxcUsYbksoZUc4IzS0OivNooFtNaBVyV91sRb6iYsasVMjsWukFhVkkAn6YG4XWNkjrrTVgP0yTgsnP+iiWQmsudgnBddaUteqjD/jol4C/T9xcW1L6q0j/xaNcl1lvaWqwcptcQIdg5DWDXUOAe0D3CYrp8EcvBoebHPxm21Amx3uHJC0O6EmK9BkgVrtUu2ArHNQpnMHg0W1flTd61H1jCi6hhSdbnnnINzhgtocQLNd0GjlN9lFHW5F31SNZaHZdaTNfazOPFdnmm20zLU6FrSDh3TuQ7qhg53uI20Dh2vMM5DWJe2wNfY6uw2OWnUdUFEBV5TKygqkBTmy/BxpUZ6kqCCdRqds30HZEU4NQdFRJDqKQkNRKBg6AcfEEuJYCXkcpb7BtKDom1IaJhWGcVnfmLxvTNY3Jusbk+pHpfpRpXFCY55Wm6c15uka62ytdVZjnlH1T2pMMzXm2VrLXL1tocG+WGuZ05hnNZZZtXlGY54JPmsssyrLrMI8p7TOK81zGsucxjSjMU4DbQ52nYnXZK2sMch6xjTmOblxRmaakZimxeZ5sXlBYlmUWBbF5gWxeQG2HhCbFyDTvNi8ILUdlFgWRcY50DALmedFphnINCW1zikci3L7vMQ0E3QR6p+WmGZhy7zEsqAaOKYcPCZzHdGMPqCZOAmPPghNPCo/8HzjQ2/2PX/W/atLukd+KR29XzFyFLbPye1zMvOMxDgJGaal9gOKwaPKkQdkww9Kxx9VHXgOXnxWef9rDY/+1vDKecXhl/Z1TcvGH6/Qz0PuJ7Sn3u8480776Vee/uCzK6t98nd30YcEgvtRf3HuYrN7PhtsiswS0HeW06OKqJE5JOYuFDkuBEOLjkkV8WAxTwry4WAeldxgJZ56h/ZH39b3fOs+Wll3YXnDh4F73kfu+cC/8SPv+o+96z7xbrjk3/Cpf91F3/qPA5vPIuhfI9sO/ce6+mfQ0vsTQE+eQM8WNIBCJQyqYFFtbj4fT07HUbJpcWXMJDYrlRubxZ069DiyejOWP5h88yP+f5exwM1VLLdNiXt9vhvLS/5AwOv3BVZ/mf43PPx+v9/vvxXsQCDg9/v8fm8g4PMG/MHrwb6+evXspU9//cf3//ztd1cR5Jo/8MXXX1/3rgRX4Xxyban78BMUno4pNEdV90TEV+GZe/H0TBJzN4qQFBbOpOEjK/aXiapEgkpQyAYEXDApPiM8nE4kp1BomXhKJpmZTWTtocbuI0XvJcXkEmPzafGlzMTymJSqmOTymKTyhIzqnWnlO9MqEndVxaaWxqaXJu6pzMwX5FfJq6EmSa2+psPWZfHYRuZG508sPvDE8ceef/TZ15997Xev/vb9N9/56LdnP/7gs7/9+e/ffv7d5S8uX/nqyvVvrt34x42lK17fjcCPEect/TeI72bMuPZH3ltiyeACp7XntbrlcjCdiwS8Ae+K37vi93oDPh/i9yF+P+IPGuxDfP6bb68jyLlrPuuZ9+IbZghCJ5lj2JHE30rN3kbJ3IROis/iFVXXMKP2sGIymbF7KMw0MiUBjWIQCHGRkVkpaaU5JdL0AnFUDtDiOTH5wnuDT7898PS7Q899OP3LP8tth1HMLBwxnkSIp+BjqJjIWMrOBFYincCI2I66d+PmHdvCyDgKBUshhRGoKDIhDLdt05aQzduJaDydSA3Gi/hQNA1LCs4vRmwJwe6IoGNJdAwJuxUVsmF7xH2h5HACORyH2hyC3RZKxxAYWCIdQ6Ch8VQUnhyOw+9AobaE4raGUkMjGCEhvL2ZwfqiTSV01gD2WpGjTmyvg+21EptGbFeLg303a3nUoIt9UratBtTD1c3Vec3VBSa50CDj64DKHojbI+avDWmsxYv9MtHavRm3bkD9Z/XFVQXl0rV+nNXP75Y1Xasprp0gjesqG6yV9ZaKOnN1g5XbZOM127nNtup6U2VtP7vexG208Jqs/GaroMUGttpFLTawwSxsNAddDMaLyl6PomdE0TOi6B6W69xynVvROSjvHJRqB2DtgKRjEGpzAa0usG1ArBuR9oxpTLNNjkMaw7RKP1FrmGqxL2gHDxkmTlhmT5pnHjFMP6wdOa4xTmq6B9uMQwOjs+0tWlFVFVRaCJfky4tylUV58pIC8U9dZKBINDSFEk4ioag4DB2Nj2Em5HKUfU22QyrjjNI4pTROyvvHpfpRuNcD60eDLsr7J4Kfrx24dxTuXu2wlevH5X0TKsOUon9SbphQGKcUximVeVptmamxzdXa5jX2eYV1Tmmbl5tm1Za5GstsnXVOonNzmyy8FltlnVGqH1Nb5mWmGZl5FjbPSKzzsO1A8Eisi2LLgsSyCNsOSG0HJNZF2LoosSwEA0fYuiC2zEpscwrHombwsNp1UGadh83zsHleYpoVG2dEhmmwf1rhOKwYOCZzH1WNPqCaPAmPn4SmTisPv9T86G9Mr54f/u2ftadek449oBq7X+acVzjmFNZZqXlGYp5VOA+phu6vGTupGj2lnD5dd+RF5eEXak++2fTYW30vfag4/OL+nhnl9JOV/Yui4TMdJ9/rOPNO++lXnzr7p59x8db5xV+cu9g4MJslaGCkc0hRRcF+VCIjI4IUuwNNjYxOBjkSiAtDAikA/sTFbe/71p9fXvfx0sZzgXs+QDZ96Nt4fmX9x8vrL66sv+hf/6l/3aWV9R/7N59F0L9Cth/827qGpzHSY0nASJ5AX81vAIVKGFDAoprcfD6WlIYh7abGlNATqhhJ7Oj06omDjyH/NS4GEGTZu3L9xo3/CS7eFsgGs6jBflQfEgjGi5dXVj7/9rvnfvnGbz84d9nrW0KQL7/97vsbS0E8zn9/tX7sOKGqLQq0RFZ1hcSUEpj7yJHZRMZuFCEpLIJFJ0SV55aBVSJBJcivFvCq+Qlx6ahwOoWUTKPtIpLTSbRdJEYmOTKTHLmbHLWPyMohsXLJrDwycz8tKjc6vowZW0CL3B8VXxyVUMLaWRiVVBKdUhabWhaXXh6fUZG8m5O2l5eyl52ey91TDOaUS/ZXwvnV8iKeslSgKQdqKqFakaajVmtpNwzqXZOOiYOTh04eeODM/Y+9cPr5N1944w9vvvPR2+f/fPbTv57//D8++dvXn3393Rff/fDX7699eWX52yXvDyv+a77AcuAuTTXBt2tqBv9BbgT8SwH/WjtsEM4bAX/w8+Xgh8jqCqj3vruuPfJ6nGqMwLPQKrt3xFVsp2SGUDI3Y1OSsoUF1TWMqN2RsVms2L20yAwqLQmLYZGI8ZHRu1MyyvaXSFMLxLH54rbxU2PPvet68neDz7znefH85KuXBF1TKPouAjGORIij4GOoWFYsNS6Rmci408VwIg1NIYZjt23aHLplBxGNpxEoP+MiA0vGbkWFbtwRcV8YJYJ4VxcpEThSGPY/d3G16eY/d7FXUt3Czm9hF5oUQL+U3ymsCPbd3JZE/Zk86j9zcbWaeEsEGaw1rs0v3jmhcaeO68pqTSUaQ6Gqr0jVV6oxlNUYy2sNlXXGitr+MrW+XK2vrjPwmsy8ZjO/wcSvN/Jq+rm1/YJGE9BsBVttULsT0rrEnQNi7YCkwwV3OOEOp7TdCbc5JR0uWDsg0w1JO4fE2iGowy3SukVat7J/sslxUNE7Lu5wSzuHag2TDebpFttsq3Ou3XVQO3SsZeCwxjit7h5o7htweWbbWjqE5eVAcb64ME9asF9emCsvvt1FOopEQ5GDeVQCloEmxNLi97OVfU32w4r+SXH3iLR3VKofg3s8kh6PrG9cZZyS908oDJMq07TCMCnvn1D0T8r7J6T6seDnwbcKw6TaPK00z8hNUzLjpNQwITVMyIyTwQObpiSmadg8Axum5MZphWFSbZoCOlzsRjO32VpRa5Dqx9XWBZl5Vm6bl9rmJbYFiWMRdh6QOBbF9gWJfQG2LcgdB2SOA7BtQWKdl1jmxKZZiXlOaluA7fNS14LKfajOc7x26IjSeVBmW5TZFmHLvMgwDfRNCPSTMvsh5eAxxdBx5egJxcRJaOwUOPWY7NCL9Q//Wv/SOeevPm196FXp+AnV+P0Sx5zMNiOzzMjMs7BlVuE8qBo6phl9SDV6UjX1eP2RF5WHXmg49avmx37b++IH8kMv5Ovn1LPPVBmPiIaebD/5x/Yn3m577JWnPlhz8S71xTtd3C1sYGZwydHFtMhCWmQOibkrghy7A02NjEoGOOKbLsoLRWpKo4308Dv093zb3vevv7Cy7uLSpo/8936I3PORf+PH3vUXV9Z/6l1/0bfq4gX/5vcR9K+R7Qf/uq7uKYz0aBLoKRDo2fwGQKAQA3IY0uTn8fHENAxpNyW6hJ5QxUisjkmrmjjwKHKbi/8HedR/4uL1pRtXr1/zIwHf6hDAf4+Lt+Z4b8aOSCDg9/lWkNWAPnADCVwNBH7w+l576/ev/e4P3y0t30CQb76/euXGihdBlhDk/D++lzvm8GXNMSIrq7xzB6uIyNxHjdpHoGdFEJJCI1h0UnRFfjlYJRJUCUEewKvixseloMKpZEI8nZpOo6RSqWlEchKWEE+ipdEis6iM3SRqFoWeTWPuC8MkEqlZVNZeRmQOI3o/iZZNjdxPjdzPiM6L3FkYlVAcnVAck1gSk1QSm1YWl1kRv7sqYU91YvBkVyftZWfkC1L3c1P389Lz+Kk53NQcTmYhsK9Ulluhzq+uKebWlQmaqsXtfFkXqOqVNZrrOgc6DBN9zkXb6P3Dc49OH3368MnnTj7x0pMvvvnq//rjb9658M5Hn5379POP//LXT//21Z+/+uav317+8vLVv19ZvrzkD2Zul2/hM3Azi7tyR+nyOoLcQJCPvrnSf/xXGfUzmOJOWkkrLqk6nJIRSkjbgklO3gvmlCtozF2s6ExG9G4aM51MScBiWCRSfFT0npSM8n2l0sQ8ML5Eppt93PPMO44n3nI/e3b8lYvjL10sa3SH09LwhFgSLoaKi6HhInfSdiaxkhgERvi2iPs2bgnZHk7GUSlYCimcQEOT11wkYQg0AgUbhg67dxshDPMzLqI2r+ZR0VtCsdvC6FgCA4enY3BrLuK2R9zqIn9fllktucVF6Odd7BVz1lzsEVc2s/PbuMUWFWiQCbSC8i6Q3SPm3bLjRnRL643kLjvB5XdB8c4M6qqLP+1HXUucBhOqa0nUH10srTOX1plL60xldeaKektVo7W60cJptnKaLFV1xsrafna9kdto4jaauPUGQYOJW2vg1hh4dUZuvam63sBpMHGbzNwmM6/JzG80CxrNgkazsMEMNJoFDWZBkwVssYtanWCbC2h1CVqdglYn3O2ptcxJOof4TTawxSHTuVW9HlXPsKpnRNM3Xmua0ZhnlH0Tqu7B+m6Hrs9eq6kHKirEZcVwcYGsMFdemCsrzr/dxQhi0EUaloHHMiKwUeTYveXSrlrzgqRnDOgcgrqHoe4RUOcWageh7mFYPybp9cD6MblhUtY/Ie0bDz5L+8aVpilZ/wSsH5P2jSlM0yrrrMI8rbDMKC0zCsuMzDytME/LzNMy8zRsnhabpiXmGYlpWm6ZUZimFMZJXpujos5QWW8sVuuhHo/MPBv8GrFlRmSdg2zzYvtC8EjsC7DjgMx5UGpflFjnYdsCbF2QmOfEplmJZR52LsoGDqpGjtaPPVA3clw1cEjuOCB3HJRaFyHjLGiYFvZNyZ1HVEP3K4aOqydOKqcfEU8+Akw/ITn8kvrUrzqff8/y+oXGB1+RTj6kGj8hts9KLFOwaRo2TUPGKal9Xj5wUDF0XD78gGr80doDz8kXn6196I3mx97qe/kj5ZGX8/Tzqtlnq01HoZGn1lwM5lF/fn4xmEd97dzFlqH5vaLmqN1CRnzFbXnUmNg0iC+FBXKxUAaC8kJIRWmy3nTRt/7j5XWXljadD9x3Drn3vH/jJysbPl3e8OnK+kveNRe3vIegf4VsO/DFutonsZKjyeBIgaCXza8HBAoo6GI+n0BKx5H30GJKmYnsyBTuzl2c6cOnkf8yF6/duH7l2tWgi2s6/nc9gij6fD6fz4cgiN/vW1q67g/4/EhgKRC4HvAHf4Nf/NtXvzn74bfXrv/g83975fqyP7ASQK4jyMXvr9S4DxIrWiOFJkZJe0hkMZ6eTYnci6dnhhMSQ1FMBiWmorASqBbxq4QiHsAur46PSUKHknAoJh4dg0NFYVEsEiGWQolHoyOx2NjdWVXs6pqqyprSUnnOfkFevig6NodATKbSMgnkdDorm87KZkTuY0blsKL3M2P2M6Jy6FE5tLg8Wnw+PT6fkVgYnVwanVoWm1oelVLGSiqKTCmKS69bNEpZAAAgAElEQVRMyGInZFbHZ1Yn7eEm7QGT9oiSs0Upe6G0HEn6fklGrjQjF07fL87Ml+0ukmcWSDNy4YxcSVaBbG8xnFchLuMp2KI6PtwIyFvhGp2yqa9Ra2vvG+yzTthHFkfnHly8/8kTp18+/cKbz7/xh9d+d/a3Zz9++8Kfzn76xYUvvvrTl9/85ZvLf/vHla+vLl1e9l8NrC7RRxDkgy+vtow9mabykEs7o0qa8PElYfikcHzyNmxKRp4ku1hGZWRGRe9mRmXRWRkEYhwaxSISEyKjdienl+0tgRNygZQqtf7AM55n33E88fuBp98ff+XS2EuX8jX2cFoagRhDwkfT8NEMfGQ8PT6Zlbzq4qYtoTsiKHha0EU6hkIIw2zdtDlsa8idLgbnNO50Eb0lnIoiUVGEn7iIxVFROEoEjhSG+YmLoaFBFx21kE0tdNYA9hrxv+iivVbUI65oZue380qsalG/lH+bi8F+1NtcvDVS/BkXb51oXIsg76wv3jqnccfiG/m60gZbeZOD3ebiad187ZBQ6wa0g2DnIKgdADqcgjYbv8XKbzLzmsyCJjPY7ACa7MJGm7DZLmi28Rqt/BY7r9XObjSzG82cBjO33sStM/FqTbxaE7fWwKnt59YZuHUGbqOF22iprjezGywirVuuHwfanLxGK9BslXS4ZDq3VDsgaXeK211Q+yDYMQi0uSStNmWrsa6lRyXXiKrYcHmZtKRAXpSnKimQlxZKigsz6HTK9u03XSRRUSRKBImMoWMx9FBsJCFmT7FYqzbMwr0TYv2YWD8K9XoEnYO8DpegcxDsHhb1jEj6xqSGcUnfKNTrCX4B1OuB+8fB7iG+dgDockv6x6XGSVGvB9KPivvHxf1jov4xqG9M1D8GGcZEhgmxeVpqnZPZ5tWuAxrHQo1jUdQzXN1sZbdYy+qN4v4xmXUOMk6BhgmBYVxomgYss0Edg0fiXJTYF8SWOYl1XmpflNkWJeY5yDgjNs9JXQflg0dUI8drxk7UjNyvHDgsdx6UOw9JbQch0wJknIdMcyr3cfXIA/Kh4+rJU6rZ0/DME+D8U9Ljr9Y8+pvOF8+af/lx48lXZTOn1FMPiR1zsGUaNk9LjNNi07TMsSAfOKQcPq4YOaGaeKz2wHOy+WdUx37R/NjvjK9+oj72am7fvGLm6SrzEbHn6faH/thx5p2Ox199+sM/r7r40303d3Hxo0utwwv7oJaYbICVWEWLLCQz9xLo6av1xdjUu7v4vnfbWe/6j5fXXVreeCFw70fIPRf8Gy6ubPjTyvo/rWz41LfhT4HVePE9BP0msu3AF+tqzmDER5LBkUJBL5tfL+TLIEAmEanz8ng4YhqOtIcRUxaZxIlJ4yVk8WeOPI4EWy1+4uK/59fPxIs/XL2y6mLgf4SLXq/X6/UGAgGfz3fjxjWf3xtYzQoGriGBGwjyj+WV337w0ddXrlzx+b75/uqS33/d611CkM+vL+kPPU7j6JjcflphS3hMGY62h8jYTWBkhRMSQtEMOi22srgKZEO8KoGAza8uq9qdvieOlRTLTImmprCICWRMFIMcF81IxIZTiWhWVQmkbbFoW2wtjf2dWltbmzk9vTA0lIbDxWGxcQRCApGYhCcmEUhJJHIqiZpBoe2i0DMpkdnkyH3kyL3kqBxadB49roAek0+LKaDH5jHi8pk7i1jxxcy4InpsASO2kB5bQostY+4sj0ysik3hxKay41K5MSnVrITy6OSquDT2zgxOfAYnYRcvZQ+Qks1P3FOdks1O3sNOzKpMyKxM3sNO28dL2l2VuLsqeXdV0p6qlOzq1H2cXfv5mQXCvaVQAUdeAdbz5G3i2h51u7WxZ7DDONrjmLGNHR098OiBh54/8eQbT7zy++d+/e7ggaeSq9twuY3EvAZqNhxGzUQT4rGklBBsanaxck+hjMbcHR2zhxGZxWDtIhDiUBFMEjExOmZv6q6KfaXS+P1AOqfOcOT50efetT/xe8eZdz0vfjz83IVsuC+CmkokxhDxkTR8NAsXmUBPSI5MYuDo4dvCNm/aEhaCohJuuoilEsKway5S8WRsKCr03m2EMAwdRw7ugUNtDcXuiGDgyHdzMQS7LYyBJTDxBBom6CKWFIbCbQ9HbwnDbw0LuijI2W3RwI5ayK4G/pmLTo3EpoYtasikAG51sRuqaGbnd/BLgy528Mt6IK5eIrhjM+pd5hd/3BX+z+cXb8usmhS3N6DeOtF/61ntRy1QG8oabOy2AaFuGNCNALphUDck0g2Ju4cl3UOQbkCkdYFtdqDNBrTbRa1OsMUBtjiANifQ5hS0OoIL0gTtDkG7Q9jmANocQIsdbA4eG9BsFTSahU0WfrON32zjNFq5TTa42yPrHQPbnGCbA2yxgS02qM0BtliFTRZBo43bYOU0WHmNVqjZqmgx1jR3K2UasKIaKikRF+bJCvNUJfmK0iJJceEuBmM1XtyBokeQqBEkMopMwTFweGY4PpoQm10MazXGeVg/JdaPQfoxUY8H6B4GuoZFvR5J/4Skf0JqmJSZpuD+CXHfuFg/BvWOQr2jYv2YqMcj0A0Ju4ahvnGxYQLo9Yj7xyXGSVH/OKAfFfSO8LuHeV1D3O5hYf+4yDwtNs/IHQsq50LdwAG4f0yoGxT1DPO1AyrHfI37sNQ2LzJNCQzjAtO00DwDWGbBmweyzUOWOZFxWmKdlzkOSK0LkHEGMs7AtnnZ4GGZ+4hq5Ljac7965JjCdVjuPKRwHpbZDorNCyLTPGRZVA+fqBl9UD58v3zsQen0I6Lp08D80/Dx12pOv9X58jnzry41Pvy6fO4RzcwpsXNBZp+X2+dh8wxsmVW4Dijch1Uj96s8J9WTp+sOPi+bf0Z57LWmR98yvPKx6thruf3zitlnqizHxJ5nOh76Y8eZd7RP/OKZc3+5+p/lUYN74H5x7mKzey4bbIrKEtB3llNY+UEXf6wvciUSvmw1jwopKU0W0sPv0N9fud3Fj30bLy1t+NPyup+46LvvjwH0G8jWhc/XqR/HQIdTgZFioZ7NrxXwYZFQKgbVefu5OEIqlphFiyqJTKiOSuHszOTd4eKKz+/1/5v5zn/m4tLKctDFII0rPu+/K+7/lYff71974fV6V1ZWgn03S0vXvb6VYPtJ8Gd0A0G+9/l/9e77n3399+sI8u0PV68seW94vSsI8pXX73n8dSa3i1bVS8lriogpx9OzCfQs/KqLTAYjrqqkGuBCnEoBt5LDq+Kyy7iVRdzqEkF1Ib88l1uRzynLLd+/a3926r6cjLyCrNKSHHZVEVBZIqgo41dVCLMy8lj0BDotnkraSSHvJJPjCYQ4PD6OQIgnEJOI5CQiMRlPTsWR0nGkdCwpDUtKw5F2YUm7cORMInUPiZpNomWTaPvItBwqI48emU+LyqdE5VIi91Oi82jRebTYPGr0fnJUDiMunxGXz4zLY+7MZ8Xns+ILWPEFrMQiVkopK6WMlVzCTCpmJpdEppRGpVdEp1dEppWxkkuZySWs5BJGcjEjsZiZXBqZXs5MLaMnl1ATi6gJRbTEYkZKCS2xmJ5UHJVWEZNZtTOTk5DNS8+DdhVKGakV9zEK7onjb4is3ELPCyOmUqlJWGLiDnRiTql6V66EysiMit5Do2fQ6BlEYjw6gkUhJ8fG7U/LrNpbKovbJ8zg1puOveh57l3HmT84z7w78sIF11MfJHFbIqjJZHIMCR9Fw0ex8FEJ9PgkViIDSwvfErb1nm0Roeigi+QIIgNLxYditm7aHL4tdM3FsPu2E8Oxt7qIC0ExcGQmlozZFhG6cTtqc9hNF3dgt4bSMLibLmLJ4Whi6C0uhkQwQsMEObstGqmzTvzzLto1sFUtNimEPRD7potgl6h8zcU+mNvOK+sV8/rgOzeG/9su3r2+qJT/TH3xLi7myPVFNaaqFhevY0igHeJ3DPK1A2DnoLh7GNINirsGJV2Dkq5BsW4A0jrBNgfY6gTbnGC7C2h3CtocoHYA0g2B2kGRdhDUDog6BsB2F9jmgtpcko4BcbtL3OaQdLiCG2SA9gFhmwvu9ki6hoE2J9w1DHcOgq12SedAcCsb1D4gaHFwmuz8Zgfc5lR32Opb9Sp5jaiCLSkrlZUWKUsKlcUF8uICSXFhxk0XyTtQ1AgCJYJIjiCRsXQ8nhWBi8ZFZxWIWuW9U2CnR6gb5na6Oe0D7DYXt2OQp3ULdMP8ziFh1wjY7QG6PUDXiLDbI+waEeiGgW4P1Dsu6hkTdo0Iuz1A7xigHxMZJiHDlKh/Qtg3LugdE/SO8ns8/J5RQf+40DDO14+ChgnYNKmxz4v1nqCLgs7BmoED9SPH5I5FyDwtMEwAllnQOgdYZwHLLGCeAUzTwWfQNA3b5mWOAxLzHNg3CRlnFK5DiqGjsqEjyuFjas/9yuGjMtchueOw0nVU7jgMWRZA8zxoXlANP1Az+pDC86Bs7BQ8+Rg4dRqce0p6/Bfq029pXz5nfvNSw8nXZbOPqGdOQa4FuWtR5TwgNc3AllnZwAHZwCH50HHZ8IPK8cdqFp6BZ56sPfHLpkff6nvxvPzIK3nGRfXiC1W2B8Sjz3WcfE/75LvaJ15/9qPPr64Oc93hYmCtvhhYutmPGsyj0ndW0KOKaZH7g3nU2/puQEBWACrJDRbiqbep761sfd+7/sLyuk+XN17w3/sRcs8F74aLSxs+XVr3p5WNn/o2Bl0879/8bgD9BrJt4fN1qsex4OE0YKRE2Mvm1Qp4EpFAKgbV+blcPDEVS8yiRZewgi7u4gbzqD4E8QV8AcSLBLw+v/ffHez/Z/2oK17vlWtXfYjfjwR8/v9+FwOBQNBFn8/n9/uXl28sryx5/X5vILCCINcDyHUEuY4gv3nv/bfPX7jm812+fuO7H64t+wM3EOTrAHLgxbcZVVpaZTcxtz40qoTI2kek78bTdoXjE0LRLAZjZ1UZB+RKOBV8TkW1kM0HOSKIB0t4cilfoRCqNZBGLoDFbBHMEysAOVgp4pcCgnIRp4xfVVpdXVbNqeCVF1UVF5SXFlYV5pbl7ivbm128O7MoK6MoPb0gNSUvMSEnLm5fbOz+6OgcFiubQc+iUHdRKLvI5AwCPp1E2EUiZRAJGQT8LgJ+F56QgSOn4SgpaGIimpSIpSQT6GlERiqBkUZmZRCZ6QR6KpGZTmFlUCIziIwUAiuTGJtLjM4jROcSY/KIsXnE6FxCTC4pNp8QvR/L2oePyiHF5BFjcrGsfVjWflJsISG6ABeVh4/Kx8cU4GMKCLGF+JhCQmwRMa4EH1uEiyrAxRSS40sp8cUYVg4qrnx7vOAeZuk26l4MORWPi43AxIVgEvMqajJzIRojKyZ2H42WTmekk4jxWFQkhZIUG5eTuqtyTzEctZubwW2wPfDq6Avvu55+Jzi86Hz8vehiNYqaTCHHUnCRdFwUCx8VT49PZiXSsNSwLeFb79mGCkXTiHQqhkKOIDJwNEIoZus9qy5S8GRMSMQ/dRFHwW4L37FhC2pzGBVFpKLw6C07MFt30DBYJp5Ax+IoKBQ5HHXTxVDs1hBqSAQzNEy4f4+1NujiXfOokFMDOWskdo3kVhf7ZRxHnagTKG2qzu3gl1pUYK+E08Yt6YMFBhl41/qiUSFZu144+MKklBoV0ru7KJeZlXKDTGqQ/XRm49Z9N6ogjfKf1heVFk3wPg35un0KQ2GdtbrNzesc5muHBNohYecgpHNDOjfUOSDWDUi63HDXkETnhrQuoM0uaLUL2hyCVju/1cFrsQvanGDHENjhFrS6BK0usM0Ntg8AbQNAqysoKNTuEmsHgmvVQO0g2OmWdHtEuiFhu0usG5Z0j0C6IUg3JNENSroGRLoBYccAv31A2O6Sdg7WdjmbtEaNqk5UxRaXlijKi1WlheqSAmVJoaykKCsykrojhBwSQQpFk1AEEopIRpFJaCoey4jARGEZGXmCJrhrXNA+zOtwVzbZyxtslU0OdourqtlZ2eyobHaw2wcFXR52+2Bli6u6Y5CjdXO1g5w2F6B1g7phgW5I0OkW6obAnhGg18PTuTmdg9yuIV7PMLdriNPl5nYP8Xs9wr5xfs+osNcD9o7A/eN8rYvdbBV0DrDbHFLztMp1UO44ILHNA6ZZwDwLWuZB6zxgmROaZwXGGYFpBrDMQdYFiW1B5jgAW+bB/inIMKOwH1QMHlaPHFMOHVWPHFcPH5U5DyqcR1QDx6SOw2LrAdC8IDTPK0dOaEZPyUdOykcfVUyekUyfgeafVjzwWt3jv9O++GHfL843nHxNOv2IfOyE2LEodyyorPNy45TENC11LigGDqmG7lcMn1COPVwz95Rk+kz9iV82P/rbvhc/Uh59Jbd/XrP4Asf+ADDyVOupdzqefqfnmV+/9MlX11dv+wksB3zLiD/Y/x64Za+I1x9YQpDXz19qHTmwB2hhZglpiWxmbCkjcj+ZuQtNjg3B0qNjU0VcKcSVgjwJAMgKQTW50Uo89Qfqe96tZ33rLyyvu7S04bz/nnPIpgvejZeW1n+6tO5PyxsueTdc8q2/6Ft/zrflXQT7JrJj8fN1ikdxooMZouFSYTeXVwtwYUgglYCavDwBlpCGo2TTYkvpCdXMpOrYjOrpI2v1RV8A8SGBgM8f+PddRPyBgNe3Ogzh8wf8gYDPH7i+vPLd99/7kMCKP+D1B7wB/10Tqf/V2wDWhjR+6qJvxbv0w7UfLl+9shwIBJtEbvgDSz7/X/725YcfX7q+tPzN5St//utXS4HAEoJ87Q/MPfu7GE53NKePlFe3PaoQF7WXyNxNpGZG4JNCUJFMVmJ5KRtgQ0ClEGIDvLJqiAuKuBDIFYn4sAxUyECZhC+GBRJYAKsgpUKkkPCkclApFkIQX6CEYCUokQslcgGsFilkfFjKhyU8iYgjEQtkkEAm5Ij5HBG7SlJVAVeUSsqKRMUFQFGuoHi/oHAvNyerMiezIiujOD2lICUpNykhJz4+OzZ+T1Tcbmb0LiozjUxPIdOTyfQUMj0FT07AknZiiHFY4k4cOT54sOQkNCUNTU5DU9Kx1AwsbReWmoGmpuPomRhqBoqSjqLsQtOz0PSscHJGBCkTS83G0fZiqXtx1H04+j4cIwfLzEHR9qFo+yLo+0Ko2dtIWVvJWSGMfRHMfSHkzBDq3jBmYURkEZq+D0tOI5CT0PjEUFxCYZU6Yx+XGbU7JmY3i57OoqdS8LGYCCaJHB8Vl528qywrH4xMr9wraHOceM3zwtmB598feunCxKufOk+9HbNfhiMn00ixdHwUAx8VSYxJYCUlRSbT8YzQzWFbNmzFhmBZRDoDR6WjyUwcFR+C2n7PFtT2MAqGSCdQcKGo0Hu3EcOxDDyFgiYE64u4EBQDT6FjyeitoTs23ofZGk5DE8hhaNR923DbQ+hofCSOxMQRaWgcJQJDCkMTQlDYbWH47aHUsLDIsBAwd4+lRuyohRwaoUMD2GsljlqJo15qr5PaayWOGrGzRmyvEVvVkEUlMsqFPVB1p7DMqOA56kQ6sKyZnasVlNk0UA/E7uBX6CX8fhn405s0fowX10RcOwa5xCiH734UqzdMGWQSg0wSfH1LRPjjMSjlBqXcqFaa1EqTWm3SqMwajVGtWJejMhU3Ojlaj6B7VNg1AnQNi3uGJd3DYt0QrHNLu93S7mFp9wjcNSzpdIPtDkGbjdti4zRZ2A1WbpOd3+IStrmFbW5uk5PX7BK2DQrbBngtTl6zQ9BiF7Y6wHYXGAwi211AuxPUDoh0Q4J2F6/NKWh3ATo32DUs7BwEdS6gyyHQOgS6AYHOLewcgDsHa7pdzZ0mjboerOaISooV5cWK0jxVUa6qtEBeWrw3JoYaEkIMi8CHowgoAhFDomKopAgKEUNHY6Jw9PQCYYtCPw11jYO6MU6rm9M6KNCOCDs9fO0ITztc3e7mdo6A+snqjqHSZmdl+2Bl+yC7w81pcQrbXWCnG9S5gS43oHOD3cNg9zC301XV7mB3DnC73Wydq7rTxdYNcHVDgh4Pr2uE1zXE0w4AOndVg7myzijQDpQ3Wni6IbB/CjLNQuZ5wDTH65vi9U/xjTN84wzPOM0zTguMs0LznNA8B5jnYPsCbJ0XGaZE/VMy64LYNq9wH5I6D8hcB+UDh8TWebnjsGLgqNR5SGw/CFoPCK2LytGH1BOPKEZOKUdP10w+LZ96SjL7tPL+1xue+H37c+91vfRB08NvymdOy0dOSJ2HlLZFpWlaYZwQGydl9gX14OFaz4ma0YdqJh+tP/CsYuHp2gdea370f/W//FHNA6/t18+p55/n2O4XDD/e/Og77c+83fvsr1+99M2Nm0Nhy4GVZcS3dvtd0EUEQfx+ZAVB3vj4T22eI1lgOy0ToCdxGTFlDFYOmZ6OIcaEYekxcWkQTw7xZKsuitSkRgvx5NvUd71b3veu/3hl3cWl9R/57zmHbDrv33hpZf2ny+s/XV5/0bv+E+/6i/7153yb30VwbyIhC39ZJzuFAxd3QYNloI7H14h4UliogEW1uXlCNDENT99HiSulJVbTk6qiM6pmjq3NL/oCiB9BEN+/P6jhDyArXv/1G8teXyD42h8IrHj9P1y/8dW333kR5IbXt+zz+xDEGwjcHJq4fWri/xqDd/71fppH9fl8q62pAd93P/zjy2+/WUYCS0hgOeBf8fu9fv+VK9e/+PzLG9dXvvzqu08+++Kaz38dQf5jJTD6yBtxVbpYdi8xV70lKi+ClUVgZhEpWShc8rawSEZUSmlpNVAtgioAuFokKGGLuSDIA4UCkQiSQiIZBEphkVwCyEQcsVSkEAMyPkcECMRikQTg8qQAJOGBEi4o5YiUfKmcK5ZxxHKeWMoTywSwFJDBQokEEIsEMjGokUL1UrBGLNTAfLWMr5HyVBKOHGLDwmoRt0rIrRZw2UIOW1hZISwtA0pLhUWFvNy86pycin17y7P3lmdllezKLEpNy0tKytkZvycmZld0TBYrKpPGyKAy0sm0VDItlUxNJZCTsIR4FC4uAhcXht0Zit0Zik8IxSeG4ZLCsInh6MQITAoam4rCpoZjUiOwaeH4NBQpM4yYuYO0K4K5l5hQTEktJyaVEOILibF5KNruMOIuFHEXGp8egUtBE5LDsAlh+ITiamXanorI2KyoyPRIZgqLmkjFxWAi6ARyHHNnZlJmcVaeICqtvEDU6Xzw9aHnztqf+8D90ifjL1+0HXszdjdEJiUziHFMYiydEMOixCVGpyZEJdMJrNDNYZvXb8GHYKOI9Eg8lYWlMHEU3I6IHZu2YLaH03FkJoGKD0WH3rsNH4oOxov4UDRqayghDMMi0hh4CmpbaMg99+F2hDGwRGJIBPq+baQdESwMMQpLjsSRGRgCJRxLDEURw1C4HWHEkDBaeGhU+A5R7m6zBrLXipw1gEMDOGsl9jqJo15qr5c66mFHrcRZA9k1kFUNmZWAUS7ogaq0gmKTkm+rAXWismZ2nlZQ6qiV9ECcTmFVr5inh4VrfTdrNPZJweDM4lrHzVobzm1S/uyRruVIjUp58PJho1JhUCkNKqVRrTaq1Ua1xqjWGFRqg0q1LlvRX1hvZ3eMCHvGRL2jUK9Hph+Fe0fEXYPSriFZz7BC71HoR+X6UWmvR9LlFmkdghYbp9HEbjBzm2zCFifQOgi0uQUtg8LWQaBtUNDi4jc5+M0OsM0JtjqAFjvQYgdb7cI2O7/Zxm228lsdvFY7r9XOb3MKtYOgbkjUPQzqnHytlddh43U6edoBbrtD0GqD28z17X0qVa2omguVlSgrihUluYrCfYriPHlJUXZUNGXHDkJoOC4MhUfhCWgiDUslo6hENB0VwcTQ0vKFzYq+aXHPhLh3EtCNArpRUfe4qHsc6B4DuscEXaPCnnGJcVbQPcbRjfB7xrhdHr7OI9QOgboRUbdH1OUBu0fA7hGwxyPsGeHq3GztIEc3xOse5nQPcbqHuD3D3G4Pt9vD7nSz2weqWx38joHyekNpTT+7xVGoMVS2ODm6UV7POK93kts3VdUzXtUzXt0zXqWfYPdPsQ3THMM0u3+K3TfBM0yLLPOQZV7YPy3UT4rNcwLjFGSbF1nnIPuC2HEAtMzD9kNS1xGJ67DIcQiwHRTaDirHTqonH1WMPqIaf6Jm+ln59NOSuacV979Wd/qt1mff1b14tunhXylmzyjHH1YMHFXaF5SmKVn/OGSYgO3zCvfhmtETNWMn62Yebzr8gvrgc/UPvt5y+rfGVy/UPfjLPMOiauH5autxoedM6+k/tj31B92Tb7z88ZfXgy3qCLKErCwh3jtdDAQQL4K88fFnbZ4jWSItLQu8zcVwdHCuXwbxZSI+DICyAlBJrDfjH/wD+Z2Vze8Fp/iX13/k3/RhYNN5/4ZPVtZ/urzuUnCE0bvhUmD9Of/mdxDsG8iOuT+vkz6EE81lQAOlgJbH00B8mVSohEV1P3WxipFcFZvJnjn2BHJrvPh/6uLyiu/qtRs+v3/FH1j2+X2BwIofudXFJZ9/dfrtpov/r+2NW5tfvHXA3+/3+RHfd1cuf/XtN0uI/wbiv7K8vOT1IQhy+fL3//G3r69eXf77tz98/tU3P/j8f1/xf7aEjJz6JaO4Jaqqh7BftTUmHxWZRWTuJpB2RWCStoSwGNGp5eUcgA0KS/lAOR/iQAAXBEEYguWQVMkWQFw+JIaUYlDJqxYDArkQkIvhWi4g50NKLijjC6U8gYzHg0VCpUxUIxYqRVyZBFDCoALgSQC+RAxKQaFYwIXEQqUMqpEIVBBPIRGoZEKNTKCGBSpYqBALZJBQCgokICAGAQkghAGhDBTKRaACApSgUAkKFEK+jMeBuWwJp/p/83aX0W2d6aKAnaZt2IxCo8yMMduymDZoa4tl2ZaZUZbMtszsGBInDqdhaFJImuLMFKbcpmlT7pTTsNmCfX8oyWRm2vJ1kLgAACAASURBVHvOnDP37vUtLxmW4dfj9/1ekPA4KIeFsJkwkw7TsuCMdDA1lZ+SzEtJ5iUncePjGJERGRER6aGh6f5Byb7+2738EkjesXhyNI4UhSNE4wgxOEK0q0eEs2u4k0u4g0uYrVPoRvugTc5hhKDMOLqCKixNERTEM1UxmRJiQPo211BbpxBntwgn93B7l6At9r6O7kEsIDs2me1DiaX4xfr5RHoRQ0hu/q5OXjhSkHdwXGgsNS4N9ItiZUlrDYdf6376g+bzH3Q9d3X44ue6qYt+UQCJEOmDD/LGB3niAnyIgSGUyGC/CJKHt+1Gu83rNnnYufnhvHzcid4uBC9Xgvs2J6uLXu5Eq4v2G7Y+rEd1s3Vy2myHc3D1I3h5e5Cdt9jZPrHR3dbB2w1PsHd22biNaOvk64Lzc8H5uuI9nd0JDi44OycPO0fXrbYetnZkBzs/x23i9ITWPEmnBu3KQ7p+x0VJVx7akYtaXdQr4Doxp0pIb1HDbblIFUIv4adXC5kdedI6FKiCOfVioFEmfBAgoo+geH+fxj+5+K8R5MM48tFPNWfLrefRRcRN2Sq99aizm3LUTTnqppwcfW6uPidHl5OjU6tt4uX16XnN3LIeuHYAbRiUaIdUumFZQ7+4ultW0yuv71c2DFhpVOmGFNp+WV23uMogLGuHSjvg0g5RmQEpNUDFXXCJASnrFpZ2QcUdYFE7UtopqbDOu2lDStrQ0nZRWTtc3AYWt6FV3WhNj7imF63uFVX3imv7ZQ2D4tpuuKoNrGgDqx64WNomK23SlDaoVHkirgBl0FSsTHlWiiIjWUXLUNKo2/38rC662ju6Od53kehMxrt4OTp6OxIiUgQF0tphYdWAsGYQquy3BotwZT9Y1Q/XDAoq+wRV/SLtGFgzCNQOCrWjVhfh6n5h7QBSO4DUDQrrBuC6Abh+EKwbENT0CWr6gLp+sH4AqB8AGwZB7RDYMAw2jAhq+wVVvYKKHqi6j1nYnK6qy9I0pSgb2KVdUP0o0DDKqx/l1o/wG8d52jFuwyincYynn+A37eDqxnm6Mb5+HGyeQtt3oW07Qe04v24E0I4KdGOizhmkfVrUsVPcNYu07xR37hZ37UHad0Ftu8CWGaBlRj54RDl6Qjp4VDl6Rj35jGLH0+Kpp5UHXtKcfqv0mfern/9Ic/gV+cRp5fAxuWGPsn1Gph+VNAyiumFp54yie049cDB76Ih64mT+7ueUu54peOrV0tNvNb14Le/QK6m66eyZZzmt++Dhs+VnPix5+p2qs69e+vyXJevuHotlGVtb/lcXLZjZbFnFsFevfVM2sCdOVEmKQ8mhgCeF4eWTQvCKccH72zuT/fwjrC7e7+tHsj00Ta4H/0p4d3XTfRfX1n1qfvwTzOqizVdrNl+trfvCuO4L4/qvLI99Yt70HubyCrZt8hsb6SFX0Y5o1MBAqkAoRwzJFYhajuanpsFOHpFu5CRCAJ0cyvUM5/jH8ib/Ey5iGLa6Zro3v2gym40WbMVsto6EXVhZ/e32HROGrZjMq2aL6UGXG/ZIT+F/0L8/eh510foRo9G4srJsshjnlxev37q5YFxdxbD5tbXF1VWTBbt3b+G367eXlowLy6afbt6ZN5p+Wlr7esnSe+RlIrWYwtfi0nK2BlCd/RLwPgk4fJyjU/BmWx9f/yguFxIJUJgJQiwhnw1xuUIuhHIhiUCs4CJyUJyNyjUicS4q0SDiPBDNQRQFgKyAJy3gSQu44ny+rJCN5PFRjQDR8GA1hOYJ0TxUmg+LsoVCuUSiFqMqFFFIIAUCyhFQLgJVIjhbBKkRKBsGlDCgEIJKIayEABkASCFQCoESCERhQCyEJCJYjsByBJTBoFQISmFIhkAyISSDQSkESEC+GOTLQIFcwJMLeDKALxfwZFy2hM0UcVlSFlOclSXMyABTUsHEZH7Cdk5MPCsqhhUVw46IYoaG04JCqP6B6ZSAdG//VJJvMt4nkRyUERDLCUkCAxP4AfH8wAQBzj/Vzj1sq2PANgd/Wwe/bfbe2+y9PYghHIEyPont7RdDocRRfKM9icFEV4qrkzeeHOITFBcSkxmXKqBEMpnyBsOhVzvPvK0/807nhY9Gnv+0avC0ZxiHiI/wxgV64QM9cf4+xMAQSkQIJZzk4bV1g+2mdRtx9u4UvLePO8nLGe/tct9F122O3h4kHxzZzdbJfsNWvKObtweJ6IJzs3Vy3GTrYe/ii/f0cic6bbbd9vgGq4t4OyfnDVuJtk5+rniKK97vfrxoddHJdZudh62tp6M9xclWkpHYliexxotdeb/joiEPbc9B23LE1ub9OjG7GmG05ghbc4SVMM3qYnuupFbEr4I59WKBVgY/dPHRo1c+UmvzBxz+k4uP3kT+rosPg8Xm3BwrjfrcXF1OTqNa3ahW2yTIatNyGpnF7UClAa7uRqp7xNU9aJUBreyUVnVJq7qkVQZpTY+8rk/VOKRs6FPWd8truqVVXeLyLrSsU1TWhZR0ISVdolKDuLxbXG4QlXYipZ3Sym55dY+0ogMtbUXL2iQVHdLKTrS0Q1Taoajtldf3K+oHZLV9kppecU2ftL5fWt8jqukAK9vByi64ugep7pZUGrKr2vPLtNnZeSIuX0TLktMzFbRUFTVFTc/8XRdJLkSCE4no5uPi4udEjEzm54urBuHyPqRqAKros9IIVvQBlX1Q9QCn1MAtNUC1Q4KqfkF1v7B+hF/dz6/q41f2Cip7gco+QVUfUDMA1A4K6gYFtQP82n5+bT+3tp9b28+vHxQ0DPEbhgX1I2DjCKAdhrUjcP0Q0jDELG5LUdan5+iSlA3sil5YvwPQTXAaxtgNY4KmKb5+kqef5DVN8pom+c1TPP0OfvMk0DItbN8lMcyJO/cIGsdZ1cOcumGOdlTYuQtu3wm3zQg7dkKt08KOWbh9F9Ayw2+e4ein2PoppO+weOgY0n9EMnxKvuM8On4WnjwrO/Bi7pm/lj3/Uc2lj9X7L6Mjx2UDRyQds7LWaXHjMFo/gOhGxJ0zsu49qoEDysHD2eMnNLPPKXZd0Bx5pfjkGw0XP1HsvRRXNy6bPM9qmQMHz5Se/KD43NvV5/704hc3ls2YxYiZTKalP3TRvIJhr177pnRgTyxSQYxFyaEAmUL39E4meMW44PztnEh+lAgRIJdAyj9wcc3mS6N13s0Tn5rWf75q88WqzZerNp+vrfvc+NiXlseuPnBx/BsbyUE3ZDJGZGAKq0BQLYalclG2XJyfnAI6uIW5EBPw/lnEEA45jE2J4e7Y+7Ae9aGL/5N2isXVtd9u3Vkzmayjqa2p5YWV1Ru375gxbMVkXjGZjdZ1Rv9J8v5bz0MXH0SK5oWFhXv35q3Ta3+7c+uXOzeXMbPRYllYWV1eNa+tmm/8dmdpybhixr799fo9k/lXo+XLRVPLnmeImcUUXgMuVb2Zku7gFU3wjifg4xydQrbaefsHxQoEiBiSCNkwxBFBgKy1Y6DFMJRfqVWW1BTU6BVF1QJxDiIvUGqq2ZCKJ85jo2oWmseRFXPkJTRRPkNSyBAXCtQVaEE9rC4HFIU8VA1JNYgkDxYpEZFCjCoVslwZmo3ASlSUjYhyAEjFBZRcSCUQ5vKFuYAwT4Dk8eAcLqASgNkwrIRhKQSIQUAMgxIYksKgBATEECAGQbH144AAFfAQHkfIY4t4HDGfKxVwpVy2mMNCuRwJn6vgsCQsJsqgIVk0YVaWiJolomaJMjKFKRnClEwkJUOYlAptTwIStgsStgsSksGEVGF8ChyVBIQmcEOT+NHpcHSmOCRFGJIIBsdxAiNp/qEZ/sEpAUEJXj6R/oFxPIFiexLTlxLtHxjv5x9LwgcTXPxcnbwJ5GCfoLig6PTYZD4lgslWNhoOvtx+8k39qbc6zr039uzVos7D5GAmAR/mifP3xFE8cRRfUlCof2RoQATJw3Pzk1s3P7YJ7+DuT/T29SB7u+B9XPHu2xxs129w3+bgiyP54Uju2xwcntxMdHT19SCRnN3dtjo4btiKs3f2xZG8XHFOG7dav9jLFYe3c3LeeN9FfzcixZ3o7YojOroSHFzw9s7u2+w9bO08He0DXOxl1OR2jbTzv3BR1KpGm1WITg7Widk1ImZrjvD+UmJ+eg3Cas+V1CA8a7zYIIEexogPKm4kTap/QPF/76I+W6nLzraieN/FXLU+9x9dTFPVZ+ZqmYXN3JJWfnELv6gZKGyCCvXCoiZhURNUqAPzdWBhE1LaJqnsRCva0PIWUVkLUtoCF7WABU0CjR7IbxEWdwiL20WlnWhZl6ikAylpk5R3SEvb0aJmpLBJWNQkKmlBS1tFJW1IcZusqlte06Oo65PW9Eqqe6U1fbK6fll9D1rdAVW0ARUdUHU3WtOrqOnNre0qqGjMUeeL+QDKoCkYWUpaupqekcOgKmlZiX4Uwj/mUfEOOLwjkejm6+4e4OoZkwoUSmuGkYoBUdWg1UVh9SBcNQBU9oFV/VBVv7B2SKLfIWwYheuGRdoxsG4IrBvi1wwIqvqB6gGgdhCsH4a0I5B2BKwfAhqGAe0wt36QWz/I1w4LGkcFjSO8hhFQNwbqxpHmCUQ3LmocZZa0peXoqPmtSdmNzIpeQDfB046xteNc3SRPN8nVT/Kbp/nN09ymKW7LNL91hte2k98yA3fslvYekPTsFzRNsetG2Q1j7MZxqHMW6NwFtM9AHbvAtp1g2y5Bywy3aZqtn2Lophj6Gbj/sGj4GDTwlHDoBDp2Bho7JdhxWnzgcu6Zt8ouXql+4RPV/hdEI8cl/YeQ9p3i5klUOyLWDgv1Y6LOGWnPHsXAQeXQU+odpwv3Xsre87zmqdcKT79Z98Insr2XYuvGZZPnmW37+AOnCo+/W/T0OzUXXn/x61vLZsxswoxG0xK2toKtYpj5n/OoGLaGYa9+/k3Z0N44tIocL/YMg8h+9110xvnbOhIpfuEiQC6FlGJYgYhUVFE2Lr/F/fDbxHfXNn1oXPe56b6LH2NPXDWvv7Zm88WazRer666trbtmXPeF5bErps3vYK4vY9vGv7GRHnIXTcWh3awHLsoQpQzNS04ROLiFuhAScJRMQhCTFMLyi2ZPzJ3E/tcuGs2W2/ML3/7409La2pp1PYUFM2PY/PLKb7dvmzBsac24uLpm7ZE3/X/fufHwx1lfmEym+fn5e/fuWQdh/3rrxtWvvvh1/rYRw+aXV5ZWjBiG/frLzbv3lpaM5ivffPvjnXv3MOza/HLp4GFyVimFr8Wlqjf7JjuQI4iesURcjLNzkK2DT0BIHAiiUlgGs2FmFq+oqObr76//dPvuW1e/+tNHn1398fqbV78+dem1F17/4OKfP+jbsX/y0JmB3U+1ju4enjs+MneifXyfdmCqunustG2wyjCqqGiEckvh3BKRulieVyLL1qASpUKeo5DloeIcASTnCGRsWMWTFkDqCjivmq+qZMlK2dIynrySKy5jC4u4wiIQLQBRNR9W8CA5H1YCiAoQZvNhJVsgYQMSNiDhgFIuKOOAUg4g5QrkfCBbAKp5AhWLK6ezJQy2nMlVMjgKGkuWSRen0URpVFFKBpyUDiWmw4kZcHImkkxFktLhxFQoMRVOSoMT05DEdFFSJpqYiW7PEicyZGnc7DR+XgovL4mjTmIrU1nyDLacShelpvHi4qnbt9NgWJWWxgkIiKUExPlQYgm4IJyzr5uzN8krxCcoJjAiJTqRSwmnc5Xarv0vth77s+7k622n3x575kqObtYziEHAh1pR9MT5+ZECwwKjwoMiSR6emx/fsuWxjUQn90Cyrx/O08ed4OdB9LB1tF2/wcPWkYInU/Bkt632Dk9uJjm5+bgTiI6urlvsnDZuJTi4+BM8fd0JThu3bnvsSfdtDt5ueJyto9OGLURbJ4obwd+NQHEn+rjhyU5u9120tcfb2Xk7OQS6OiiyUts10o48UWeu8L/jYi3KrkVZD5YvZpQKMmpFnI486UMX6yVgg/TvS6aaVJLmbGlztvSPwPu38qgPi1EfdfFBpPh3F6002mSpG+i5WpZGzy1o4mv0fE2jQKMF8uqhvAY4vxHWNIK5DUBOA5SnExY2QYU6sEAL5DcCGi0/r5GX08BV13HVDbwcHSe7gavW8nK1vJx6jrqWq64F87RwXgOUWw/m1YN5WjBPC2oawXwdUtIiKm1DyzrQ8k60rFNc3imuNIiru4TlrfySJkFpG1hhQKp6pJWG7Mo2TWmjWlUgEYBiFkPJoilo6Sp6RjYjU0nLSqJQrHU3bg5O7s4eOBc8zsHDw4FAcPV2daU4k6JSgAJZ7YioalBUNQiW9ULlfcLqQbh6EKrsB8p7gco+q4vWkBGqHRJU90P1w7B2DKobAeuGoYZRuHEC0k2AjeNg4xikn4CadggaR3kNw4BuDGraAeon+LoJsHkHqJ9AmnYg+nFEN8Yo7kzPa8oqaktW69hV/WDTJE8/wdXt4DVNWVEEWndyW6ZZTTtYzZO89hle2y5Oy06gY4+49yDafUDQtJNVP8FunGDpd8A9c1D3HqBrFuraA3bOgR17eK27WLoZum6aqpvO0u8E+44gwyfAwaPg0HF4/LRg7DR34oxo/2X16TdLnv+o+tIn6oMvicZOof2H4dYZoW5C2DCM6kZg/ZiwfRo17JH17ZcPHFaOndLMXVTOPp935LWiM29pX/pMdejlhMZJ2c5nGB37eP0nNUffLjr3Ts2F1y9/dWvJhJlND/Ooqw/W61gejj37Qxe9Uh666OcbjgJKCagQgTIEUWahakJhK+7IO6T3TFs+MK1/sGfqyY+xJz8xr/9szebams3nxnXXTOs+M667Zlr3kXHTXzH3lzC7iW9tZIc9kKl4tJuNVEOQGoX+7qKjW5grIR7vl0kKYpJDmH6RjIk9JzDrHgaLdWkf9o8Ttv9bjwnDbty7d+2bb+ZXV1csljWLZdVsNmHYvaXl327dNmHY4ura/PLKstG0ZsFWH1SE/gfl+28+D0PGtbW1peWlNZPJiFluzd99/9NPvvjh+xUMW1hdWzOZzBbstxt37s6vLJosH3z+5ZtXP72HYR/euIM0jJLp5RReAz5NvcU3xcUriuwZS/SIcnEOtnf0CQqOAQFEAksRjlDABnW6NiOGLWHYF7/c+GF+eRHDFjHsu9tLN1dMd0zY6x9/9dX1W9/Or3z4/Y2f7i7dXFz5dWHxm5t3v75x+71vf7zy829n//TG4edffOHtDy7+5a8vvfH2n95454UXX3vppb+89Nrbz7z45tzxZzsm9jaN7WmeOqRpH2cX6rklrfTcRnqOnl/Qzi9o5+W0CHJawBwtP7uCKy/jyEp4ijK+spwrL2NLizmyEra0iIHm0xFNFpyTCWanC5SZguwsIIcqyMkEcjMFeen8nBSuKpGtTGQrE5jyeLo0ji5NoMsS6NJ4mjSWisZkCOOponiqKC5DGJsujE1H4jKQuAw0Nl0Umy6Kp4qTWMpUXm4aX5Mq0KSCRckCTSJXlcRVpPHlGWxxSqYgOYWVnsZGYBWNCgQFxvv4xnj6xuAJwe5O3m5OXiSvEO/AaP+wxMgEll8Yla/UGvZdbjv6J/2Jv7SdeGPk/Pvy6nGvADqZEO6DD/AmULwJFIpnUHhQdERwFNnDc/P6zVvWbyK54II8ff0JnhQcyR9Pxtk5WV0MIHr5EzytLpKd3f1wJKKjq9tWe+dN20hObkFkHwqebI0XcbaOvu4Eoq2Ty4atJDtnf3cixY3g7070ccGRHF2JDi4Ee2f3bfZ4WztvJ4cgN0clLa0jX9ahQf8vLrapRS1qtFmFNMqAWpRdJ2a35gj1SqBUkFEGZNaLeZ0aaQ3Cs9bdNDzYM/Vww5Q1XvxXF++HgP9G3Y1Mr5LrVPLGbLlOrdDnKPVqVZNarc9R63KyH7r4kEYbqqyGpqhjqeq5ai2Qo4VyG4WaRmFeA6JpkBQ2yYpbJYXNaL5elN+EFjaLipqERTq4UA8V6MB8PZSvB/P1wsIWpKgNym+CCvTCwiaoQAdotEBuA5zXINQ0wHn1UG4dkFMP5tSDeQ2QRivIawA0jcDDUTj5eoFGBxY3AUVN3EI9r6hVUNYFlnUJi1slRTp1YZ1KoRHzAQmLoWDRZNRUOTVVRadm0+lJFArxfj2qs4ezB84FT3DE4xwIeBcvJycfB3zYdk4uWjWAVA6g1UNgaQ9U1otUD4rqhuGqAaC8l1/eA9UMPHQRrBkEawbhhjGwfpRfO8yrGeLVDvPrR/j1I9y6YV79iKBxDNCNc+uHWbWD3PphQeOYQDcONk+BzVOgfkL40MWSzmR1Y5qmKVGt49UNox2zUNsMv3nKGiaC7bugzt38tp3Mph103Ti7ZYrbupPTsgvonBP1HkQM+3n6aUb9OEM7QW+cALrnAMMeQeduoGsO6JwDOue4rbN03QxVN53ROJ2pn+H3HYaGjwsGngKGjkNjp7mjp1gTp+H9L6hOv1H83IdVL1zNPfyaaOwU0ntI0DQFaMeg+hFENwbox8HWaWHHLpFhL9JzAB08qpy+gEyeVR14SXPq9boXryoPvZSgmxJPn6e27Gb1Hss7+teip9+tPv/65S9vzBsx673VH7loNFuWMeyVz78pHZyLRSqJsSg5FLS6SPSKccX52zkQ/XzDUYFSAqpEoBxBlFloLrGwA//Ue57vm7d9aFl/zXzfxY+wJ65Y1n9qsrlmsrlmXHfNZPOZ0eYz02MfmDa/hbm/hNnt+M5GdgQnmn7URalQIRXlpaaBzh7hbsQEAoVKCmL9B100Y9ithYVr33yzsLq6imFrFsvSmnHVbJlfXrHeLy6tGRdWVq2lN8urq0uLi9bm+v8se//17/nI32Y2m1eNRhOGrVksn3379Wd/+24Zw5as96Nr5tt3FpdWzKsYduWbb59+5dUbGPbmT79lFbQRqCXe7BqPFNUmr0Rnz0gSKYrgFu7qFGjv6BMcFCMQCMWQRMiBQQ7Y0da5ajTdXlr65rffrq+s/LSweBfDfri78OOdhbtG7IOvvv/h3vxtDPthYXXFcv8/p5vLy3fMlr8tLN6wYG988907P/x4D8NumrE7FsyIYYtGbNGELWLYHQz78p7lL9/dfefG0ju3F8cuvSft2VM4dVrRdxBp3SNqmgXrJpnFA3RND6eom1vSwS5qZ+a3sPJb6Ln6TFVDqrw2Q1mfoarPUNSmy6vTZVUZ8upMeU2mrDpDWpUurcpS1nPzW/mFHYycplR5XbKkJklcnSSqjIdLonmaCHZ2OFMVmiUPp0qiaNJomiyKKo5IRyPS0ch0NDJDHJGOhqeJIjLQaJoijp2TyNNs5+cnAkVJwpLtYH4cVxnPliSyRIlZQHwSIymJCQEKOhUMDtpO9ook+0QTSWFuTt7uTl5kzxAf/2hK6PaIBIZfWCagajDsvdh+9NWm46+1Hntt5OzbaMmAF4XqTY7wIwb5EQN8SQH+3sERwVERwVEkd/KmxzZueXwj2RUX7OUbQPTyx5MDiV7433PRyxUXSPL2csV52Dq6bLYlObkFkrx9PYhOG7faPb4Rb+fk50Ek2Tm7bthKtncJ8CD5ueIpbgRfFxzZwZVg74y3c3LbZmd1MdjNSUm/72JXrtCgERn+KxdrRKxaMas1R2hdMlUOUhsk/E6NrFbEr0F4Wilk3TP1jx0a6MP+xf+Ni/p/dTFH1ZSj1udk63KyH9CY+5BGmyi6KoquimWoEljqZE5OGi8vg5ebyc+lCjQ0sICFlHDQcp60ii+r5smq2PJKrqqSn10rUNeBuVpYo4c1ejBPB2v0SGELWtyCFjUjhTq4QCss0KJFekmhHi3QIflaJF+HFjZJSlolJa3CQj1cqIcKmqCCJmFRM1TYzM9r5Oc1CAp0YEkbWNYpKO3kFbQK8vRIXoMqv0Ypz5MIIBGDJqFnKBiZiqw0OTVdRacnBwTgtmxx32bv5uDk7uSOdyXiHHBWF52dfd08Y6Ky5FBpN1TWyy/qYmtaWXmtvKJOYUW/sGoAquwXlPeCVf1I3TBUPcAt7+GUdQNVA1D9ML92mFMzyK0d4tQMMqv6GRW9nJpBXt0wp3aIXTvIqhnk1A1x6qyvBzgNo+y6YW79MNAwKqgbQJsmGMUdsbLq5JzGBJWWUzsobN0paJ7k6Hbwm6fh9t1Q+6ygfRfQMcttm2E2TdKbphjN0+y2XUDXPmH3QahzH7d5lqGdotaPpdYMsTtmeV1z3I7d1iMw7Od17GU0z9KadlH1OzP1O7ndh4GBY4KBo+DISXDsNGfkJH30BDB3UXnqrZLnr1Rdvppz6FV4+ISgcx+rYYLbMCaoG+bXDXPqR4DWGaB1p6B1F79tN9J/RLbjHG/4mGzv5fxTb1U+/7F47lKCbhqdvpDetJPRfTT78Bv5Z94uO/3a5W9uLFowkwkz3r9fXLVYTJjFZDabTRYzZrGCY1nFsJc/+6qwdzZGWEGMFeGDeCRfGtkrhUCKdvUIcHDy9PeLQnhylK8QQ0oEUVJFanx+m8fh9zzfs2z90PLENWzd55YnrmCbPsY2foJtuGZZf828/pp53afGdZ8aH/vUtO4945a3MPxLmP34tzaSQ27wRILIwIDKIFgtgsRSVCFBc1LTQBdchAs+DueTQQxk4ANovhH06f2nMAwzWbAHq22tZvx73hgxbMFk/P636/PGNSOGrVgsi0ajCcPml1d+vXnLhGErJsuK8f794vzi4uLi4qO5zf9sn8Y/zUH9o8dkNi2vrq6ZLcsWyze//Hzl66/ura2tYdiKCVs1WX769ebt+ZUVDPv+zvyfP77645rlnV/v8GuGcJklfrwGXLJqs9d2J2Kol1c02T3czTHA3o4cEZEIAiIxKBELREIe0N9tMJmMyybjrZXlO8a126urt1fXvvrl+m8Li9fvLb32/sdf3rz5q8ny9a17S0aTGcN+uzf/xc8//7y6+v3y6tdLy6997rmD5QAAIABJREFU98NnS6tfrmCf3l39fH7t63nTdaPlF5PlhzXjZ0trL/7t3r43v5p45UrL2dcL554tO/JK/Zl3K46+IRu/oBx7RjHwNLdxH9B0EG49KDYcyRs9DzbthZr3Mmp20KsmMstG0ooH6VVjtPLhpLzOlILurNLBtPzu9IIuanFPUk5riqZToJ0C9Luo5cNpxf3U8mFh6968oVMyw4Gk3LZwtCZGVheNVMRBJfFQcRxQFMPLj2TlRjJyIunqCFp2GC07nKEOY6ojOXnR/IIYfkE0vyAOLImDSyKB/AhBThRfmcBXJLLRqCT29mQuIFClJnEjwtO8faMJnuEkz3APZx93J09vn1AvSnhgRGJ4DJUSRlWWdnXveb75wOXGwy+3H32t//jrYE6bbwDVhxzhRwzwIwb4Ef2DfIKjQ2KiQqLJrqStj23atn6jpwsu3DcgkEgOIpADCCS3LbaOT27G2ToGkbwDiV6um22dNmzxdsUFEr38PIjuW+2dNmzxdHYPJvtQcCTnTVvsnnyS6OBEwRFIdo5uG7d42jsF4YjBeFKgB8HH2Y1k70SwdyQ4OLrb2hHtHbydHILdnbKZGW15krYcYVeusCsX6cyTtGskHfmy9nxZR770QT2quFWN6hWQViqoRhi1KKs9T9Qo55cKMkr46fVibluOuAbh1aGCBgnYIIWsG6b0SrE1g6pXihvlot+9U9QrpY0KiU4pbcqWN2XL9ffxk+lVMp1S2qiQNCokTdnyZrWiWa1oypbrH0GxKVfVlKdu1uQ2a3L0uWpdTnajWqXLUTeqcxrU2bUqpU1IChqSgoYkI6HJSHgSHJ4EhW0XRCSBsemiuAw0PkMclyGJy5AmZMkT6MoYmjSWIY1jyuOYigR2diI3J5GTs52jTgXyUwFNOpRPFRXSxEXWQxcVsdASjqycq6jgKav5qhogpx7IaeBn1/HV9bxcLaDRwYXNwqIWuKgVyNdyNVp+UQtQ2gGUdoElHaLiDkVpa36ZLjenSAYiKIMhpWcqGJlyaqosIzWbTk8OCMBv3eph6+Du6Ozu5I53JRAc8ThHgoezp4ODlwspKjxDIijqBEq6eYWdrLxWZm4LW9PGK+jkFnWyCzuYBW2sog5OSRenpItZ3Mks7uRV9ApqBjhVA+yqfm7NILt6gFHRm1VqYFT08uqG+PUjvLohbv0wv36E1zDMqR1k1w7wtGOchmFewwioHQPqh9CmCXpxR6KiLj2/OTFby6rsh5on+U07ePpJoHUn2LYLaN0JtO0EOmb57Ts5LdOs5hl2+yzfMAf3HBT1HhF2H+S3zTG105l142l1I3zDHNC9j981x++c47bPCrr2cdr20PS7aE27qLqZ1MYpVtcBXt9TnN7D3MGjwOhJzshJ1sRpeN9lxak3Cy58WPbcldzDrwlHTgm6DrAaJ/m6CUHDGKdumF0/CrTuhNp3C9p389vmRH1HZVPnBSMn0N0X1cf+Uvrsh/DOZyJrx0WTT6c376IZjuYef6/g/Hvl5/589uMf7q5ZMAwzY/fzqL/r4gqGvXj1K033zki4nBSLEkMERB86iZz80MUAvyiUr5DwFRJIiQiVmUI1Lr/N49C75HdNm983rf/MbPOZ6fGPLBs+wJ60XjF+eh/F+y6+a9z8BuZxGbMd/soGPegB7UgUdbOgcgTOQWGJ1cXEZK6jW5gLPg7vl0kOZhGD6JRI5vSB09ijLmJm7N93cc1iWbSYr8/fWzCZrLNGl0wmE4Ytra7evHvPjGGLa8aFlbU1DDNj2MLC4vz8/KMzaP5Tham/+33MfxD/Lq8sX79xY81sXsOwb375+d3PPv317r15o3nFbFlcXfvbj9d/vnHn9qr5+vLa1Z+uf3b77pU787LWXThqqTen1j1Btokc70oO8/aMJLmFujlQHO3JUVFJ913kiyQwMjo4YDSu3VlauGdaXbJYbq2tff7zL9/duHXHaP76+q1XP7jy2a83P799729LK/cwbAXDflszfXFn4XsT9hOGvfL97XOffH1lxXj66s+DF97oOfnajuc/2Pfatd0vf9Jz6rW24y/rj79avu/5/D3PSXecQcbPFB59veTku/I9L3P7z6DjzwuHnqE3Hea0n+B1nuJ1npSNvgAYzsB95/hdJ6Des0DXSV77MaTvLNJzmt9+BDKckA6cE3adgA1PoX3HOM1zGbXTVO2utPpdiVVT6Q2z7PbD0tFncne+KB05l16zI6G4P6GoJyG3NS23JUFSF4tWJ8kb0lX6RHFdpKAkTli5XVwbj1RFwxXRcHkUUhGFVEbB5eFAaThUGiYsDRMWB3CzKTRxcJYoKJGTRpcgoqLkRF5IcJKPb7SnTxTZK8zd2dvdydPbJ8TLLywwbHtYdKZ/aEZ2aVf37mea9z6vO/BC25FXeg+/wpc3UgIyKOTwAFIghejvR6QEewfHhsbEBkeRXfFb1j1h+9iTPm74aP+gULJXMIEciCN6bLZz3rCFYO8c4ukbTPZx22LnsnGrjxs+mORNwZE8tjm4bNrm7YoL8fSl4Egum7bYP7mB5Ojs/8BFLwfnYDwphEAO9CD4uriTHZyJDk5ERyecnR3ZwcHX1TkM75rLyerIl7XnibrzRQaNqCtP0pEvfdRFQx7akYu2PHCxBmHWidkdGlSnEJQCVhd5j7gIaKWw9h/rbqynOfvv14R/r6NRyXRKqV4l+ycXra+tLuqUUutpVEgas+XWo1XJtEppvUJWp5Rrs5XabGW9Ul4jk9TIpJUSaZkYLREhNuGpkvA0SXiaOCJNHJUqikpFolLg6FRhXIYoPlMSmy6JTEUjU9CYdGl8ljI6SxKVJY6kSsIz0LB0UXiGOCxdHJ4hjsqShmeIwtKFkVQkmo7GMERRWUhEOhydicYz5AksRTxTHkuXxjLk8SxVEi83WZCXBGiSgPwksCgFLk5DStKQwlSkMFVcliapzJDVZMlr2cp6MLtGoiqVoioRF0BoNCmNqmRmKmnpssw0FY2WEhBI2LYNZ+fo7ujs5uhmzaN62OPdHUkODl6unjFRtPvxIlhsAEq6+UVdvMJOXmEnt6iTU9TJKmhnF3awizvZxZ2sog5WUQezpJNVZmCUdTHKulgV3cxyA72kM7OwNbOwjVXRza3u41b1cWr6eTX97Jo+VmUPs7KHVTPArO7n1g4CDcNA3RCiHaYVtaapddT81gRFPa20W6Ad4+smePpJoGUGapsBW6fBtmm4cxfYtovbPM1pnuJ3zMLd+4XdB0U9h5HuQ4K2OZZ2KrN6NKthAurZD/UdhHsPCHsOgF174Z6DvPa5LN1OZstuqn4mVTvJ6T4EDp3gDTzF639KMHycO3KSPXFauPcFxfE3cs++V3T+g5xDr8LDJ/ldB5i6Ka5uiqsdZ9YOM+tGgZZdcMdeoH0vr2UO6j4iHj8HjJyWH3gp98QbNZc/Fe1+PrRqWDR5PqNld2bnkbwT7+ee+WvZ2T/t//PVX++tWv7YRQtmWbNYljHshStf5nZNR0Bl5DgxKRQg+TLInikEUrSLe4C9I9nfL0rElYt5cjGoQITKTFiN07S6HXyb9LZx0zumx66YbD41PvGhZcP72IYPscc/Nq+/YrT5ZG3dVeO6q8b1V03r3jVufh3zuITZ9n9uA+/zACcS0W6OsFKE5IphiVQsl4izExNZTi7BLvg4AoXqGcImBtP8IhnWeNGMWd9Yy0j/bReXLeZFi+Xm0uKC2bSCYYsW87LZbMSwJZNpfnnFjGF3F5duzc9bi1HnFxbu3btnDeb+s6nURytOH+lT/AMXl5e/+9sPN+7eXcWweaPx57t3bi4s/nz77o17y0YMu72w9OX3P11fXP3+7sInP1+/env+ret3pe2zOFq5D7fOJU6yiRTr4RnuQ4rwdA3xcKA42XtGRyeCICIGJQgfEQrgXTM7F1dWfrh187Zp7abF/PPK8uufXbv2y68LGPb5jdtvf/3jr0bza59/9eoX37370+1vl9Y+Xza98u3Ns1e/f+nnO0MvfFB3+MW2C+/WHv1L4Z7LOVPPFe15KWfyefHAKfXEuZK558oPvpS3+znZ1Hlo5BS840LekTdEOy8z+0+ntx7l9J3PbD2W3LA/q/UEr+8ZdvfT0NALwODzgoHneH3nhaMvCPouMNpP8nvPAr3nwL6nJaMXVVOvSEcvikaeUUxdlO64CA6eY3WfzGw/mtl2lNFzmtF9WjB0Hhq5wB84Q28/yGzbz2qdo9aM08qHM4t76eUDUOMU2ryTXz2altuRoenMLOhKz29PzW9LLWhPL+6klvXQK/qyinuS8zu257dvL2wPFFdtSwDWecW7BFMzgQJEUrk9nkfxi/f2jSb7huMJAThnb5yLt7dPiLdfeFDY9rDItMCQdHVJl2Hnef3u8437nm0/dNkwd4mFVFP80wK9I0I8g4LJgYGkgHCf0O3hcQmhMZ4u+M02j9uu3+DvQUgIDIny8g0neYbgSbgt9q4btno6uIZ7UUJJPvitDu6bbP3dieGefoE4MmGbo/smW4obIdzTzx9Pdtm0xfHJjWQnF388kWTv6L5pq7eji9XFIBzRz9XD09GF5ORMcnTG29mTHBx8XJxCcS45bGq7RtqWixge6V/8HRezRQ/iRWaDlNNVILHmUR+4iN538UH/4qOp1AelN/+MYvMjFlpdtL5rldLqYoMMtZ56qahOgtTK0FoZWiMVVYuRKlRUKULKUaRKgtbIJFUStBJFylBRMSIshKECCLQJTEKCU0QhaWhIKhqajIQlw2FJUHgSFJECRSTDYclISJIwOBEJTUHD0iWRVGlkljiCKglNF4WmiSIyxRGZ0kiqLIomj6CKw9KR0HRheKYwnAqHZUKhqUB4mjAmSxJDk0RkIGFpcHgGGkmVhGeKI7IkETRpGFUSkikJy5JHMVURdHlYljiEJgulK0MZ2eEMVTRDtZ0hpbJEXDYEs7giOl1Cy1TQM1T0DAU1XUWnpwYFEW1t8Q5OHo4uVheJzkS8ExHn7Ons7OvmFRORKWXntrDyWrn57YKiLkGxwUojt6iLX9LNKzHwSgycki5uqYFX1s0v67ZmU5llXcyyLlZ5F7vcwCo3MMs6mWVd9OIOWnE7s7SLVWHgVHSzKgxWQWllhqzSDkaFgVVuYJV2MIpaE2SVKap6RlF7oryeVtwF1I9Cuh2AfgpsmoRapgH9DrBlEmqdEbRMs3UTTO0Yr2VGaNgHd+1Hug8i3YeEnft5+l20uoms+jFB1xzYvQ/uPYD0HoQN+5GeQ0DnPlbzLLd9H71pNl07xe89goydgUdOQSMnheOngbHT3IkzyN4XlCfezH/6o/Jnr+Ye/gs8ekbQdZDZOMPVzXAaJ5n1o6z6cahtN9J1AO7Yz2+ZE3QdEo2eBUZOy/e/lHPsL/UvXhPvfSG0fFA0dT6zdS6r66j66DvK438uOfun/a9/+vPdVbMZM5p/N49qsVgsqxbzMoZd+uTLnK6d4VAZIRbFB/HJvgxPr1QCKcbVPcDRgezvE4mwpSKOzOoiFVYTNK3u+98m/HV1w1/X1n1stPlkbf37liffxZ78AFv/keWxj002H6/aXFlb98naY5+Y1r9j2voG5nEJs+29ZgPt9QB2JKE9PFE1KtKIhVKriynJXBe3UFdCPMEvkxzMxAdSfSJoM/tPYtYKWsy6KfJ/6OK82fTLvbs3FhcWMfMydn+s2vzq6sLqqhnDbty5e+P2nftLNpaWFhcX/9/V3VgsltXV1aWlpbW1tf/Ll5lMpt9u3rx++451YvgPd259f+Pm9zdu3bi3uGbBlkyWb3/57bel1e/uLnx5++61+eVj73zKrhkk0MsDgEbXOOlGUizeM8yHEOblEoKzp7jYe8VEJ4KgEAXFIE/I4UBTs/t/vrf408L8LQz73mj6bs380Y35rxZW72DYOz/evPzZD9fml6eee6lxz9H2p56ZuPTu2PPvdJ97o2Tn0+X7LhbMXlRPPwf2n5ROXUInLvL6z/IHzqW3HE5vOqiYfCZ/7lLu7EV05DTQfwIYPC2dfiHv4Bv84QvsvrMMw2lO7/n0pqcy246ye84JRy8LBp+Hhi9BI5e4fRe4veehwefYXadpLUdZHcd5hlNQ7znp6PPKycuSkeeEA+eQkQvI2DOCwXOM7lPUrpO07tPMvnOJ+oPbG/fGN+xJ1e9Lb9qb1byX13GI1bSbXjtJqxmjVY0wa8d5umm4ZTfaNiczHJQZDsp6Dyr6DyuHjmSPHMvdcap45nz57MW8iacV42eydz0rHjvtL29c55PmGiVgKZt4osq4BIDin+TjF0P0CvHw8MM7exHcfHx9w3z8I4IjkkIjUoLDM3LLuwwzZ3U7z2j3XGg/cKlt+mkqryjIPz3MLzrSNyzCOzTEMzCSEpYcuT0pPNbLFb/V5nGHxzcEehCSgsPifCgxXj6RJE/CVlu3jdu8ndyjfALCPf2sLgZ4kCK9/QNxZPxWe4/NdgEepEhvSoAHyWXjFqcNm7xd3AIJJJK9o8fmbT5OriEEcijRMxhPsrpIdnQmO7ng7R2I9vY+Lk7hBLdcTlZ7vvRhHtWgkXYWyDoL5B0F/+CidQjcAxe5XQWSBim3hJ9WKshokPBb1aIqmGPNo2plwkdRfFh38/vx4r/EiFq5uF4qqpeKasXCWrGwWgRVIWAVAlYKgQohUAoLSmFBmRAoR6AyIVwmhMsQuFQIlQqhEhgsgcEiGCoSwvddTIKKU4QlaaLyVGFpKliUAmhSAE0SLy+epYplKGMYqlhGdgwzJ5qZE0FThlFlETRpOFUWmiEJy5RGMVSxrJwoujIkHQ2jisOoaHA6HJgKBKYBIRlQaCoUkY5GU6VRmZKwdFFoGhJJlcXQleFUWSRNEUlThGfJw7Lk4TRlFDM7mqmMYsjDGYpwhiqMqQ6jZ0dkyaMzhEnpAg4TEvMhOZcjo2fJstIVWWkKanr277lIciERnEnW+0VnYqRfvCABLI3kFkRxC+KAkgSoLB4sjQVK4sHS7cKK7aLKBFFlgrgqUVqToqhPU2nTlNpUdWNWQXNmflOGRp+Z30QrbGGUtDOK2+nFbYySdnZ5F7eym1fZzavqEVT18Kp7+TX97KpeXnUvt8LAKe2kaZoSpRXp2fWMotZkZT2juAOsG4EaJwDdBNA4DuomBNoxQDcONO/gN+1g68bYulGOboKj28HVT/ObdwItu4Hm3RztNL12gtYwLuicFXTOgoY5uHs/0L4H7NgHdOzjd8wJOvezWvakayc5hgPw0Alw8Lhw+KRo/Kxg9BR75CS856LqxJslz35SffHz3MN/EY6dBboPMxpnGNpJev0orXaYUTcKNO0Wtu+H2w/wmuf4nQdFY+fA0TOS2RdUh/9Uc+lT8Z6LYRVD4snz1OY9zN6T2UffVhz7c9nTfzlz5cfbqxYMw4wW8yK2tvR3F40mixGzmCwWk9XFy59+ldc9GwaW4aIRdwoH75VFJCXhCJEubv6ODuQA3ygJTynhK+67KFTj81rc9v0V/9bKk2+t2Hy0ZnPFuP49y5PvYE+8jz3+oWX9Ryabj402H6+u+3ht3RXz+ndNtm9i+EuYXe81G2CvB388+V9cTE3hObuGunjEErzTyQEMUkCWfxR99uBp7P7G4DXMsmq9YrT8m22Gqxh2e3Xlq59/+vb6r9aQcRXDFsymG/fu3VlcNGLYjdt3bt26g1kn46yurq6u/r8ounmYkl1bW1taWjIarWVEf4j80srancXFJYtp0WK5sbj0/a3br7397nc//7JixhaMlt/ml39ZWv1ufvGru/euza+MXHg5PltHYlUFADqnaNEmQgzJO9IXH+rtHIS393OxJ8dGJ0GQUASJAa6IyZf1TB7824L5Vwv28hc/HXvr48tf/frStzcvfvHry3+7fvD1TwbP/anr1MsVs6dKZk/WHrlUNHse6txbMPtc7vSzkpEzubteUs+8yDOcAAfO09qOprUconUej6vbs71hTjVzSTP7gmzsHNR9DOw+Jhk5nz11OWfXa1D/01D/04y2o6z2E4zWY9zuU+zOE2D/OeHgBWH/0+jQM/yuE3DfGaTvrKDzOLf1MK/tCND+FNx1FO09Iek7AXceQftOosNnOZ2HM3VzibW74utmU3T701oOhZfvCC4cCdT0x5SNJZSPJJQNMhpn2M2zDO0UWzfD0+8UNO+G2/ZJug8q+5/KGzuTN35GM3muaOeFotkLhbMXCnc/U7H/Re3RN+tPvFNx8u3aZ69qL3/J7D1uTy8KF+uz9XtocE1kHBwQlObjF0P2CiERKB6OJIKrt49PsA8lLDh8e1BoYmhERkGFwTB9tnHqlHb26Y79F/XjJ1LpOaGBGZGUuFhKRIxveLhnUDQlPDUqMTk8zseVYLvuCafHNwbjiKnBodv9/BN8KfE+foSttm4bt/g4u0X7+kd4+eK32rlv2hqII0b5UAJxRNwWW4/N2wJxxEhvvwB3gvOGTc4bN1PccMEEMtneCbfF1tfZLYRAfhgvejm6eDk4kx2dcXb2JAcHPzeXSLJHPp/RWSjvyBN1a0TdGtSQL3vg4j/Nu5E0qxDr/WKDlNuZL65FWUXc1DIgs1EGPHRRKwG1UthajPpoEvXRueH/Wk3zME2qlYvrJEi1CKoUAuUQvxzil4G8UoBbIuCUAtwSgFsEcItBXgnEL4WBEhgshoBiCCgC+IUAvwDk54N8DSB4eGy4ha1ASQdcYRBWdiPlBlFZp7iiS1zRJSxpAwtbBPnN/IJWQWEbN7+VlatnZddzsutZijq6tJomrmLIahnS2ixxZRpcmiEqTUeKk0FNPFcVw5JGs2TxTGUiS72dpY6nK6NpsqgsaTRNEcvMjmFmRzOyoxmqSLoyLEseSpWHZEojaYoohjKCrgijK0MZ6jB6dgRVHp0hTM4AOExIzAdlXI6MQZPTMpS0DGVWhprJSAsOvl+P+iCPinfEezjgcc6ezs5+LqQo71heFCc/gKoMyFQEZamCslSBVKV/piIgUxFIVQbS1YEMdSArJ4idG8zJC+bkBbFygti5YYL8MEATws8N5edFQoWxotJopDhGVBovKU+QVm6XVSXJqpLk1SnK2jR1Q4amOTVXRy1oztLoaZqmNGVtkqQsQ1VHz9OnKGpp+S3cil5eVT+nepBdNcCvG+bWDfHqhvjaMV7jOKdxjKcfZzeOM+pHWdoJjm6K37QTaJrl63dx9TOcpmmwa4+gYxbo3A11zvFadgra9oDt+4COvYLOvdy2OZp+ht2xl2s4yO0+yO89Ihg4yuo7ktV7mLvjaWT/y6pjb+WffFc6+4Jg8JSg+ym6bidNu4NaN0KrHaLXjvEad4Itc1Dbfn7LXn7nQfHoOXj8afWhPxeefqfu8jXxnktRtWPiyQuZTbtZfadUT72rPPFG8ZnXLlz77Z4JM2HYqvmhi0bMYvwnF1cw7MXPvs7r2R0OleGiEHdfrgcpE0/Y7oGPcHalODqQA/2ipYJsqUCFAkoEVljjRbcDfyW8ufrkm6s2H63ZXFlb/65lwzvYk+9hj39geexD87qPjDYfr9p8tGLzkXH920a7NzD8Rcyu95qNYM6dP54s6uGJqkVInggWS8VyiUSdlMxxcglydo/G+6R5BtI9g2lBMazdh85gD1y0WFYwixEzW/5dF9cw7NeFe5988/Xn33+/YDYtYZZVDJs3GX+6cePXO3fWMOz2vfm79xYs1kmqa0aTyfivpP1PJPzHx1pug2GYyWRaWVl52K34R998zWRZNZuXLOZ7JtOSxbJgMr/29jsffPbFksm8asFuLqz8OL909Zfrl97/4IvltcGzLwXC5Z7cOj+e1jYM2kyI8fSJ9MOHeDkH4O19XR284mKSYRgRgWKAL6XBefJqw9HXrpy/8kPLwQuVO080Hnym8+TLukMXc0aOZA8d1kycgg17VZOnlDOnJeMn83ZfRIdPysbOIQMnxENnc6cvowNnBV3HxINPczuOcg3HOIajyQ27MprmlJPPZe94RjZ4Bu05Iek7rRp5Rt5/Xj5wIWf0kmLwWWbjAbb+oKDjOGA4yWk7xG09KOo9iXQfQwxHOfo9wq4jUNsBftOcQLeL17iT3zgtaJwBdNNA47SgYRJonmXpdqVWjadUjkcXDvqrOv2VXZRsQ2j+QGz5eFzJaFr1jqyaHVnVY2DzrNhwEOk6gBgOSnoPq4ZO5o6fyRs/kzN6smz3c2Vzz5fseb7q8OXa469WH3ul5vir1Uf/VH3k9YYzH5We/rDg7MfFz36e2XfGDWliafdpZ17JgBoCo0Af/xRP70iyVyCZ6OtuTyS4ent7B/lQwkIitgeGbA+LzCyu7umaPtUwcaJh19mO/RcbBg9vT5eHBWXG+Cck+EfHUSIiyEFxlIiM6KSU8HhfF7ydzRMuT2wMw5MzQiOSA4JS/AIT/QKIW+3cN22luOHi/IOifCiEbfYem7cFE8gxfgFWF3FbbEOIntG+/gEeBOcNm1w2bfF3xwcTyGQ7R/wWWz8X91CipzVepDxw0dPRhWDvQHJw8HV1jiLhrC625SCGPGG3RtRdIO8qlHcWKh6tR+3IRVutLkoEVUJ6g5TboUGrhPRCTkoZkKmTg393UQpa9y8+DBb/SxebsuUPUWyQodUiqAzglgLcMoBbBnBLBZxiPruIxyrms4sFnAI+u5DPLuCzCwScfD5Xw2Pnspl5PHa+gKsRcHP5nGwOW8VmKVlMFYtlwy3pBCp6hDW9orp+pLoHqeoW1/TKtUNK3YisflBS04/W9IvrBsV1o9KGUXnNgLKqX1HVJynvlpR3Syt6JGUGSVm3rKJXWmGQVhjE5R1IcZMgr46lrOIoqnmKep6iniOrY8pqmNIahqyGLq3JQisz0coMtMJ6UpGyRLA4DS5JFRZtF+TH8jQxgsI4flEiPz+Vq6JzZAKuSMQFxEyGhJ6lpGeq6JkqWmYui5UWGETYaouzc3R3dHFzdMe6OH/hAAAgAElEQVS5EAhOeA8HAs7Zy8WF4uYZ4xPLC2PmUDIVIXR1MC07iKoMoCoomQpKptyfqvDPUvnTswOY6kCW2p+R/X9Yu8vwJu++cfgwNsagbmnS1F1pKQUq1BtrXBtP6u5NmzbSSONSd6NIcbfBYBsTXAYbsGtszDd8aCVy/l9023Vd933dz3Pc/+c5j+9xHkne5OXn+P2+FgrjhsF4oTBOSB4zFMYMzWOEwpiRKG40mh+B5ITkMUJgzHAYMyyPGZbHCIMxIxHsaDQ/ElMYjuJFY4uj0IVx2KIIGDM0i5bOqEdXSDN5gtxSEaxCBquSw6tV8GpVXpUiq1KaWSHNqpJlVSszqxVZNaqsWk1WnTa3wQhr6kG09KIEfVjhEE40ki8cxEqGUaIBjGQIJx1GdwzgO8eIiim8bBInmyKqZvBdW/GaHeiuGZxmG069HaeZRWlm89TbkOb96P6jmIGjhKHj+N5DGN0uimEPTjGDk09ipCPYzhGCdIyq2FKg3M5Q76R2zVK0u9gDx2j9R7nTH5XtvVx39CZh8GhCY3dB/9E86TRSu69wz/Wig1dKdp3dd/Pn51bAYgfmrdbXS/eowCJgXxpAbQHstqX84jwAfHD7XlHXyFpCjU8ixScSBw3Mg/puhkDXeYDCXF39w4MTaGg2Dc2i4lgU0p/3qOCZy74XLSsvWJZ9sbjs5sJbV+zvXALeuQq8c922/IZ12c3Ft760LL85v/zGwvKLC46fApATgFPX7WXYcW9sTxpVjSHXk8k8MoHKKGAx6IWpqWh3zyhPSKJvaFZgNMI/Oi98HXxs234A+CsNalty0fZ/4eLPz558ce8fX//442ub9aXNOg8AL62Wnx48+OXhQwsAvJqbfzO3aLUDFqttYcFis1n/Wkv15/P/U92NzWaz2gH7wsL869evloz89/ziv/wjAFhstrnFxTm7/ZXV+sJqXQCAHx49vn3/h2dv5hcA4Omc5afnr//x6Mn20x98t2DpOXneD1kajGkNRbc6xxEd/ZKg/nFB4Kgg9wioSwjIPXBDUhqJRKUSaFgcM4tUlstrK+qaaBw91Dh9vGLkIE0zXTp0kKqewUjG2D0H6Ob9zL7DjMGjeMNuZNcW1sBhdv8Rds/hAsPe8pHTPPNhWteuop5jZQMnyfLtFNUOvHwLvGOYrN5e2HeU132opPdYWd/xyv73awbOFOuPFmoPN418Uj/0EVUyS+zYSpBszW+fpKl34sUTdOVWhmKGLBpFNnZTJOM4QS+6yZxfb0DUaFA1GnS9FtuowzcbKG09pPZ+WIM5r6Eb0zGaVmMKogoh2EYffPP6Mj1GsoUgnSF1TjOVW9nKLTzVDE+7nWfawzXv5XXv5nXvLRk4VD1+omHL6badHzds/aBm+kTzrrPCg5+1Hfqs7dDn7Ycuiw/fEp+8V3vkTsmRO4XH7iVrDoHZaoLqoGz2RhZVFJaADwrfHByaGBAYBQUHebv4+oFDgkNiQiMT1iakRcckJ26AVTdrFIN7BL27BMP75dMnmrVbElOoayOzNkWmbI7akBq5fl1QzKaIdXlJ6VnrkkM9oU7L3ga9vTrBLygvYX1mdGxGWFRqaISfgwtkjVMEGLoxIiYxJMLX2RWyxinG139jeFQU1M/H0Rnq6BLrF7TEpMe773mtdogAQ2N8AwJc3KEOzmFe4FjfgDi/wBjfgAhvn2B3UJCbZ6C7p6+rq7+ra5jn3y6yO4vIyiKyqoS25KKynK0oZyvKmIpSurKY1smnSHhUEYfcWoBtIMFamWhFaUEDGVaGSqsl5LSziRI+rZ6IaqHh2hjENtaf+cW/WxiX8osiHkvE+y8iMsV8toTPaecwhBy6kE0XMKgNFEIlDlWGRixFaT68CJlbCM8pQuQWI/N48BwePJeHyOUicjkIGBuWy8zNZublMGG5LHgeE5ZbkJNFycygZGZQszKXEZu0xGY9TWhitJtoAj2tRVvQomMI9Ow2I7NZR2/U0ZsMzBYTq62H097LbtZzGrXcZh27WcdoVLOatByBgSswcFoM7GYtp0XHbdXzW3WsRhW1upNUJiKUiknlEkqljFIlIy+9q2TEMjG+XIIvk5ArZbQaJblSTqqUUavl5EoppkyEKhUhy6SoUgmmtINY3ELj1dLpfBIGS4HnMeA5HHg2D57Dzc0qRCKyY+N8HV3ATq7erh4+7j7+IL+/56N6eoS6Q+NDNuI2kqpj0aVx6NI4dEk0sjACxg3P44TlcUJy2MFZzKBsViiMF5LHDcnjhiGLQmCFATmsgFxWUB47GMYJRfIj0EWR6OIwVGEwnBsE4wTnsoNz2SF5nFA4NwzBC0cVhiK4AbmMEDg7FMaNRPD80kmgjehN1GpstTyT1wqrlKHrNch6TX6DHtmgg9Uoc2oU2VXy3JquzErF5lLp5gpFapl8U4ksrVyZUaXOqNZkVmsyqzXZtfqsOgOqrS+3xZTb2g0X9uY2G3ObTLCWbmRbP6J1ACsZQ0snUJ1TSNkUUj6Nkk9hVdvy1dthqm0Iwx6EcV+ubhdCvwdj3Ecw7OH0H2Ga9zNNu+jGHQzzLMs0yzPtKzTvLzQf4Jn2cXr2Fw4fZQ0cpg8eYY+d5E1+kK+Z3dDYW9BzBC6ZQWn2F++5XnTwStmeD/fe+OH5ImC3A4t/5hcX7YAFsNlsNqvN/ue2QStgnwOAD776tkg5FE+o8l1P9YlC+wbl+vqlQXzXeYLDnV39QoPWkvOZVAyTTGCRybxsMh9aLPWZuux3fnHlxcXlNxaW3ZhfftX+1mVgxWX7imuLy68vLr+xuOKW7a0vrG9dW1xx0eLwKQA5Djgrbi/DjIPwvSnkLiyxgUziUYgFDBqbWVCclor18o4DQTf5hmT5R8L9wnNC4/KGp5f6F5f4XgDsi8D/vmliwW5/8PLFl999d//XX99YLG9stgUAeLm48POjRw//+GMRAP6Yn3v+5o3VDlhs9kWL7e/R4Vbrn0D+RbH9z9tQ4M/4n3xeasaw2+1Ll6V/PjYLYLPYAdvc/KvHTx68evXSYrNY7UvbHxet1gUAsNqtC3bLvN0yB9gWbLb5Z388efDk4YLdMgfYX9gtv7x88eUPP979+cGvrxaf2YBvnr36cd5y6vbX39gB1aHPfZEV4biWSHSTcwTKxXcj1H+dLzja3yvS2y3Iy803ecNmCoFWgKfhsPRcXAmxUsFXjvOM28vGj5C0W2n6nSVDR/ME/fniMYZ5H1m7s2L6LN10ACGawCpm2D0HiwaOlw6eYBsPcIz72drdhcYD5X3HKwZOsDS7WZpdVMUMRTHD1MwWmvaV9Ryq7DtSN3C8uvdIdc/REs2eEs2ehr7j9X3HqcJxfPMgurEPWd9dIJ3ENJopwgG6aAjfbELVqLmyMbLATGwyYuu0+HoNoVFHataT2wwF7d1M6QBPOcmRT3MU08WmPSjpVCBXDmXKQjhdGQ39heYDfPM+lm622Li7qm9vee/O0t6dZcOHKydO1m45VTdzun7r6ebZs+37PlUcuyo6dF6w92Phoc8kxy5Jjl8SH7vYeeKa8v07sg/utX/4Y9XpH/jv/5SsP+lf3EfrPaM4eDudKoxOIoREpYdGrA8KivGDhEDcoH7goJCwteFRG9YlZcXGb07clFfbplEO7mru2dEysE82ebxOPpKUjE+Kydwck5IVsyE9av2GkLjU6PXwjZk5SWkhHj5Oy1Z4vf1eYkAIInFDVnRcZmRMSnCY3xon8CqHCLBPanRcUmi4n7Ozn6NTfGBgcmRkjJ+fj4Ojj6NzXEBgUnhkOBjqvnIVyMEp0sc32tc/wMUN6uAcAQKvCwxKDAyJg/qFe4FDPLxCPLyC3L0CXN1DPDwiPD2SAqFVpHxFBVtWQlWW0JQlBYoShrKUqSxjK8tY8hK6rIQiL6F0FlIkPEo7i9hEQdXic4UMjLyY1kxFlKM21+CyO5iEDhbpr/wiUciidLBp7SyqkElpZ1E72DQRhy7hMUVcppjLkvDYf4eYy+pgM8RcppTPbmXSBHRqcwG1lkgsyUdyYDns3Cx2bhYrJ5ORnfFXZNEzs+jZ2fScbFpONjUri5SRTkhLw6amYlJS8pM3ITZsyE1cl7U2LiMubnNczDJym4nYYqB1dLPEPcx2M6vdzG4zsluN3DYTq1nPbNSxm0z81l6esI/X1sMTGNnNWn6bgdduZLRoGM0aXruJ32FmtxpYAi1LoOMKDYXtJl6rntWkJtfIcBViXKWYXCuj1CuINZ2kmk5yjYxYJSFUSnAVYnJ1J71WQanqpNcpWc3qgsYucn0XqVFNbNLi61XEOllBnYhX08ovqaDg8bR8OAuZy4Zn85G5nNwsHhyeF5/g5+ji7eAKcnL39fAJBPn7uUN9l/ZpeAS7QGKjMij55Z05paKcclFuhTizuCOd17qZ25LGbklmNG2iN26gNaSy2zbQmzcyWtKLJBuZghhCVSSmPAJTHomtiMFXxRCqo3GVEZjyUGRxELzQP5cbkMsNgvGDEYXB8MJgOD8IxvPLYQXmskPgvEhUUWA2HZJKTKJUoyplqWwBsqaL0t5HaOsldPRjW7txQjOho5fQ0UuSDqJbu2F1OniDMadOn1WjgzWY8tt6kIIeREt3Vq0ms1qVXqlCtw0g23rhbT0o0UB2iym9TrO5WpVVq8ms1mTVGdKqdan15mzhSIZwaHNLb6ZwMF04mNw6mCoeTZVOpEomM2XTGaKJrI5RrHIGI5/EKycIXeNE9QRVt5Vt3M017+UYd3FNOwt79hb1HygaPFg4dITVs59m2ouQTqW3DDG6j8HEMyjV3pKdVwv3XKje//GBmz89mwfsNsBqt80Blvm/Vi/a/xoCB9jtVjswBwBn794v6RqJJ1T7JdHA4ShIQJYPdKO3b7wnOMzFzS8sOI6CYdHwHDKRTaTyMql8aKHEb/yS3+fz715eXHZtbtmNN8uv25ZdA1Zctr51ZX7ZtbllNxbeumF7+7r97SuWlZdsqz8DIMcBV8WdZZgJELE/mdRFIDaSCXwqicGkcFjU0pRNWC/vBBA0GRKYAQ3J8wnJCo7OHhrfDQCA1W63A4t2YAEAFu2A3fqf9yT+j8+83f74zet7v/7y04MHc4vWpYVVry2Lvz5/9odl4TVg++3l09+eP14E7At224LFvmhZWocIWBYsdqsNAGw221ITx9JIBKvNbrUBVhvw5+qr/+ji0tCcly9f/lXaarNZFgDrAmBftFjePH76+8vXLxZtlgW7ZcG2uGhdsFjnLda5hbkXdssbwPLGvvgasC08e/7kx99+WgCsf9htzwHbT69ff/6P+1/+9ujbl5ZnAHBvwf7Z738c/Oq7fXd+5Bj2BKDrI7BNceha91CYK3QjNGADGBwD9YnydPN3d4GkbUyn4qh0HI2ELoCjeBh2K1syyDJsZfbtzRENF+j3FPYeIsunaeptDOPOAt3O0uETTM0ukngLQ7WzuPcI33yQZ9zPNx9kaXcXmQ+W9hwuMh0s6T5c1nu0UL+frdrF0+1lq3YW6XZWmPYWabZVmfeU6WbLdDvLtLOVht2FXVv4iilUuQpZoUJVqgkNJkpLD7pGXdDWzZYM0FrNlGZDtX4rv3OY3znMkwyWKMfKNZNl2qly/ZZK49YK49aq7l11Pfvru/e1jJ0k9xz0qzb7VfZHVA3kS7fWj5+uHD1WMnCoauiocNsHbTuPt+4+1br345bd5wR7P27b90n7gc86j11Sn7mp//i29sMvVWdvqc/eUp+9pTpzU332lvbDL9Vnv1R9fE996VH1h7/QT/ywXn3Ct6ifO3lRefIfm0hNMRsIIdHpAaEJAQExAb5hEA8fH2//kLCE8JiU9cmI+PWZiRuzG0WaruGdLT2zzQP7ZRMnKtp7N6ZgUhLSs9emZMckZUSt2xQamx69HrkpE7YpI9gd4rLsHa+331sfGJK/YVN2dFxeTGxKUIj/GkfQu6ujID5ZCeuSIyICnJ2CXJyTQoLToiITAgJ8HR2hDo7xgUEbIqNCvH1c33kX7Ogc7ecX4+sb5Obm6+AU7Q3eFBq6MSQ0DuIT7uEV6uEV6uUV7O4V4uYZ6QWK8HDbFASto2Hl5UxZaYGijC4rpilKGKoytrqcoyplyYsLZMVkRSlJVkwVF9KELEIdEVaNyW5n4GR8soCCqECmV+VnttOwAgq6npTfRME104htDIqQQWlnUDtYNBG7QMyhSzhMCZct5jDFHKaUx5by2FIeR8Jhi9hMEZsuYlGrsUhW5uYiGKwYgWJk5pLT0snpGeTNm0mbUwipm/Apm3CbUrAbk9EbU1AbNiHXb4CvS8pZm5ARE5scEbkhNGxdcPDagMBoP78wMDgY5BXo4e7n5urj6rKM1tFDaTMVdHQzxT3MdjOno5sjNHHajDyhidmkZdSrmQ1arsBc2N5f1NHPFRgZTSq2QMdtN7Jadaw2HVdk4rQb2UI9q03PFhq47UaO0MBp1bGaNbQGJbGmE1cpJtZ0kuvkpFoZsUpKrJJSauXkGhm+QkSqllJr5dQaObtRw2nV0FvUtCYNuUlDbNTi6rpIdTJ6nZhTJeCXVhWQSAwMioXMZcEyeYgcTl4OH47MjUuAOjh5O7iBnNyhbmBfdx+oCwTq5gv2CHDzDHaDro3NphHr1ej6LnSDEtusxjSqMfVd2AYVpk6FqlFi6jTYei2ltRvXZMQ2GMhtfdgmU16VKrdCkVepzKvsyqvsyilXZJZ0ZhRLNxeJ0/iiVF57MqdtI6t1I0uwgSXYyBJsYLYkMRrXkqpCkfxQBCcguwCSjE+iVKOq5Wm8VlSdmiYaIHcMkCWD+I5ejNCE7+jFi/sp8lFcRz+8yYhoNuU1meDNZoJ4mNo1RZKN4aVDsGZDTr0mu0aDF48QO0cJnaOkrgmMdAgtHkAKe/MaDXkNxpx64+ZqTWZTD6pzEtE5ieycxKpmkF1bsmSTuZptCNNuXO8h8tBRpGp7ettgektvSq02rU6bVqdKrVVmNuhgLd2I1l64oBvV1ouTDFGU4xTVNE27jaTaipFtyWgeSKnvZfceh4m3Ibr2lMxeKdl3sebAuQM3fnz6xm63AVbANgdY55da4//FxSVw5gHg46+/L1ePJxBr/JKo3mEoSECWj+8mb98ED3C4i5t/aPDa/+Kib6HE/99dXHbdtuw68PYV24or88uuv1n2xcLy69YVV60rLi2suGB59xO791HAVfbVMvSYF7EvhbzkYuGSi2xqafJGtIdXvCdkIyQgAxoMgwRnBkflDC/Nu7HbgX+6aLP+LyekLgLAz0+e/Pzk8U8PHyxabVYrYLEDczbrg5cvni7OvbBbfvnjyc9PH7+2WV4vLr58Pf9mzrL0B1arzW6zAXY7YLf97SIA2AC7zQ7Y7Har3f4/Hl2tVqvFYnn69Onc3Bzw9yWqbdFuXbDY5p88f/x64Y0NAF5ZF58vzr2xWefs1jeWxQXrgg2wzS9aXs0vzNltD+YXvn70/PtXi78DwO3nr7adu7r70td33wAn7v625+rXO699J9hypGH6ML9vT0qV0R9dH4auj0FW+cZiXCAbwL7rIdC1YEiku5uvu6vP5uRMGo7GwNEoaDoSxUEWNJAF+gLNVNHYMZJ+J6f7YOXw+yU9B3mm3SzDbIF6a+nAEa5mT4FkK0O+navfy9Pv5Rn2cvR7eMZ9ZT2Hi037OZqdXO2usp5DRfq9xfq9PPVOrmq2WDvLkIySWvt4yimuYrJQtaVcv71cv50hHmZ3jmJqtLg6HbHRQBf282SjLMlAiWq82rit0jBTaZgRDO6rN8829+1u6J5t6t8jGN7fOnaoffKoaMtx4fTxtumT7VvOSLecUe6/xJo8EywcD2yZimmZphoPC3edb5o917Dto/Zd57uOXVGe/FR+6rzy9DXZ+9c6T1yRHLskOXap64MvzOe/6T5/r/v8vd6L3/Wcv2f45K72o6+Mn37dc+Fe94V7xgvfa68+qTn3W8GJHxNUxyC8Ht70FdmJrzcQG6PWY4Mi0/yC4wP8Y/yhYWAPCMQ7IDhsfVR85sZ0bMKG3KQ0mEBu1EzsFQ7sbRs+oph8v7TVvCE5PzUhDbYuDRa3ITs2MS0yLjsuCZ2aDU/OCHYHuy5bCXpnzcbgMMymFFhsAiJu7ebgsCAnF+gax7V+/nmJSakRkUHOTsEuTptCgjNio9YHBQQ4O/s5Oa0LCUmOjg6H+LitXAV1cYsLCIjz9w9yc/d3coqBQDaFhq0PDIr18YkEgSK9vMO9QKEeoDAPUAwIHO3hkRrkV1+Ak5ezOktp8rICWQlNWcpUlbE1ZRxVGUtRSpeXkhUlZFkJbcnFeiK8DpcrYhFkfHIjMa8csbkanSViENoKcPVEVBMF21JAaGWQ2uhkIYPSzqSK2AUSLkPKY3bylzhkS7gsMYcp5rDEHKaEy5YVcpsouLyI4FQ/H1TcWmTcutyotbC4hLyExOy1cZmxUZujQlNCQzYGhSQFBCX6Ba318Y3xhkR4gkJc3QOdXaCOTlBHR/Ca1V7vveex6j2PVavcl+K9VR6r31tWIOqjdpgZ4h62pI8j7uFLe7ntJpZAxxbo6PUqWrWCVqditRgL2/tLxIP89m5mi5Yl0HE7TKw2PUuoZwn1dIGGLtAw23QsoZ7Vpme0aBjNakaTmtGspjYoCdVSfJVk6Y2vEBMqJdQ6BaVWjq8QE6s7ybVySo2M3ahhNatpjUpKg4rUqCbUq3G1SlKdjFEvYZc3cfllVByuAAlnwrJZuRlcWBYPllOEzM9bu87X0Rni5AZ28fR1h0DdIL6uPr7ufj5eQW4eQS7g2JhMCqVZR2jRLe0QRjco8+sUmHolpr4LVaNE16qw9Vpaey+p1YxvMVM7BghtPahGPbJGja7X45pNuGYTtsmIaTQsfcA2GrBNRnSDHlWnRdVq8+t0mAY9tkmPazHklEli8KXhKF5QLgOSjF1HrkBUyVK5AmStiiYZokiGKJ3DOHEftqMbJ+4jSAfp6klS5whCYEYIunMa9Fn1OoJ0hK6ZoSjHCZ1DMIExq0GTWashdo5SFBNkxQSpaxwjHcRJBzCifrSwDyMcgDf1ZNToEG2DFO0sXr2doN5OM+0imnejTbuIw0eY2z8qP3il8cSXJdvPEY27kJLRjHp9eq0mtUqRXC5Nq5Bn1ahyajVZNersWg2syYBq70a292Y06LNaunNa+zdWGzZUG9l9xxHSbXDl7uLZK6X7L9XsP7fv2vdPXtuXbkz/dBH4Ly7aF622OQD46Ov7parRtfhqaCLNOywf4p/tA0329k3wAEe4uPmHBsf/5SKLROVmUQr/q4vX/+ni21cXll2fX35jcfk164or1hUX51dcsKw8Zwcdsbl0frkMPeZF7E8hKfDEBjKBTyUxmRQOi1aSmox194oH+WyCBmX6hcKgITlhsXmj00v9i//3LtoBwAIAPz5+9PvzPx788WzRZl2w2uZstldWy4NXL54uLryw23558ezXZ89e2azP5948evbixav5paHqNrvdarVaLUtzdmz/Jf6fXVy6RH3y5MmrV6+Av4pRLVbrgtViBey/Pn7w+7Mnc3b7a5vtlc32wm57smh9umh7CQDPrMAzi/05ADwDgPtWYPeVb3tOXPzk8fyWq99WDu2rHT6k2HehZugwW7ejZvx9knKqwLwTI5+K5coDMA2hqNqI3BJwDMrROxHimwT1iwd5h7m5Qj1cIRkpWTRCAR1LJaPp6HwetbijWDnCMcyUThzjDR6qGjtVPXyyUL+Lq59l63ewdDvKB47wdXvoki1UyTRXt6u8/0hp76EC5VZm17ay7gN83U66fIqr2VHdf5iv3VEgnaCIRjldW7nKLfhmM0HQw+ua5iqnirRbK007yw07KoyztX37yg2zVabZKuOO+r49TYMHqrtnq7t3NA/vF4weaB071DZ6sG3kYOfMya6dZxQ7zsi2nercflq550PtoU+1hz5XHTyvPHRJc+iK4YO7zG2fBIq2BIl3rpXsKpr+RHnqq44jV9oPXZYdu6k582XX2Uuqj67qPrlt+PSu4dOvtR99pTx9Q3X2lvHTr3sufNt3+fuhqz/1X/3B9Nk/dOdumz//ZujajyM3fu6//pvp1svGzx/RT/60Tn3cp6iPP3NVdOhWIq4mIhETFJnmH5IQGBAbAA0Hu4PB4IDgiA2x62Gbc8jrNiE2ZaLb1QPaqYMdwwdFYycUk6e49ZqNyfmbE9MR69OR61Ly4jdmRK/LS9yE3ZyDTE4Pcvd2XfaO98rVKWERhLR0ZMJ6VHxCRmhYsJOL3xqHRP9AxPqk1PCIQEeHIEfH5JCQnLWxG0OCglxcAl1cNoSFp8XGRUDAHitX+bl5xgcFrQ0MCHJzC3B2joNCk8PD1wcEroX6RoPBUd7eER5eYe6gcE9QrDck1stzc0hAAx0vr2B1llDlpVRZMUVewlCWMFUlLGUJQ15MkxWTZEUkWTFVWlTQziY2UVBNJISUS5HxKfX4nHLE5jpcXieXKmKRGsnoFhqulUEUMslCBkXIoHawaGIO/S8XWZ18zhKNSwdHCZcp4bJkRVwBnUTcEI+IjkwNDI7x8F7r7RMPgUZ7g8O8PMLcXYPcHAOdnPzXOPqudvR9zxG8crX3ylXeK98FrXwX9O67oPdWea9e7bX6Pc9VqzzfW+W5erWXwxovhzXeTg7eTo7LaO1mqtDIEvdwO/t4nX2Fnb3sNh25tpNQJcaVdWBLOwgV0iUaua3d/I4eVquO1arjdphYQj29TUcTaKjNKkabjtVuYLUbWG06RquWKdAyW7RMgbagSUWuk+MqxZjyDmyFiFAlIVV3kqo7ydWyJSNJ1Z2ESgmtTsFuVjOaVLRGNaVZS2rUkupV1AYlp1FWVNPGL6ygYLAFCBgbkcuBZfHh2XxYbjEK/beLEFcvqJsP1A0S4OHr7+nv4xXk5hns5B0dlU4iN2op7Waa2EztMBIEWlyTitCsJmGmvkYAACAASURBVLboCM1aTJ0KU68u6OiltncT27pp4gGyqA8jMMJqu/IbdZhmA7pZj2rUohq0+U06dLMe02LACoyYFgO6WY9u1uNaTfg2M1ZgIIt6ETXyWHxZOIobnEf33oSJJ5bBKiTJ7CZErZIqHSJ3DpNlwzhxH07cg5X04aWDDO0USTEKF5hgLebMWk16rQYjHaaqpwnyUVznUF6rKbtRm16tIkhHyPJxonwMLx9BdvTmt/fkt3WjW3uwwj54ozmjWoNsHyww7CRqtuFVWymGWYJxV75xFj9ymLHjw9IjV+tPfVk0+zHRvDtfPpHTZM5r1OfVa2ENWkSdJr9Bj24yIRsNiEY9UmBEtZkRrabMRj28fSBfMpZSb06q1rP6jiJkWxFdu4tmr5QeuFy9/+O9V+8/eW0H7Et9/f/BRcAOWKy2OQA4e+fbQvlgDKbCJ5EGDsf4BOT6QFO8fdd5gCNd3AJCgxIoaHYBnkMhsIhUTjal0K9QEjB2ye+z+XcvLy6/Orfs+tyy6/a/XVx+Y/GtG4tvXbO+fcX2zsXFty9a3/3E7n3E5iK99S8u1v/tIpNWkrIp39Uz1guyARqU6RuS6xOSGbEWPj7zV90NYLHZ5+3Aoh2w2f43VTc2AFgAgN9fPP/56ZMXCwsWu33eZn9jtT58+fLnp0+fLi6+BIBfXjz//eWLN4D98ctXvz9++vL1/N/Jw4XFxbn5ebvdBvy9oMu+NCbBCtitgN32t3n/Os7m757958+fv379GgAAm81utQFvFm1vLDYrAPz8+NFPjx+9sdvnAeAVALwEgKcA8MAOPAOABwBw+zlw9t7DXde/H/vsXuXQIZJyunbrR827z1dNnykw7MVKt5C7dpBVOxim/azeQ7zR42T97gi6yD2zKARRE4eo9IqEOYLWgaHrIdBYkHeomwvU0w2SmZpNw9PoWCo5n4ZCsHjVigbTNrZukj+wv3joSO34+2XdBzjKrVzdDo5hB8+0s7z3AE81S24dpUkmCw07K/sPl3bvI4pGKR0jRfqdHNUMUzFVpJ+t6j1QbtpFEvYzpGNVPfuKddtZivFS42xN375S42xV397GkSN1ffuEk8fFM6fEW09Lt54WTZ+QbD0l3Xa6ffpE+9RxydZTnds/kGw71T5xtHPrae3eT8xHLhkOXVDv/US595zu8Hnz+1e7T90wfXDL+OEd80df9135lbH3sr9qV7D6ULzmcO2Rr0yXflF+dFd59o7mo290n37T9ckNxUfXFGe+0H96t+fSd90Xv9V/elf/2dfdF78duPbj0Be/jN78dfjmrwPXfuy5fH/w2k9jN38d+/K3oVsPe+/MNV14UnDix3XqE/7lwyU7vmjZfTUeXRWZiAmNSQ8MSwwKiPODhILcvMGQoJCIjfEbURlwxrpkVFoeUWwY004dFo0ekUyeVk6eolfKklPQWRuy8zdkoJPSEInJ2bGJ8KRUQiYMuSk90NXLedkKyKrVaZFRlMxsTNLG/ITEzPCwEGfXQEfnjUEh6I3J6ZHRwU5O4a4umyNC4QlrU0JDQlxdQlxcUyMis9bGR3qDPVa+G+DukRgSsjYgMNjVLdDZeS3UJyUsLCkgIMEXGguGRIG8w929Qt08w9w9Y8DgOJBHemhgAx0vK2dKiyjyEoqsmKwqY6pKWepStqqUqSilK0opsmKyvIQmK2GIuOQWGrqVhlYUURVFtHp8TikspR6f28mjdjAJDSRkMxUroBOELHIHm9rB/hPFpZDy/rxB7eRz/gkklyXhsyVF7GYmrQKP3RAQCHrrbeiqNd4r3wOtfNdr1UrQypWe774DWrkStHKV97urvd9d7bXyPa933wOvWu393hrwagfwagfQ6jVeq9d4rlkKBy8HB8+/Yhm5VU9u1TFFJo60myvt4YnN1AY5qqQFzm+E85oQ/BZsmYhSq2Q06ZgCPbfdxGjVMtt0bJGJ2W5gthsYQj29Tbf0mblEY7ue1aZjteoYLZqCJhWlXoGvkmArRLhKMaFaSqiW4ivExErpkouESgm+QkyulbNb1KxmNbWhi1yvItapCTVKcrWMWSMqrhEWFlVQsTg6CsFB5vFg2YWwbG5udhESlRuf4OvoDHFyBbt4+riCfVzB/h5QPw8/iGegu1eIMzgmMp1EbtJShEZKu4HUpsM1q9D1clxjF7FFQ2zRYupVmHoVraOH2tFNbDOTOnpwQjNGYMAIDDihCS8044VmTKsBLdCjW/RLv2MEBnSLPr9Zh27RY1oN2DYjsaObLh/ENGkSKFWRaF5wHt1rQ/5aQim8SpLMaYTXddE6h8myEZJ8BCvuw4h78kU9GEk/XTtFUozCBKbcJmNmvTazUY/tHCGrpnCyEWznUF6bOatRu7lKiRMPkeXjRNkYQTGKEvWhO3rzhT35AlN+ixlWr8+s1iCFAzTddnzXDFGzlWrahTftQpp34kYP03ac5R+8UHHsGnvbWULPHlzXVJ7ADGvQwes0qHp1fp0G16gnCMx4QTdWYMa0daOF3UhhN0Y8SOyaIqm3bW7qTihX00z74bIZpHpP8eyVsgOXq/Z9tPvKd09e2wA7YLPb3vwPLtrswDwAnLn9HV82GIMuh64vgEbhfQLzfKCp3r6JHuAoF7fAv1zkUglsEoWTTSn0/68uzi+7bl9+DXjnqv2da5a3vrCuuGlbcd32zjXgncvWdy7Y3vs3F/tSyEoCsYFM4P2ZX6QVpySjXDyjvXw2QIMzfUNzfEIyIuMRk9sO/ruLC3bA+r91cR6wP5578+Ojh3NWqxUAFuz2OYvthweP7v362+PFxed227ePH/38xx9zAPDgjxe/P346t2BZ6tmwA8CbhYWXr19ZbNa/j9eAzQ7YbYDdCtiswL+sFP7XNYp/V5nOz8/Pzc3Z7Xar1WaxA2+s9lcW+wIAPHz54vGb16+ttkev33z/9Pl3f7y6/uvjoze+GTt1fvDUJd3hy43jp2jKHUTZVrR0im4+SDLso5gOlE2fY/QcyxVOoqUzDMN+gnIb3bS/dOIDunl/YrHKcRMzFF61Lr/aNSjTGZwIhiaCITHeoFB3F6iXu09WWg4NTyvAUEgoKjyvgFUqqtZOMhTD/N7dFaNHKwcP8dTbOPIpnnqGqZ5ma2f4+h0c+QyldbhAMkHrHKdKxhiKKZpkjK2cqurbV9m7t6p/f1XvvirznsahQ1zlRFX37paRo/VDh5omjop3fNg8cayyd0/DyGHRtjNtUyclO85IdpyR7/pQtvND6fYzXXvOqfZ90rXvU+2hC9rDF3RHLir2nJPv+shw9LL5+FXj0cum41fNJ6/1nPqi/8MvB8/d6f/oTs+n/+i79P3AlZ/Gv3nDOXknqPtoaPfptab3mz683/flU92l742XfjRf/qX7yo/6y3e1F25rPrljunCv/9qPfVd/6Ll8v+/qD6Nf/j559/HEnUcTdx5N3X08effx+O2Hk3cfTd55MHzr54FbD/u+nm+88Jh05Ls45dGAytGq/Xebd12JR1dFJGLCYjMCQtf5+0b7gII8XcA+kLDQyNSEFEw6gr02OT8DxZD1btVMHRWNHeucPqOcPEUu6khLxcBT8rCbMgmb0jEb0nLjk/I3pVNykKjkjAAXD6dlb/m855AZE8vIhRGTU7BJSVkREeFOrsFOLqmh4YSU1OzomHBn52h31+zoiPzEhIzwsHA31zBXt8zo2LyExChviOc7K0M8PZNCw9YFBoa4ugY7Oyf4QtPCwzYFB63z9Y31hkR5eUd4eIW5eYR5eMR5g9eCPDPCgproBEU5a8lFeQlFU85UlzJVJSxVKaurjKkspcmLybISmqyEIeVT2xi4NjpaWUxVFtMaiXnliNRGYp6MT+1g4BtISEEBTkAntLPIEh5Nwvsnin8FS8pjywq58iKevIjXyedIuKwOLrOVTRdwWdUFtPUBQR7LVkDedYCsdvZe5eC5apXXqlVe760CrV7tvcbRZ42LzxoX8GonyBonqIML1NHVx9HFe42T53trvNY4eDs5ezs5g51dvJ2cQU4uICdnkJPzMlq7kSY0MEVmltjEEZu4HQZ8lQjGa4DzG2G8RkRhM75CTG9Uc4Umnqib12FitmlZQj1HbGZ1GNliM1fazRKbWCIjo8NAb9czO4ysDsNSupHZqqW3qMkNCny1BFcpxlaIEEWCbHZ9Nrs+l9OYw6rP4zTCec1wXjO2TESqEmNLhHBeSy5PACsUwvlCJLcZw62lcqqYDD4FjaEj4SxEDjsng5ebycnJ4iPgeQnxfk4uYEdXkJMbxM0L6gb294RC3XzAHv4eXiEuPjGRm4nEBhWhWYNrUmKbFPn1najaTnSdHNugxNQrcU1qbJOaJuqhintJQjNJ1I1rM6JatIgGNbJRk9+sw7YacW0mbKsRIzDg2kx4oRnbalyKpa+YVgOySU0QGuG1inhKeRSGHwpjgjdh15HLkbWyFF4zokFFlY+Q5SNE+Qha1IsWdee3m7CiXoZmmqIcQ7Sa4YLunEZDdqMRJx0hKSbwncME2TBC2J3ZoEmv7sJLRimKCYpygqyawHYO4SSDWFE/Vtib32yCNRiy6/So9kGqdhtJs42o2UbU7cjXbYcZtmPHDlN3fsg5fL7oyCXy5Am0YRYtH89rNsLrtIjqLlSVAlOjxDVpSS1GosCEbzMR2ntwoj6MuA8jHsQpxghdM5mC3sQKDUm/C9Y5hVTvLdl5tXT/pYo9Z3df/vbpGzsALM0N/88uWgFgAQA+vHO/UDYcg66Ari/wjSb4BML+Bxc55H9zceHdS9blV+f/xUXgnWvWt76wrbhpX3HdvvJvF88B3kcAV+mtZfmjIGJ/KlmJX3KRTGdRWGxaUUpyvotntJdPkl9olm9YLjQkMyYRtWX2yP93F+cA+4PXr35//uLlonXeBizYgHmb7f6Dh3d+/vmJxfJwceH6/fvf/P5gHgAevHj54Okfi1abDQAW7TYrYH85v/DsxctFu80G/H1WtNutNsBqBSwWwGaz2//tvLjE4d802my2xcVFm826sLBoA4B5O/DaBizagefzcy8X55++ef39w0fHP7vQu2Nvi3m0xjRVIBks7tnD7znA0O1GtY4kl2vTas0U3R7e8AmYeIpq3F8+foaq3kVTzZb0HGZqtrO02ypHj/J79uU2D3hkFAbnlcXCypz9NruAEyF+66E+cWBQiJsLxNsTmrM5l4ajUvJJJBQFjWRSOU1l8iGuZqxiZH/V6JGK/oNcxQync4KvmmYoxpmqSY5mS4l2B79rK10yhmvtRTTo6fLxyp691f37BJMn2reclmw70zZ5omn4kHDqeG3/buHUMeH0ybYt70t3n+s6cL5p6kTt0IHmiWOKvZ+oDnyu3P+pbPfH2kPnNYfP646c7z51tef9a7pjl7rP3Ow5c7PvzC3t4Qs9p2+Mf35v4MOvuk9/MXjuztiFbyevfD919Yfxy98Pnf924PL3Azd+7r/+6/j9xYKTX/v3nwob/nRt39nGcz/13XluvP5L780HgzcfD9z8vefWDwO3fxn+8rehW78Nffnb4M1f+m/8NHTr18l/PJn+9o+pb55O33u25dvn09/+MfnN06l7zyb/8Xj4y1+G7jweuGdpuPAIe/BupOxgQOVo47H7zXuurc2vDF+HDo1J9w9NCPCLgYACPVx9fH2jI2IyEzeT0lH8mE2YbDy/a2SPZstJ8eRJ+bZzXVOn8RzB5jQ0ajOckJpNTs0iJGfAEzdhUzMLYPn5KekBLu7Oy1b4rnHKjU/gIlDU9AzipuTcqOhIZ7cIZ7fMiChyalpuVFS4o0O0q0tedBR+Q1JOdGSUh1ukp3vO2rWI9RtiIRDvle9GeHmnRESuDwoKdXMLdXVJ9PPNjAzfHBac5AuNA3lHg0BRXqBIT69IL1A8GLIODMqODBIwCF0V7M5iqqKUqiyjqUqZXSUMZRFDWcRQlDLkpVRpMUlaRO4sLpAWUoVMfGsBWl5IURbTWiiIWmyWgIpUFtNFbGILDd3BIXdwqCIOVcylibkFEh5dwqVLecy/gtXJZ8kKuUvRyedIeSxpEbejmCvgsctI5Hion8db74JXOXuvcQE7uIAcHEAOq70cVoPWrPFycAI7uIIdXL3XOIMdXCCOrj5ObhAnN7CTq7ejK8jBGeTo4u3s+nd4Ort4Orss48j6WZIejqSbIzbxxMYlF/P+dLEBWdRMqBQzmzWF4p6SzoGizl6OyMgRmXjSHpbYxJaYuZ09S8ESm5giI0di5kl7eGIzp8PA6TAy23TkBgW2SoytECGLW5PJZTFwRgycEYdgxsIYcXDmunxuErYwo6A6j1mbTipLwhStx5UmU2o202ozqVXZpKJcdAEBTyOj0AwUgg3LYWenF8Gz+Xk5hQgEfN26ABdXiJObt7ObjzvIzxMS4An1cYV4u/u6ewU7Q6LDUnHoqk5MvRLf3IVv6cI1K7GNClxjF66xC1OvWMo4UtrNNHEvWdRNlvbi243oVj2qUYts1KBb9NhWI6G9e4nDf3URLzQTO3qIHT34djNWaCCKuhF18nhqRQSaG5BFdV+PjCeVoWoUKVwBvF5NkY8Q5cM42RCyvQfd0YMSmjAdvUztFlrXRH57b357f26TKbNOjxWPkOTjRNkoRTmOFvflNBoya3VE6ThFOUVWTVE101jZMFY6gJcMEsUDqCYjrF6fU29AtQ+S1TMU3XaqYSfNvDtfvwNm3IGbPErb+zH76IWiE1eYO87ge3fjVNPItp78Rn1+jQpVLsPWKMnNerLASGzREwRGQkcvQTKAkw6ixYMY2ThZtx0pm0hr6aWa92aLx+Cq3SW7rpXsu1i+68yuy9/+MW8HAGDRanljt/yH/KINWLTZ5wDg7J37hfLhqPxyyDqqTyTOJ+A/nhc5VAKLTOFkU/j/3cXl1+zLrwErrwDvXLWvuAGs+AJYcQ1Yec3+9kXLO5/bVn0MgA7bXKQ3/3aR8E8X2Wxa0aaNcCf3cA/wOt/gDJ/QbEhwenQiYmb28H9z0f6/dxH4+Y8/ni0sPH715tWCdd4GzNvtPz55evfXX57Z7b+8eXPuq1s3f/hxHgAevXr96I8XVpvdCtjnrJZFu/3lwsKTly8X7fYFALDYAasNsP3TxQXgr3Fx/30m+NLGjCUXlxr5l86LC3bACgBvFubnFheev3n18OWLb35/eOPnX97/6n7/yYuoZgNaOkrUzFJ1u/GiidRydWa9majcxu4/zOk/wh84WjNxhqXdWWzYW2HaV2HeVWreXtYzW9y9K61S65nOD8gqioOVgEJz3CCJIMhaH58YsHeI+7+4SEYRSflUAo5L5jRUdY1U9W6vHj9UNrCveuBAuWFnqXpbpWm2UDddaNxaZNhe07Ovpns/r2ua3jlKEQ9V9e0VbjlVP3yocfSIaOtp2exZ+c6P5DvPSra93z59rGvPR+oDn0h2npHsOac48HnLzCnB1lNt2z/QHb/ce+am6uDnioOf9Zy9NXDu9uC5r0Y+u9v/0S3ticsDn94d/OzrkfP3jKeuTVy6v+urh2MXvh09f2/L9Z+2f/n79q8ezNz6dfKLn0ev/jB667exO4/6bvza/80bzJGvIH2nwycurx873/TZrwN3X3bf+n349uPxr/4Yvf1k6O7v498+mfjH49E7D0fvPBy5/WDk9oPxrx9v+e75zP0XM/dfbP3+5dYfXm757vmSi1P3no7d/X3sm+fD39sbLj1E7bsdJt0XUD3WfOqnpj1X41AVofGooOg0/9CEoIA4P59QT3df/4C4yPicxAxaWn5JVDIuj1yunTii2faBdMsHytnPu6Y+QDMaMzZj0JvhpM3ZBRk5pLRsVFIKYXM2E4lGp2UEunq4LV8R4OgES1xfhMbQszKpqSmI2Jg4d49YDxAsJq4gPQMeEx3t7LTW3Q0ZG0NJSYbFxMR5esR6ecLXJaA3bloLgUJWror2BqdFRW0ICgxzcw13c9kY4JcTHZkRHprkC43z8orz9IoDQWK9IbHePusg0EQIKC8qRMgmqau48tICVQVdVU5Xl7PVZayuYqaqmNlVzlSU0zpLyZIikphPkfCpbQycgJYv45OWXKzH57TSUIqigg4WQVCAFXOpHRxaB5siXqKRR5PyGJ38JQ7Z8iKOrPCf96idfI6skCMt4gqLuMLSoiICIcwT5PnOe75OnqA1Lt6OriBHZ5Cjg5fDGi8HR881jl5rXEEOrhAnN7CTG9jRFeTg8s9wdAU5uXk7/xkgJ1cPR2d3R+dljA4TtU1Pb9PxO3tKFX3cDgO5rhNfJSJUifCVHaQaCbVBwWzR8DrMJZ0DJbLBImkfT9pXKBvgywe4sn5OZx9X1s+VD7ClvWxJD1faVyjr50v6eB09XJGZ3W4oaFHTWtS0ZhW2SryJVBqZS4uG0SNzaeE51PAsSmQ2NRbGSMIWbsTwEpHsOBgrKpcZg+DFwDmxufQkGDU5C4OAY6loLAuN4sBzuXmZRfDsYnheMRKZl5Dg5+zk7eAMcfWAuoP8vXwCPH193aFQUKCXd5ibb5z/esQmWnUyqz67tBVVJ8U2KXLL2xGVEkqbnio05NfJkXUyYpsR32rAtRkIIjO6TY8S6OD1akSjBtWsQwsMmFYjts2EE5qxSwfHViNaYMAJzYSOHqKoF9/eTRCZydJeVKMqnlIRls8JgjG8NqHjSWXwatkmXktevZrQOYTrHMIqRtHSQYTAmNeoxbb3MVTTFNl4vrAPKejLbTRn1OjQwkGSbIKqmCbJxhHCntwmY3qNliCfYBh3EromyJppnGIMKx/BiAfzW83IFjOi2ZRdr8dIRqm67Xj1DEk3SzXvxZr3ZOm3oceP0fZ+wj1+pfDYZeaOM4T+vQWmXajWHkyTHl3dRW7QkRo1VIGeJjRRhGaisBsj7MaK+lHCvnzpEEG1pXj8JL334MYGM633YJZoNEe+vXjntdL9l0p3nt516d7T1/a/+jT+U92Nzb7k4gdfflfSNZpAqIWup4HDMD4BMKhvGgi6zs07wtk1IDQogYrhMIg8OplLIrNzC4oCS2T+Yxf9P1145/OF5Zfnl19fXH7Nvuwq8M5lYMVl6/JrtuXX7SuuAe9cAd6+YH37c9t7HwPeh20uki+Woce8yYNp5C4ioZ5M4NFIdDaVzSko2rgR5uwe7uG9zicowyc0GxySHrE2b9vuY8BfdTcAsAgAFjvw/15186+nNxsAvFi0/Pz8+XOL5fvfHz54+twCAK+ttpvf3T9/9+4fAPDT69enrly9fO+7eQD44fGTnx8+tNgsizbLgs22YLc/X1j45fHT11bbHAAsAMCizb5oWSpptQF/djcCNuDPZZb2P2tVbRab1WK1Wu22hcVFm91u+6u3xGIDFqxWG2Cbm3s9N/9mbuHNg6ePn1usLwHgdwD45JdXTNU4omOAYtjFMO0tNO6BN5pRbQM0zSzDvL94+ETZyMmKoZNF5gN8zfZq054q02ypfrpUP13ZtzutvMsrnRsOK43NK/QMzvSAJoEgcWBwJMgr6G8XqTgqNZ9EzqdiMUx2VUeNZqRl4kDNxOHG6RNNo8fqevY1Dx4u02+r7t9dO3yAr9/aOn6iZehoVe++YtNssXFH49jR9m0fNE8eb544rtz3mfbQedWBT1UHznXuOiPZ8b75xEXjiYuyfecMp74wnr7Zuf+zhslj7Ts/HPjk676P7miOXdKfutb/yZ3Ri98OfHpn6uoPwxfuad+/OnLx24mr3w989vXAp3enr/+0886jrTd/nfnil9m7j2Zu/brtzsPtXz+euf372I2fpu8+nvzH0/6bD/q/XcCd/MZ/4nzQxNWkqauNn/ymu/p7zxe/jN5+PHX7xdTXLya+eTL17dOJfzweu/tw7O7DiX88nvzmycz9F7t+nd/2w8uZ+89n7j/f+v2LHT+9nv35zfYfX2394cWW+8+mf5wb/x1ovv4UsffLYNFu34ohwZlfq7d+FoUoi0rCBUWl+YckBAXE+kHCvDz8oX4xUYmwpBxWOrYiJo0MK6g1bjut2f5R58xH6t0X1TNnMYzGvEw8JQ9Dy4Yzc2Ck9EzMpjRKZh4PS8Rl5gQ4u7kuW+a/xhG5YWMxBsPKzebkZKPj1yaAvGPdPRAxcZzs3Py4uDgX53Uebpi1sfS0lPy1sfEe7vHeIHTSemzShliQt8/Kd+Mg0IyY2OTQkHA3lwgXp83BQTmRERmhIRt9ofHeoHgQKAEMjveGxHuDk6A+iSAPREx4B5fSVc5UltE0FXRVaYG6jKUuW8ovspWlDEVZgbyMKiuhSIuoIi6plYFuZ2KVxVR5IbmVhqjH5wjpGFUpU8QmtrMI7SySkEVpZ1PEXJqYS5PwCiS8AimfIeX9XXrD6uSzlo6PS5U4kkJOWyGntYTPw2LDPcAeb6/xcfTwWu3sudrZ08HJy8nBy8nBy9EJ5Ojs7eju7eju7ejq7eACcliC03Xp7eXoshQgJ9el8HJy9XJyXYZvUGJqZYR6BU2gYbZp6S1d9OYuRouK3qSkNylZAjW33cDrMBWKe0tlg6XyoRLZYJF8sFQ5UqIaKVQO8RRDRaqRIvVooWKoUDFYrBwpU42Wd42WyYdLFYMl8v6izt5iWV+xrI8p1CGLW1Mo5RuJJUn4okRcYSKGvx7D34gv3kytTCOXpRJKNuJK4vML4zHFa5H8uFx6EoyaCSch4VgSMp+OQrARuXx4ThE8pxCeW4xCIRITA1xdwU5OEFcPiKsX1N3bzx3i4wrx8QrwAoW6QKK9ojeH5zHCkOwoLHctuWgdrTway4vG8pMKqpIKquJIpYkFVZml7ZtL2lPL2jOqJRnV0qwaWXq5JKtKllOjyKvrgjeokU3a/BY9qlmX36LHtBqXpMS3d+Pbu7FtJky7ES8yI5pU8bTqcDQvIK/AfUN+NLY4r1KWzBfmNegInUN45RhRuwXfNYFq74U16XEd/XTVNEU2ge0YRgsHEc19WfUm2O3MmwAAIABJREFUrGiM1rWVod5Gkk0iWvvyWrozGkx4xTTdvBvTNUnUzWC6xtHyUbRkENnWixB0w1rMGbXafOkIWb8Do9qCVW8ld+8jDx7ONc4iRw4TdpzlHb1afuoL7q5z+O7dBM0MQmAmtnXjG7SEOg2hTkUW6MhtRnJ7D0n0f0i7q6i4srVf+Ondsnu/HdxLcAge3KFw13JXiiqKwt3dISQQd0ECBEI8nY57iCtRJDgEt7K11rkg3bv3e8444z3fN8b/YlWNdVNXv3qe+cw5d0bkNUcW7Q0t2IurayU3dSe036XtvWiXWI/fcdo7/6BvSRun/UlM96O/XAQACAD/z3M3IABKAGDjnqnYyv22mL9c9IMj3P5y0VDPGhdGI0UziRg6Gk3xI7D1Yor/7eIT0Q/PJJuegpueQj/1QT/3gRsu/rTh4gPZj/dkv96CtM6CSsWvN4Ud0MDscseWYzGpBDSbiCFTcVQqnuns5K+gaqKmZQs38EAYe8MNPU1tAlu7Lv6nizLgf+Di32mUQaAIBMeWlhak0uGZmbHZ+VUZuCQFHr//cPPFi0UI+rK4cKnv8ZOBoQUI+jz1bXx2FoQAGQRIIHAVBL6trQ5Nz6wAwCoELUplIgiSAqBYIgUAAJQBgAwAvx9TB/0VAAI31iMBCBRLJSKJWCyVABAIQBAIgjKZFIKA9bVl0dqSTCpeWF6aWVlZAMFZCLrUP0Iu30OsOkzd3sHY3sVpOBmc1ogrP8Zs6mXuPM/cdYG18wKzsZfT2Muu7Yit60hs7uZva2VVHxbu7EEJqtU8aMZ+HAsfppquuzrMDoGwRsDNNNT0VBRhMHWk399djKAwEwqzdrbmnriQfOxCVtu1rMOX8w79nrP/Iq+uJfPw+aQDZxL29lZ1P0jbey5h92nujs74Pb2phy/ln7xV0HmrpOtO8/W3TVdfb7v8rLL3blXv3drzDxouPdzxx7Pt117vuvup8fqb/FO3K8715Z+6vf/h4J4HX3bceFt/9UXdtRcHng7t6xs48GTo8PPRhpuvDz7/2to/s79v4NDTr+39M6c+L7S9nTr+avzkp7kT76baPs22f5k//mFq/6vRE1/mW4ZWjg2IjkyDUX98Rhx8pH/4pUvrm6LXq7veL+7rnz76Ya71/UrLp9Wjn+aODSxsEHhiaKllePnE0FLr15WOcVHbyGrr15XWrysnx9Y7J8SdE+KOcVH76Orx4cUjI6KDk1Dqszn/zpf6BZ3a8fsy/xiNPXTDJIBr5hCpZ+qGNNiqq2OB0DJUU9GGa5ub2Qc5BtBRUfFmnsQgatr2jpu1nXeKW+9Ud/aVH/kjjJwY5BtFCooi+wbTA4KJ3n5oDy+SXzA3Go/28tVVUFTZ9IOunFy4szM3Mpzu58v08w2ztnSEI6zVNcKsbTiBAZE21rYqSk6a6lG21kRX51ArC2tVFVsNjXB7hzAHe0s1Ne1f/2WrreNjaeFqZGCsILdFQQ5lZOhnZrrhoq2mhp2Wlj0cbgdH2MEQzkikvaZaiOWWAhahgk8ujyVUx5GqeMRqPrWKR6uKZVTG0stjqeWx5DIeqTSWVBxDzGegs8hhedTICi6xlI3NxAemov3yKBHVPGoeNTqXEp1DQedQsf+bi6QNF0vYtL9o/DPf68WsGBYzLGyLmpbaz5u1Nquo/ZeC+m8K6nIKf7moLievsVn5u4v/mX9b+J80aioob/LlZPtxs4P5+WHxBRHxBVEJhfiUUmJaOT65GJ9SRkqvomXXU7MaKFkNtJxGZv4OZv4ORmETq3gnvbCJkt9IK9zBLNnJKtvNKG5mluzklO2JrdjHK98XW7qHV7abV747tmwXr3w3v2IPp7gJl1oewssJ4+WGcLODY7KCY7KCOJnBMVmRcfnR/LzouPwIfkEgJyeQkxfIyfGjp4TShDi6AEeg4SOjyKHBzNAATpAfy8+L6e8TExoSbO+gr6ICV1SCK6tqKarBlTV01eBIFThCQ09d00gRbqFh4WkWTDcNY5qGM0zC6JZRbLNwpkko3SycZRxMMwikmkXEONFSbanJFkShOSnBkpxkQ0s1x8Vb4IVWxERrcrItNdWOlmZHS3NgZDizs924ee6x+Z78Qp/4El9hqbewxDO+GCUs9uDlW+IERiEMpBde0TbYNCzGL67UkZ7lyivyTK5GpW/zLdjllb3DM7nGhV/qlVgdkr0zOGunf3qTX2qTp7DBiVcVkLk7uvgouvRoWP5+75RGj8R618SG4OLD6Nr24LLDEbUngisOBhbvC8jf5Z/d5Jve6J1S7xJfHViwF13XFlHTElXfgdnRG9XU613XFnrgIqHrHuvC89gLzzhd93C7TuPq20Jzm6Oyt0em1WEyGjAZdbicRmzuDmxBM6ZoT3TRPnT5kYjyo+Sm0/R9l5K6+mj7f7dN2oZvOutXcsK/vIPT/oT7t3rxf+Li9f4BftUBe2wS0p6gaRwG0/GFI1w0ENbKGsbyikhD/a24cCopmoGPpkWjyX54th6nWGffQ927op/vi3/oE/3wVPwfLj6FfngO/fT0Txfvyn69CcHOQcpl7zaFHdSIbnbHluFwKQQsi4ghUrBkMpbu4hKoqG6sBrOBG3ggjH0QRihz24C2U/8fXfyLRhkEiiGof3R0Ymlpanlleml1RQqugeCTT58vPexbgqCh1dU77z9+nJmdA6D3Y1MzS4sQBElBQApBS1LJyPx8/9j4EgAsg+CMWLwGQSIQXBNLZDJwY4fi30UEIUgGAhKZVCKTAhAoAwEpIFtYWlxeXQEgSLYx1ArKIAhYXZpfWZqTycQiqWRBLJoHwFkIOvfiY1zjEfa2o6Saw5ymTlzhPr/EOlJNG23HaXRNB66hl7H7CnnbOVJtD722h1JxMmn/Zf7O06SKw/xdPV7xNSrOBAMvmoUXVVXHVQ1mq61trY0w01TTU1OAIdS1/T39CZF4fGg0NgwbEkaiJxSUHT+b134p5fil/M5beSeuVXXey9p7XtB4Mq/1j+SDZ7Na/ig9dS/9wKWclpu8Xad5u07H7ztXdqav+uKzku57O66/3XH9zbYrL7b98XzblafNN17tvPl6z513ex98PvRsrPaPV1kdN7fdeFfY+2Bf39Duh18ab77b0zfYeOf9weej7R/n2z8t7H0yXH315dE3U60fZnc9/Hzw+WjHp4XuL8tt7761vp3pHlrtGljuHl47Nbx64uPcobdTbUNLbV9XWkckx+ehsCuftA491j/+1q3jfeOItGUcPD641DawdGpA0jUobhlcOjG01D661j661jEu6pwQnxxb33g+ObbeMS7qmpScmpJ2TUr+pHH9+MjS0XHxgSko5dmcf9cr45KeLenHc25MsvZfNQnkmjtGGVh46Brb6utZIWFGaqo6SF1LM4dg5yCWFzrJ3Jscxsnd0XO/7tTDkpP3q7uflBy8FE4UhvlH08PQjKBQdkg4LTCE6BtACwnjYfFolLeunILqD//QV1CMdHOLQ0cxAvyZfj6hWy1cEEg7dc1IO1tOYECUra2dmooTTAPtYEP2cAnbamGrruIA04xydAi3tzdXUdH9r3856Or4WVi46usby202U1TwMzEKtjTzMdZ31YY7aGk6wOGOCKQjQttJW9tVB+kIUwvfalLEIlTxKVWxxJo4chWPVM2nVfPp1TxmZSy9gkcr51H+crGAicmmhOfTIiq4+FI2JhMfmI71L6BFVPPJedTIHEpUDjU6h4bOpWP/u4ssUjGbXMqhlbD/Mxx6cQwzm03PimHRQ0KM1TTU//kbbLOyxm9KmnJKmvKKmvJyGnKbNeTkNeTkNTYra2xW1pRT2hix+Xs2xm005RU23tz4BqaotMmTnu7HyQkVFEUmlEQlFEcJC9EJxdjEYoywEC0swiaVEVIr8SlVuJQqfGoNKaOWnFlHzW6g5G7DZ9Sg0ypxmTXEnHpSbgMhu46YU0/J20bL307P207L2UbLqafl1tPzGhj5DYz8bdScOkxyaQgvZ4PDQHZGECczgJUewEoPjskK5WZF8vMi+AWB3NwgXmEoryCUm43hZTAFGXRmLBWLp0WEMUMDWUG+DD8U3debHRwUZG+np6wMU1CAK6shVDS01WB66ggdNSRSQ09Vw1AJbqHjEOhJTUGxM11oyc7UJBQrw4ebjWKnu9FTXRmpLrR0D3Z2QFKZj7DElZfvGJNjx860Y2ea4uLNcfHmuHhLQoIlIcEcJzTDCkwxAjNcvAVeaI6LN8cJt5KSbCgpW6kpltQUK1rKVkqKcQRXL4AO88Ar2YZaRMYFCascaFlWlAwzapYJM8+KV2rOKbRg5hmT0i0YuY78Cqe4KgdepR233IxWYETIcoyr8c3c7Z+zB5W63Z5XZsUp3UIrcEpu9C086JG7x7fkoGtOk1N6g1NKjYOw0pZXah1TZMbMd0tvDKo44l9xJKiqNaSuw7+mzan0SMCuM/j2O8zeJ5yePlb7bcyOU+jqE8HZTaEZ28JT66Iz69GZdbi8Jkx+M7pgZ1TxvojiA1GVx8MrTxB3nWMcvJrS84J68IZtcjOh6aJ/aZt/eSe77TG3p4/XcbXrycCC6P+2TwMEZFJQJoagG++/8Kv322MTkfbf9/XDEM7q8K1KGkbyighDg634CBopmkaIon6vFznFOnsf6NxZ/+me6Ie+9R+eijc9ATc9hn56BP30CNj0BPzhKfTzU+ifj8Ef70t/vCP79QYEOw8pl7/fFH5QI7rZDVOGxSQTMMwNFyl4mqtLoKK6sarWVri+G9LIG2GMsrAPbO/ecFG20UT9f3Jxw8aNPuq9168/T00ty4AlCbACQGsg+PzL4O+Pn85B0NC66P7A0Mdvc/MQ9G5samphYePfghQCFyXiz1NTzwYGJiWSKal0FgDmAWBOLN64hkoKABvd0b+jKJKIV9fXVtfXZAAglkpkADC3ML+wtAhAkAyQ/bX3cX7u27eZKbFoXQLIvq2uzUiksxD0ZkF0+dPo+c8Tpz9One6f5FQfcaRnh+bszO3uK7/yIf/8K+6h6+y9V0n1Z/CVnaSqzrSjtxIPXGE0dMTuPO3Or1C0j9b1IJt7UVV1XNS0tmprb9VBmGuq6agqaCI0dAK9AglRBFxIFDocGxhGjMkob+y9UdR9LeXEpeLeB0UddxrPPktp7knbf7a462by4fP5nbeyjl8taLtdfOoRf995dlM3b3dv5YUXVZde5p+6t+3Gu6Zb72svP2u+1V965l7t70/a3022908ffDpy7M1M+cWnpeeflF98WnHp2YGno3seDzff/3zk9eT+56NH3kx1DC6fGZc2P/zScLv/5OfFQy/Ht93uP/RirPPLUs/ASveX5Y7Pi2fGJL2j4t4x8amR9eMf5459nO34unJ8cP7w4Mr+aSjw8kdk22ujrkG37i/bx6RtU2Db15WurytnvsrOjIGnxsXtI6snhpdbv660j65toPi9QBwXnZqS9swAPdOyzglx++jaydH1ttHVw8PzR8bWD0xByU8XfDtfG5X2WuR05N2eoey6aBLANXeONrJC6ZvYGxpYa8ON1dSQSH0rc+dQ19AYFC7Fwo+BTqhoOvOorvtheeejut6nRfvPRZCF6GAMOxLDDY/iR0SzQ8IpAcHMsIg4PBHj5aMrJ6/yj38YKiqgPdzjMWhWkB/T3zvEytxdR9teUyvawZ4TGBBla2OvoeYEU8c529O83CNsLB201F11kFhXl0hHB3MVFe1//eqgq+NvaelmoGciL2elqhJsaRZuY+VnbOiujXCCaTnB4c4IbSdtHVcdHTdthIOmSri1STGbWB1HreIRawXkaj65Jo5eE8eo4bOqeMxKPq2CRy3nU8p4pBIuacPFAnpkZSyhjIP9P7qYS8fk0b/XiwUMwl8oFrPJpTH0Us5/TzGXkRtDz4tl04KCjJXVtP65GbFZBSanDJNX1JKX15SX05SX+9PFjaVEeU15BU15+b9E/CsbLm58D1NUgikqbfJmZAVw88KFxdGJ5djkcmxSGTqhBC0sxiaUoIUlmMQybHIFNrkSl1JNSKslpFYT0qpJGbWkrDpcejUm9buLhOw6fFYtIbOWlFlHzqwjZ9SSMmoJaZX49EpiZvXGxn98WkW4IN+fne5NT/aiJnpREr2pSV6URBQ5wYuSiCLFe1ESvKjJHpRkT3oGip7mz0yLik3HMuPxJDopGkMNC2GEBLCD/dnBvuwgf25YcIiDvZ6S8kYfFaGirqsB01bRQijDEOq6ymr68pom2vYBvuyswPgin9gcX35eUHxRaGJpQFy+Jzvbh5fvE1vozSsMSqkKTqsJSKvxTan2iC/1EJZ6CEo2ghKWeSWUoYSl7nHF7nHFKGGZZ3yJK6/QKSbPJbbAjV/kxi9yiMlz4OTaM7NMouL0/JlwT6KyfaRlVHxwQrUTK9+eXWgbU2LNr7BLqrOKqzRm5OmS0g1p2ZYxxRYxpaasYkNKHgKTphmZZMwsshXW2SfWW8aW65KztHCpypGJRuxS+/Qmm9RGh6xmM2GlcWzxFk6BITVLj5iujUvWjE4wjSl2ytzhkLXDLr3JJf+AW8kxq5y9LlWtwXsvEdvuUltvRzf1emTvckqodYkrR8VXeMUVu3JyPLh5/kkVfslVvsnVXmkNqPTtvgUHfIoOR2zrJey5Et/1nHLgpk3yLmzTJZ+SNr/yLnbbk9ievrjO66eeDi6Kvq+B/c9cTEDYYzSMgmC6KBjSUR1hqaxpoKAMNzK0wkdQyGg6MZqKxdL8iRw9djFy90PEzbUf765terS26Ynoby6CGy7+9AT65TH4433pP25L/3kdgJ0FVco/bIo8ooXe5Y4pQ6MTcdF0AppAxVFoRIaLc4CiurGKliVMzxVhiIIbupvZ+LeduvD/00UZCK4AwN2Xrz5NTIggaA2ElmTAigx4Ofj13vsPMxD0aWXt8ovXjwdHFiDo7cjU6LcZCJLJALEUBJdk0s/fph9/+TK4vPJ5cXEOBAcWFj5PTa4CwBogW5GKN+7C+LuLYqlkTbS+uLwkBWRronWRRLy4vLSwtAhCkOxvGy+/ffs2OTW1KhZLQGhqeW1OKhuXAf3L6x+l0GcIeimCBiHozteZ2KqDAUnlWW3X9j0eOzchuTgDNdwepTaewZS1cZrOZ7c9yGi5nXL0qmDveSdWgbxtpK4H2QxFUdVxVtXaioBbasPNNlzU1tQN8gn+7mIYJjiSllmzd/eVh0Wnr6e0Xi4521fWfX/HpZdxDSfzWq5Wnn8Yt7+n/MKTynNPS3seZ7XdjTt4JW7/5bgDlyouvSk596zk3ONtt97XXX3dfPfjngefa/94vuveh57Bpc7P8+0fFnY+HMruvtd0f6Dyyqv6m/0n3s8ffjN96PXU/pfjB19PHns/e7h/umN4tblvcP/L8VMj63ueDO96ONDxZal3RHRmVHxmVNw1sNw7Iur5un5qeO3k0PLBt5NHPsy0Dy0dHZw7OiraPwv5XPmM7Ow3Pj3ic2m87qvs+Li07evKqa+rZ4elZ8aA7klpx7io/etK29eV9q8rJ0dWT46sdo6t90xJe6akp2dkZ2ehM9/Aro13hldODC/tH/h2cGxt3xQkfDzr3vJUJ7/TJLMl99Y0rvGMsR/bzCnKwMJT19hWX28rQstAXQ2pY2hj6RruHslDEVItApikjIams3013Q8qeh5tv/iqcO+ZKEoCPhwfi8bGR2OFaFxMaAQ1MJgVHiHYcFFeQfXHH42UFLEozwQslhMcwArwDbUy9zLUd0TAcS7O3OAgjIOdM1zTFalJcndm+qIibKwctdQ99HXxHu6RTg5myoq6v/7qqq8ftNXK09DAQlHBVl0lzMoi0mZrkImxp662M0zTGQFzQSJckNpu2jquSLiDhkrEVpMSDqkmjlrFI9YJyLVxlFoBo1bAqOGzqvmsqjh6JZ9WEUct55NLY4kFTHQ2JbyQEVXFI5ZxsBm4gDSMXz41oppHzqNG5lKj82jofCYun4krYOAKGLgiFr6YTSrhUEo4lNIYanksvYxLK4th/DtcRgmXkRdDL+DFUAICDBWU4f+SR25WRsgpI+SU4PLyWnJyWvKbteTkNDfLa25W1NysqL55o4LcrCkvp6UgD1NUgCspwpUUtRTkYRvvy8nB5OXhCgoIRcVN3oxsf05eMK8gnF8UHV+KSSxHJ5RGxxeh44uiBEXR8SXRCWXRCWXRiRXY5Eq0sAydUIpJKsenVuHTqjGplbj0akJ23fdk1RHTa4hp1cT0akJaNTGjiphVTc6upWTXUrJrCemVYXF5fqw0P3aaNz3Jm5rkS0/xpSdvAOlNSfCmJKAoSShaKoqR6U5JCWRnkJMKoqg8DJ5KiI4mh4fQQwKYIf6cUH9uWCA/MizMyUFfRVlTTl5TQRmmpKqjroVU1kQow5CaeioaBnKaW+DWPm7ERG9Oli8vL0BQEBBXGCgo9I7JcaWlozi5npxcZ1YWil/km1Dul1LtlVjhxM134RV6xpduoOibXB2QVuufWuOTVOmbXB2YXheUUe+fWuuXUh2YXhea3Riasz0woyEwa5tvUqUVIckgiA33JCnbRZiG8Xx55Y6sAlRCnX/2Hr/8/YGlR70LDzhn7LBLrnVK3+aa1eyUtsM+uXFrfL0Jt8KQXWIlrHNIa3JMb7ZOqjeIKdZh5GkRs7fwqm3TmyyTt9lk7DAWlOtzivSYeUhiOgybpBktVArj69FzrZJqTBOqzBLqtmbstMnZZ5yy3bH0mN/23uDd572rT9okb9/CKDIiZ20hpm3BJJhg400wAqOoWAtSkhU13YKWacrIM2EV2iTU26XudM8/4lfZST18B930u2VCM7rpd5/idt/SLlbrY25PX1zn9e5nQ4ti6P/iIgQCMlAmhqDr7z/zqvfaYePh9mgN4wCYLgqOdNBAfnfR2NCSEEmloBlkDB2PYwSQYvQ4Jf/ponjTY3BTH/TjA+jHh8APj4FNT8AfH3938Yfbkl+uybTOAMpl/Zsij8Cwuz2w310kYog0PJVOYrq4+CuoGapoWsL0XeAGHlr6rlu2+rZ2nf+fu/jX7oh/j4aCoAwE1iHoUX//l+npNQhaA6EVAFwGgBeDX++8+/ANgj6vrp1/9uL+56E5CHo2MPp1cgKCZBv14ioEjqwsP/s68mFx6eX09JhU+nxk9PnQ0AoILkkli+I1KQQB/9lHBUBQCsiWVpbFUsnK2ur84sK6WLS0sgyCoAwCNg7IASBodn5xanZhTQqIIGheKpsQA+9mF59NzX6RAv0iydPFlVEImoGg/rn1Xedu4PPrfJNKs1qvdn6ca74zwNt5jljRmnTgSn77/dy22yXdD1IP/25PyVKwizBAUUw9SCraTmpaW2Fa5kgtE01VHRUFdR2YbohfKCmSgA2OjA5Fh0bTqw527b7al9V+Mbn9Snb3nYreJ/VnnrKqjpWcultxvi9mT1fDzf6dd78UnXqU3fEg7tDV+MPXOPsu1l77VHnlXV7Po5rr73Y+Gjr6Zrrh5rudD7+09M90fF7oGV7rHZEWnOnL6rxz4Plk0/3B+psf2r+s7n8xufvp6NH+2SPvvh3p/3bs43zniKj+/sf9r8bbB5aaH3w+9HL8zJjk7Jikd0R0anCl88tSz/DaqaHVkwPLbQPLe1+OHnw3ceTz9LGvC52L4P5FyP3yR/WTb3RODQbcmKubBI9OSlpHFru+LvYOi0+PSDvHJV2T4u5JSdeYqHNsvWN0rWN0rWtcdHpa1jstOzsLnp+Hzs5CPZPSztH19q8rLV+XDw3PH51aPzADCR7NuBx7hMhpM844kXt7Bl3fsyUgxsIFbWjtpW9ib6BvDdPUV1dD6hpbW7lHeqLjPQmpZgFMWl5T88VnNacfVZ150vT727xd3VFkATEKz8NgEzD4RCyBGx7FCAnlRkTFE4gbfVT1n34yVlbBeXkmEjDcsCBusH+EtYW3saEjAo53c+EGB6Ad7FwQWi4ITYqnK8vPK9zG0h6m7m6oh/d0D3ewM1GUN9z8G2rLlnA7Oy8jQ0sleTsN1TBL80hrqxAzEy99XVcEzBUBc9NGumnruuvqu2trO2mqRtmYl3EptQJaNZ9UH0+tE9Dq4pm1cczaOHZNHKsqjl4VR68U0CriKGU8UgELk0ONKGaha/ikv7kYXs2n5NOi8mjofDqmgIUvYOELmfhCJr6YTSjhkEtjqGVcWhmXVsFjlMfSy7nMfyeWWRrLLIpllghiKb6+BnKKyH/J62xW0pZTQsopIOQ2w+U2b7gIl5ODb1aCb1bQ3Cy/geKGi3BFRbiiIkxBQUtBHqagAP/PbAoTlGKSq0np9eSMempmAz17GzWrnpxeS0qtJqZUk9JqyZkNpPQGQmodMb0Wn1KFS67Ap1QS02tIGTW49GpcehU+owafXkPIqCGm1xBSq/AplfiUKnxqFT6tEpdeScisImXXkLNrcKnlgTFZnpREL1qyB0noQYxHkRNQ5ERPotCDmOBFEXqShO5EIYqehmJkOpMSg2KzY/NrcZwEHIlBQGPIEaH0sCBmiB8r2Jcd5MeLCA13djRSU4MrKGgpKsGUVHTUtPTUEUgVOFJTV03DQAFmirDxdcTEuZATvdhZPtxcD2aWNzf3z4cCH16hBzfPJ77MP6naP7XGK7HCgZPnyMl3isl34uS7xBR6xJV6J1R6CSs8+CWu3H9/RMWXeydU+ibV+CRX+6RUB+dsD0itscAl6AUykV4UJbtI84h437hKO1qeZ0JtQN5+v8JDgRUtvuVH/cqPeJce9Ks46l95zLvsqHfpMa/S46iSY24Fh9yLjnqUHPEqO4oqO+ycv8cxd5dVyg67jN3WGbuMhbVWaduNhZUGsSW6rHw4MR2GT9XEJqtEJeizCq2S60wTa0wTG6yz9tjk7jdMarQpOORc1rI1e59uTIU+s0SXkK2HTTfCpupG8PUieQZRPJ2wGCN0vAkxxZiUrkfM1CVnm/FrrJPlGskuAAAgAElEQVSbHbMPuBe3YvZeC2k4v4W/PWLbRY+8FlTRSUbLo5hTj+I6r3U/G1oQQxAISYE/zw3/7y7KAEgqgqCr7z7FVu6xxQhgtlEaRgEwPRQc6aCJtFTVMlRSQW4xtiRFU6gYOglDw+MZQeRYfU4pcvdD5K31n++LNz0SbXos3tT3Nxf7wE2PoX/0gT/3QT/dB364Df58FdTsBZRL322KOAzD7PLEVuBwKUQsi4QlMXBUOoHh7OynqGagqmUF13eFG3ho6rsaW/q0dJ77f3JRKpVKZdJ/37gBgjIQXAWhpx8/fZ2bW4WgNQhag6BFGXC//+OlvqeLEPR5ZfXc05ePh0fmIejVyNT47DcIAqQy8cay67RM+mZq+uPyyouZmfdLS/c/f3k1NrYKQUtS8aJkXfrXeal/AxKAQLFMKgOB5bW1kfExiUy6sLQokUpAEJKCkBSCpBA0t7I+syRalkFLEDQPQMOrkveLa7cHvj7/ttg3M3dtaHhIIlsAwBUQnIWg6x8Hcw+1hadX0Kv2px86l37gHL+hI/vI72Xtt4rartefe1zQes2OnKHihDb2oZu64pThDhoIWwTcEqlloqWqo6qgrgPTDfUPJUURsMGRUSHooChaU8flXX88jj/UnXX6dtrJG803PpV13ufUnGi+9rb49L2Ulis7Hw0W9jwo6X1Seuktc8/FxJa71J1nG+4M7+ybyOp+2PTw69H++f0vxkovP93/Yqzlw2znwNLZcWnL+/n0k7cbbn46/m6h8d5g9fX+Ex+Wmx8NN/UNdwyv73k+fvjdt9OTwMmvovr7Hw++njjxca750cCJ/tneEdGZUdHZUXH7x/me4bWzY5LTo+Lu0fVTY6KDbyYPvZs88nmqdXK5Zx3aOQ+5/v5Zs+eDVtcn/9uzOxagllngxOjCyeG5nq/i0+OyrgnJqQnx6Slp97j41Jioa3S9c2Sta2StZ0JyZho49w26MAedn4XOzoA945KukfX2kZXDQ/NHJ9f3T0Ox9yYcD9+DZ7eZ5rQX3JuNrO0yDoixcEMb2Xjrmzoa6lvDNA001LX1TGy3ekR5YYWexFTzACazcNeu31/WnXtae/Z50+9vs7Z3hBNjSdE4PhYjxGCScHh+FIYTHslHY4UkUjQKpSMvr/XLLyaqKgQfzxQynhcRwgsNjLa39jMxckLCSR6uMUH+aEdbF6SWC0KT7u3BCfSNsLVygKl7GOkSUG4RzvYmSgpb5OV8TM2i7O29DQ0s5eXs1VUjrS0xdtYh5ibe+rpuCJgbEu6pq4PS0/c2NPLS13VDaOIcrGr49Hohs5pPqoun1sXR6gXMegGrTsCpiWNVC5hVAkalgFYhoJTxSIUsTC4tspiFrokjl8fg0rH+aRj/AlpEXTytiInJp2Py6Ng8BjafgS1iEYpYhBIOqTSGUsallcfSy2PpFTxGBY9REcvaQLEillURyyrjMUv4rHIhn+Tjo79ZQfu/5LR/U9CWU0RslofLbYbL/QaX+w0hJ4eU26gjFWHyiloK8hvZKBBhct/LRLiCAlJJCamkhFBUhCsowOTlN5FSqplZ2zi5TeycHazs7ezsHZycHazs7czMRnZOU0z+Lm7hXk7BblZeMyuviZmznZHTyMjdzspvYhc0MfN3MPK30/N20HN3MPK2M/Ka6Lk7qFnbKBkNpIw6UkYdMbOGlFlDza6j5zYQM6qCYnI9SIle1BQ3QoILVrARZ6zAGRPnhhe4YOMcsQI3UpIrOcUBL/BnZzKyKrHcZAyVg0Vj8WGh1NAgVog/O9CHFejDDQsMd7YzVlPVVlREKKkgVdT11GH6GkhtVQRcXVtN3UAJZoa08naOjnUhCN0oyR6MNFdqsicz3Zeb48PN8ePl+/Lyvbn5AYnlwWm1Aak1qIQyJ26+S2y+Ky/fjZeP2hiuSSjzEZZ6CUq84op9Eir9kmt8k6p9Eqt9Emu9E2o84std+UU+yZWo+FIzdLyeHx2BIivZRW5FJwUKa2ypec68Ss+MZrfMne75B1DFh90L9znn7nIt3OtRfNCj+IhH8TH34mPupSfcS044Fx51LTrqUXYCVd7iVnLUpfiIY8FRp6LjVhl79ePrTJIb9eMqddlFSHqeFiFDE5eujk1RikrSZZVYJDUYC2qNeTXWabuc8g6aJO8wTGjUjquFs8uRzDITfq0WNh0embyFmGlKSjfBJupFxOqE802J6abUHBNGvgE1D0nJM4uvt0rb6VbS4lV1KnrP9aD688b87aF1552zjrkUnCSdeMjpeiRo/aPjyadZCSgDISkgk4ASKSTbuCpp4yYIAIIASAaAUjEE3egf4Fbs3hoZi7CL0DLxheu7I7QdYMitappbFJV1jI0sSWgSFU8lYMg4PDWIHKvPKdPe06d9S/zLPemmh+JNj8SbHoE/PIR+egD99AD4Rx/4jz7wx0fAzw+AX+6BP92CfvkD1OgGFIvebQo/rIFuRuErcLgUIo5JxhEZOAodT3d18ldVN1KHWWsbuCMMPTX0XAzMUcc7zkIQJINkICQGIQkISQDw+20afxWFwJ8/RySVrYrEEkAmBQHZ99NLQRkErElkr95/Gp9dWAOhdQhahqCJddG1Fy/PPXiwBEHvZuc7bz/oGxqZh6D+6YWx5WUJBIikIolMKpEBi1Lgzfjkx9W1J9++Xf/85eno5Oe5+WUAWANlS4BYBIGS7xNBMgkkkUJSMSRZB6QrUmBZIlsUSQZGp9cBaHFtbV0skkGADIIkICSBoNG5hcG5lWkAGlqXPhj9dnd89t63pZanb9pefri3JD4zOPZWJJuUAqProm8gNAdBkxB06e2AoOEgKb8pe/+5lF2nc49eKTl5u6Tr1vY/npefvmdDylB1xG7xZZi4EpThTppwOyTCGgkz01TRUZZT00PohweGk6IIuJCo8JBo/0jKzu4/9lx7mnLkTOmlJ3mn7+998DW39ZZgZ/fumx8yT1ytvfKq+f4Ap7mn6kp/3sU3xF0X03ueU3ad3/FwfOejiaLzzw+//tb0cLDm5ptt9z50jay3Dyx1Da0efzuz89FQ/pmH+19MHH8/33D3U92t9wdeTjbc+3zw7fTxTwvbHw20DSxenIdOfF7c82LsxOeFI++mD7+dOjm4dGp49fTo2qVpWcfAwpkx0fkp6cUZ8Nw0cHpKfLh/+tin2dahhVOzku51qOEb5HptCHlxGHn6c+Cdyb2rYOuc7MjQQuvQwukJ6dkp4PSU+PS0uGdK3DUmOjUm6hpb7xhZ7Rxd7x6XnJkCeidlZ6Zl52bAMxPSnlFRz6ioa2zlyMD84VHRzlGAe3vE6cBteHarRWFXycP58Mp2o4AYc3eskbW33hYHPT1rDXUDNQ0dfVMHG88ob1y8ByHJJIDGKN278+rr+ksv6i682nn5XXp9axguhoIlCvDYBCw2GY8XRGNiI6IFOEIShRrl7qErLw/75y9maipEP1QKCSeIDhNEBKEdrIMsTNx1kVQvj9gQf6yTrYcu3FMPyfRFxQb7RdpaOcLUfUyNKL6ocAc7UyUFE4XNfmYmEXY2nga6Zpv/y0FTLcreGudoF2Jh6mOo66GD8NBBoPR0fAwN/IwMfQ31PLQ1SS7WtXGMhgRmTRylLp5SH0+rFzDqBYw6AbNWwKwRMKoFtCoBpTKOUsEjFbGwebTIUjauVkArjyFk4ALTsUHFTGytgFZIxxYysPk0TD4NW8DAFbO/D9qUcenlsYwKHrOCx6zisyr5rA0OK2JZlTx2FZ9TwWeX8ljlAh7R20f3NwXt3xQQcooIOUW43IaL/4WQ+y+knBxSTgG5WQkupwhXUIIpKsAUFTaqQ5i8/F/Z6J1uoPjdxVBKciglOYiQ5IcV+mHiA3BJoZTMEGpWECUzlJ4TzsqPYBeEcwoiuAWRvKKwmPwIbkEUrwgdX4oRlmESytHCcmxiJSGlhphWS0pvIGdsI6U3ENLqcCk15Iw6ckYdMa2anFHLzN1Oy94WGV/iy8j0Y2ShyKmuuEQnjNAJm+CCT3LFJ3mQkj3JyW7EJFdCsgNOaIeJc8XH+1CFYQxhFCUGjSHiwiNpoSHc8OC40ICYEN/YyIAIFxtjVQVteTkdZWUdFXU9NS19DaSeho4OTF9Ty0gFZoY0c3eP4HhRkr0Yqd6sdG92OoqZ6s1K9+VkerHTvdiZPtzsgPji4JRKv8RyN16BCzffhZvrzE53jcnwiM3y4ueg+Dmo2Bwvfr6fsMRXWO6XUOGXVB2QWu+fss03ucE7qQaVWO6VUIKKK7TGJxoHcZAosppjtA0m2T+uyoFR4Cao8cvd612w3z3/gE/ZMc+ig275e90K93uVHvMub/Uoa3EtOuZSdNyjot2p8JhrSYtHeZtHWatbyXGHwqNOJe2uVT22+cdNUneZJDcZ8Gt0mMXa9EJNQoYGPkMFmyYXkYxklJjEN+pza/XZFRbxjVaJO/S41TBGOYxVocerNU9qMubXKkUmaUQm6ePSjXHJ+mGxOkEcRHCsATrNAJ9lwijUpxdokXJM4xtMEhucSo561Z4K33kloO6sYWxjeP0lj/yTrsWnMMcexXT1CY5ebHn0dlIKSCAIBKUQKNs4LEYGQlIIkkCgBAKkoFgKSkQQdOfjKLdsj3kIW9shHGHmhdB3RurYwZG2qurmm+V1DPQsiNF4GoFIxBJwBEogOVafU6G9+zHyuvTn27JN98SbHog3PQB/eAD9fB/85YHsp0eyHx/Jfnoo++m25Nc74C83oH/9Aal2gnK5bzeFHVaNbPQklGOxCQQsjYTD03EkBp7h6uCrrmaiqbUVqe+GNEKp67noW3od/14vAgAkAsB1ABQDgPSv00c3OqYSKSAGQCkELayJvi2vSCBIDIIimVQkk0khUAaBUinQ//bjxNTsGgCuQ9ACBE1I1u+8f3vl+bMFCHo5PnXi0rVHAyPTAPRifPbDwuI8JFsHJBAASFckIpH0xeDwh5XVZwuLHY+fDYnB4eX1b6vra6BkGVxbAaVrECSGIDEkFUGrYmhlFVpblIlnJeDIknROCg3MiIZnV5dlsoXVVSkok8hki+uiVQB4Nzb2cvLbKATdn54/+frTyY8ju5/2b+97l3fp3u63I4c/T99elA1JoY8rkgGRZEgKjILQCgQd/P0eJq1G2HBS0NiVfeRKYeed0jMP9zz6Uv/HC2tipoJN9BZflokHWVXbVU3LFgm30YZbaKjqyv+mqq9tGBUcRYjC4cPRYaHR/tG07Z2Xmy/cLzh5pf7a65prrxtufMxouRG/92xu67WUA+ePPpkoP/c8Zte5xvtjvJMPacfvxnc9oe+/cuz9atnlN3ndD468nq698abo4qOmx19ODq10Dq92Dq7sfPBl+4PPVddfN97/tPf5yI5HX5oeD+x4PFB1603L4NKh/ukDbybPTAMXZqETn+b2vhg99nG28eGnE1/mOkaWO4YXu8dXLs3JTo0unZkUnZ+RXF4EL8yDXWOrB95NtAwttQ0vdc9IOleh6hnQ6foI/OKowYUvEY/GDouAjgXZ0a8rJ8fEZ6fB0+OiU6OLvVNr3VPr7aMrneNrnWNrHaNrPRPS3ing7DTYObTWObhyekzcM7LaM7zSO7p+ZkLUNSE+MQE0DckEt8fcD9xF5LRuLe2p7FsKKz5uFBBj7kHYYu1nsMVZV89OXdNYRUPPwMzJ3jPKHyvwxApNAqmc2kPNN97WXH5Vd/Hd3t8/pledCEdzmERqPAmXSiCkEQiCqGh+VHQCgZxCpYU5uxgoyGv98pOFljo10CeRgBZiQoVRwVF25mFWpl76OkwfT36IH97JFqULDzDWZft4cAO8I20sHLXUgqzMGIG+QdZWxvKbzZTkgraaRzjaoIz1TOX+5YzQjLK3xjrbh1qZ+RjpofS1PXURXrra/sYGfkb6/ka6HghVuoddTRy9XsioFdBqBZSGBHp9ArVOSKkVUGsFtFoBrSaOWsUnV8aSqnjkUjYunxpZxiHUxTPKOMRsYlgGLqSCS67i0fLI0SVMQhENW8zAF7OIJRxqCYdWxmGUc5kVsexKHruSx6mOi6nix1TxOZU89gaKNXEx1QJueSynlBdL8PZB/iYP36wIk1eBySvB5BXg8nII+c1I+d8Q8nIIeQW4nJKWnAJM/nuPdIPADQX/buHfswkVQvUIIrv6kZy8CY5eBEcvooMPxcGXaudDsfWm2PpQbHwptv5Uh2C6UyjLPohuH0R3DGE6h7FdwmOcImKcwmNcImLd0HFu6Dg3NN8VLXDDCD2wCSh8ojcxyZuUiMILPYhCH3KyLy3dk5Tkio13xye6YoXO6HjHaKEzJsENl+xJSkWR0zxJKR7EJHdikgsh0REb54zhu+O4fviYUBwjGkMmRKDpYaHc8GBBWCA31Dsmyj/cxdZYRR65+TcdRUWkkqquqqaBpraepo62lp6mpoEq3FzXAuUVHRtETwvmZAfH5gRzswM4Gf7sND9Wqjcj2YuR4sNM9+PmBMYV+sYVuXNynelZDvQMW2qyNSnemhTvQEtyYaS4MFJc6SkerAxPdrYXN8+bV+jNL/bmlaL4pZ78YhdunktMjgsryxItMA5m63hR1B2jrdGJgfE1LjElqMT6gLz9vkWHPPL3exQcQBUdQhUf8io55l3W4lF6wrX4mGvxcbfSVreKky6lra5lbW6lre6lre6lLa6lrW5V3aj6c06lHZYZByzT9pombDPiVetzyjQImRqELDVclmJ0hi67wjypeUv8dn1ujTGvXp9bA2OU6fFqTZObTRO3WybtsBI2wHHputgUE0KKOS7BJJxrGsI2CGCaRsRbEdJtGPkW9Nwt9ByHpHqbxHrn3D1B9Z2Uwzcjmy4acesiGy96l3a5V3Rjjz2M7eoTHrvc1tc/IQVEEAQAMgiUgaAMgMCNVp4EAiSQFIAkICSTQNDN/mFW0W7zEI6OQyjSzEPbwFFbxw6BtFVTN5eX1zPUsySicXQigYjbcJGrz6nQ3v0EeU32823gh3uSTQ8kmx6A/7gH/XJP9s/7sp8eyn5+CPzyQPbTLck/bwE/Xwd//R1S74Tk8vo3hR1Rjdz+v7lId7HzVlU2VNOwgOu6II1QmoauJrZ+rT2XNurFv7ko2Rh2AYCNqRdICkAbLq6IJbMra+sgJAbB9T9d3OioDg18nV9YEUHQKgQuQMA3QNY39OXG61fzEPRiZKLj6q0Xo9MjEujJ2NzbhfkJ2boYBCAABNdkoAz4Mjv/ZnHl8dzC+f6PIwA0JZbOi8SL0rUVYG0NAtY32ruQVAquSKGVdWh9QSp+OzE9sAIMi6A3M6s33nyaEou/zs1JIUgklUzMzUyvr32Zn+9fXB6FoDszc71DE+dmlpqefmgfX9799mv6pQfN7yY6BqeeLq5cHhi9PfHt7vjs89nlaQg6cqOPWtDMqTzKqjpRfPJu9YVnFRcft/bP7H04aEPOVrCJNvGLMXUnKyFcVDVs4XBrbbi5hoqOwmY1PR3DyD9dDA+NDiaym7qvFB07m9d6ec/Dgab7X7bfHszuuCPYczbt0KX89ptH+sYzWm5md/XtejFHOHiV2fWYe7Ivrv3B/jeLmV0PC888PvpmpvLK85wzd/e8GGn9stj2ZfHgy/GdD76U//Fs15Oh3U+H970Yrbzxavujzw0PP+54MtA2vHzs8+yxj9/OfwN7x6UHXo03Pfpy9P1MxY1Xu58PnxxeOjW6em5Gcnke7J1YOz8rvTAruzgPXlqEOkdXDvRPtgwvnxhabB1daVsGK6Zk9tdHEJcmjC8NYJ9NHlgFuhaBjhmw+xvUOw10fl1qH5zpHFnoHF/pmFzrmhJ1TYhOTYh7p4CzM1DvpKxzaK1reO3shPTiDHB1Aby2KLs0L+v9BrV/g5qGJfybI+777yCyW6wrTpfenw/KOaTvwzJxwxpZ+RlscdXTt1fXMlHV1Dc0d3b0wgThE70ICRZhTP6Olubb/VWXXtVd6N976VNa5fFILJdFoiVQCGkkfAaJkITFCrG4FBI1hUILdnDU3bwZ/s+frLTUqEG+ySRMPCZEGBUYbW8RaW3qa6DH8UPFhwUSnR289REBW3TYvm7cAO9oWytHmHqQlRkryC/U1tpY/jdLVcUwu61oZzsfEwNzhd9ctWFoR1vcXy7qIVG6CG89nSAToxBT48AteiikKhPlUCtgNCQw6+IZtQJqQwK9IZFan0Cpi6fWxdPq4um1Alo1n1rFI9fEUTdcLI8h/uliRCY+tIJLrubT8ynoEiahkIYtZuBLWaQSDq2UQyuLoZfHMip5rEo+qyqOU/33CDg1gpgaQUyNgFsZF1vK42E8POH/2qz5m4KWvDJMURmmoASXl0fKyf3pojxMXhEmr/hXafj3/OXif19f9A+h+AQSUX54D2+sqxfOGYVx9MQ4eGLsPLDWrtEWLpEWrhFbPaJsvDC2Pjh7X5yDH8HJn+gcSHYJprkE0VyCaW6hDM8ojls4yymE5hBIdQikOQbRnYIZDsF0xxC6fQjdJphqG0SzD2M5RsQ4RXCdI2KdI2Idwrm2IRzrIJZNMNs+jGsXGmMTwrIJYdlFxDhE8eyjuPaRTKcIGiqKFoKhoqMJ+LAIUlAgO8ifF+wXG+rDQwdGudlvUVVCyslpKyppK6nqqmrqqyN11ZEITV0NDX1VLVMdUw+PMLY/ITGQmhrMzAhlZ4aw0oNZaUHM1AB6ciArPYidFczNC40rDI0v8eMWeDKynGgZNuRkc1ycOZZvSxI6URJdqMku1CQXcqIbNQnFSPVmZfiwsnxY2T7sHO+YXHdOjjMz056aahYZaxzM0vYiKdiGm4fHBSZUu3JLnPnlLgl1zinbndN3uGTvckhvsk9vdsza45i91zZzj1XaTuuMPdaZ+6yy99vmHbYvPGaff9S54Jhz0VHXkhbH4laPqh7n0pNbM/ZvTdtjntBoEldrFFupScrRIOZqEHKVMZk6zHJT4Q6juG3G8Y26vDo4o1yfX2+W1LQlvsEyqdGv7FhoxXELRq4ZPtGRmupBT3Eh8F0xMSgcP4CWEsjKCo7N843N9eTmBqZWe6XU+uc0Y+rbucevU/Ze2prQQNh90aes1aOig9jyMK7ncVLLlZNPPk7KQBEEyTa6p6Bs4yYIKQRKIUAKSTZuqJBC0LU3X2j5OyxCOdr2IUhTN20DBx0dOwTSVl3dXFFBz0jfiozBM4hEMp5IINKCyTwDToX2rifIa9Kfbsp+uCf+YaNevAf9fFf2y13pT/eBnx+AvzwAfrwl/vmG7MerwD8vQeqdkHz++03hR1UitqMIFVhsIhFLI+MJdByZiWc42XmrKBuoqpvDdJzgBp4aes5G1l4t3echCJJBAAiJQHAdBMSATAaCIAjIIGBjHRGUgZBICogBcE0qm19ZX5eBUggSAzIJAEghQAYBEAQND48trKytQeASKJuHgFlA9mTg8523bxcg6M3E1OWnr0bWxAOr4odfp9/Nzw8uza9JJRAAAiJQBkITYsnLxaV7M7NXBr+OgNAsAM2urc8sL6wDEjEIiUAIhEAIkICyVRBYk0Cieank+psPT6YXWx++fji9eHNg/OPy6pupiSVAJgaB8blv02tr77/NvJyd/SyTPVpePT8283BdevTDSOvI/OV1sPHl8N6P304Mfjs1NH7w6fNzI+PdHwcvj0x9gaCDd56zqw8zK48yq1uKOx80Xn3XeP1t16f59rffHGh58tZR5gGxpm5kBZiTqoY1HGaFhJlpqOoqbFbX1zGKDI7ER2Jw4dHhYehgckxN69m0nW2VZ+4efz217+nY9ruD6a030479Udhxp+rs4/rLb4QHL+95MlF792vE7guc0y/iz74WnHqafe513NHre59M7H82Xniur+Lay4Nvp468m6673d/8cPDwq6nKay8PvZnc8+zrsQ/fSv94Vvz7k7LrLw69nz72ee7Au8mjH2bOfwNOfV3f/3Jsz7OvR/qni39/svPJQPvgQsfwUu+U5OKM9PToyrkZydlp8bkZ2aUFsH146cC78RODSyeGFo+NLLWtgqUTYrurw8jL40aXvhBezuxZBFpm1lonJF0z0OkpWff4WufYQvfU6oUl8MIydGYe7JmWdk9KTo2LeyakPWOS3gnphVnwzJTs9Mjqhen1PxYkZ6ZFJ4aWjk1IG76sx1wbct17C5Z53KHmfMm9Wf/M/X+66Ktv5Kyja6uqaaSqZWBs6ersgw8ipXgRkrZGchL3dDbf7q+69LLuYv+eSx+Tyo5giHwOhZ5CI2dQCNkUYioBn4THp1FoyRRakL2D7ubN8F9/ttJSpwf7pVFwQkyoMCoQ7WAZaW3ma6jHDfBOiAgmuTh46yP8t2izfNxig3yj7bc6wzWDt5pzQgLC7W2N5X+zUFUIs7NCO9p6GeqabP7VGamFdrDBOtltuOitr+Otpx1goBduZhphaRpsoo/SVmd7O9XFM7clsuqF9HohvTGR2ZhM35ZEaxDSG4T0hgRavZBWK6BV8yk1cdQyDr6AFlXBJdYL6RsuZhPDq3jUGgE9nxpdyiIW0XElTEIpm1TKpZbGUCt49Ao+o5LPrBawqwXsSj5z47lGyKlL4NYlcOsTY+uEvBphXCmPH+XqCvv1N63NijAFFbiSClxRCSEvj5T/n7r437KxyrgJi2Wh0YzISHp4BC0snB4URvUPIvsGkrwCSO6+OGcvtINnlL1HhK17qI1biJ17uJ1HuINHhL1HhL1npJ1npK1HlJ1nlAMq2g4VbYOKtPGMsvVE23th7H2wWz3RNl5Y+wCinT/RxpdkH0BxCmY4h7Adg5jOwWynELZ9ENPWn2brz7APZDqGsO1DWXbBLLtQlmME1ykyxjGc4RRCcgvGB0UScWgiJTKaERbCDQ2KDwuKCw8QYEIwHs5mGqraCgo6iiq6yup6ajBDDW19DR0dmD5My1ADZoo0dnHyo3iGx/hi4wJJicHkpCBSQiBJGECM975mKLwAACAASURBVMXxgijJwfT0EEZGGDs3jJsXwMrxJKU44pNsiCmW+ERrQpIjJcWVluJGTfakJXtQkryoCRsHqQcz04JZaSHs9KCYHB9unhszy5GSahkdZx4Rq+dPk7cPM42KC0iucYopdOSVuqXUe+fu9s7bi8rda5vcaCmssxQ2WCU3WiTvME1o3CJsNBA06PHrzFJ3WaTv2ZKwwzSxyTh+m0nC9i0JTfb5xxwLjm9N37M1bbdl4nZTQe0WfjWSVoCgFsLJBWq4bB1mualgmxGvXj+uwSBhh378NkNBwxbB/2LsPqOazNa+gY8z58ycmVFpKkjvvYiiFEFRUKT3XkJCCJ3Qeye09AYpdFBAxd4L9i4qiiig9N47aXey3w8488xz3vfDu9b/w517Za18y29de+/r2gS9aLxFGs0Td8Yf22yJzDoSmuSATHWCx7vBY8ISslJzy1KyMPGphUk5FXE5WGR6SUQ+GVlMD6uojaCdRdffDKaeM4krDai8dKqs2aa8LbjlZfylt4ln7rS965+GRBwA+EAoAlsuCoVACAEhBAQQ4IsATwggAQB3u/oCMwhGLkilA6fktcyVVE2UlYzlFYz37NEVF1PWUDUI8PSB+/kH+fr7+wU7BERohGGUKzsVOwS/PoK2PeVte8776bnw5+fg16fCX58Jfnkm+OUF9K/n0M+PuP96INh2F/r1JthzFojl9f/k0rjLlXLUD+PtFe/nFRLg7QvzCQj1gZnuP7ZLSn23tJ6csqmcmtVuBRNlHYums5e31lEB4AEhVyTkiSAICEUiIQTAj0ssIKFog8Nb5wo2+NDs0uoqhwcBsHUFFCSC+CKBEICR8YkVDocDwIZItAHAAp//6uvX1/396wB8mZ55+KV/DoDOiekr77p75hcGFudWOByREAghsCkEcyLR57X1V8srT6Znh4VggicamV8am53hQQKBCPBFAIhEQMAD/A0g4EAi3rJI2LfBfTa3mt5y6dLQ1I3h6Rv9Qy/GJgaWl7hANLexuijgvxkeeD05/mZh8fny2v2F1XdC0fnxxezbL06PLZa/6a/qm72yJro4v8j8/LVleIz96fP54dHPALBefAzFNwZg6hCEs4k1d/G3e5gvhpo+Tl76vmKBKNpu6Kp3EqVt7ismY7JLxkh2r4G8rK70LiWJHXs0VLTcHV193Ly8nd1dXTxP+YdlM8/kNFyue/O9tXexrnuG9Hwovv5uWsujnNbHFdc789tfoRvut3zbyLnz1a/padS97zE3e4ManqRe/RTX8rSqcwb7uL/oblfd1zla53DZw8/YR73nBjfpr4YrO0ebvy3hn/XW9MxgOrrSLz8ruv+heXCldXSd/Xm6oW/uxqLw3Ogm+9NkTfdU1bvRgttv2Z8mTn9fqv8yfX5k9fLERtvAwo05wfV56Mai8PaKqHlgqbJrpPbrbPPwyukpThsP5E9u7O8YVbg7pX7je8Dn+Xqu8PTCZtMk7+wMuDgjvDjNOT081zQ0d2mBf2UJOju12Tq2fn6Se36Ce2GS3z7Ouz4Pbi2CloGVqs5BVtdo09cZ1qdx8vth1tA6rn8z7P6gWeVD6aQ6c9ytwmfzNilMNRu4joWXhoGNqoaZopKx5B51KTkNbeMjh08GOgYmHfWO3+eOSqq5SH36tfxON/52b9XN/rj8ap+AGFQwLBkelBESkB0cmOLnm+DjnRwUlBQc4nDIVHXnTrnf/20oJ41wtEsJ9o33dIx1s/MyNXIzNjihqbrlYoDFoeNqCie1leA2lhEOJ9xNjMzlZRyNDcKdTjkf3K++43eDXeIuJkYeh/Zbqylp7/iPpbK8j9lBHzMTB31tG3UVWzWVk+qqDloabgZ6boZ6DtoqRxV3h9maEeIQxHg4IS6EGB9CSoD9cDE+mBAfTIgLwccGY6O3qsbA4jCffJhHKcofHxtSCPfO8HPK8HOuiArBxYTmhXgWIfzyYd5FcN/isICi8B8Hbcqi4OXRCGwsEhuLLIuCl0XBsbFIXFw4AR1BQEcQ0JH4uMiKuChMVITToUNyv2+XF5PcclFeXExBbKei2HZFse2K4mKK4jvlxSXlxSX+6eLfi6h/R1FS8p/5KT05Ny0xOyUhOykxJzEhG43OiY3LiohICwtPDotIQ0SkhoYnBcHRfiHRPoERXn4oLz+Upw/KzRvp6olw9oA7uoXau8DsHINtHYOO2fsfOeFz+Lin6RG3g5YuhmYORoedTY55HjjqYWTpus/S1cjKzdDKw8jK0/io9wFrX+OjPoZHfQyP+Oyz9jOy9jM85mNw1NvA2tvI1v/AqeBDpwIPnfA2s3E75ejl6+kH8/AKc3UKd7BD2dlE2NvEejp5HbXQ3yutLCauLC6lLLlHfY+ctqyypqyqhrymsry2rJyevLqpsZWnhV3wCY9IB59YJ784R99YR79YR98YO68IO58oO9/YU37x9oFJ9sHJtv6Jh92jjJ1ROi5R2i6R+m7Rxl4xJl5RhzwjLLwjLbxQVl4oG98oW//oE/5RJ/wj7fyjbQLizX3Rxp4xBm6ROo5IHReUyqmQnaaOWh6RtgkVB8PzDkYWWiTgrNOoNtnME/m1Zqk0ozi8fhTOII5kmEDViSWqhlfIhZbsDSnWjqPoxFGVkRUqyAq5kEK54AJ5WJFxCsMsp+5AGtMklbUvkaYfS9CNwqqEFqqEFqmEFssH5muhsPviaQZomnY8RTeZoZtcqR1LMEokHcmqdCmuQVJbE6vagjLLwrOLE3JL0Bk5aZnZJCK5tqqKVl5OKCqmYPH4cnx+fklOETarjJKBZ+cyWnMbrkRSzxxPKvUnNrqU1TjhWxBnniZceJnQdKPlzdcJgXANAM7WrUgA+ke2/tV5AiGfD8CNt90+yWX7XJGKB+zkNU2VVU1UlIwVFfZLS+uJiylpqOpvuRjsGxDgH+QUiNIMK1Gp7FS8L/j1oeCnp7xtz3nbngl/fgp+fQL99oT/r6f8X54L/v2Mv+3B5i8dgm13oX//t4vFPt6x/t7BAd4+MB//UJ+QQ/uPSEmpS+81VFCzUNI8Iq1koqxt0dR2eetUKRDxgJAnEvJFkBAIgVAoBCLh1mBuSChcWd1YXuds8KCxqdmZxeV/tE9AApGAD0RDk5MrXC4HAC4APADmudzn3d1dQ0PrALwbGb/5oXsGgDtfvzU8eNK3tDy2trzE2YQAEACwDAnnAPi0tn7xy9fr3wZGAZgRgYnVjdnllR9bmCIAhELA4wHuBuBxhULBKgDDANxfWKF0fqK8+8x833NjdPrWt8FzT58uCXjT6yszfO7T731vZqY6RkevfB+8v7h6a2nt0Tov7drDzDuvce8GsjreN06stq+sswaGqweHsW/eUd9331zcoD7/HIhrcM1lhhLOI0gXS699rH83Vft25NrQqk0Mboehm+4JlIapt5jMgT17jffu1ZeX0d4jpSi5c7eWqra7o5uPm6ePk4ebi/dxL1g8nk2++eL815nTPXP1n+crHvRFMK+mn3mY1nQ/t+1xavODvMtv63uWk668j7r5FXGzL+zKZ0/2/YzbvSmX3hGej1Y87q943FvbM1f2qCf76it218y5wc3C652NXxfOj3Kob4dwz3qzrr9Ku/yc+PL7+QnepRlhdc9s4/eFm8ugbWST+XGi4esC9vGX0o6PLQMrZwZWGr/MXBxdvzbNPfNt9t6S6MEGuL8Bbi2L6nvnSK+/V34caxhabpkTtPFB9tjq/vujyg9mNW8PwPpWzghB6yLnzBTv7Izw3BSvZWSZ+v4b9mVP/eB888gKu3eqtm/27PjmhSn+5RnhuXFO+yS/fYxT1zNT+X6w4et06/dFRtco/s1AzdgmaYiD7Bg5RH8gFce2wN3OfzhzNJ6mfjxUx8JLy9BWQ/uwiqrJLmnN3fJaOibHrOxDHINSLT3j9nlEpTZeozz9WnHnM/FOf9XN/uhsZkBQfGQIPC0sODs0KCckONXPL8HHOzUoKCU42NHUTFVMTOH334zl9iKd7dND/NGeTrFudt5m+zwPGtlpa0Ta26LdHIMszWw1lO311JAnj0Y5nnQx1rdQ2Otqsi/c6ZTj/n0a23/ft0dya+H0mLqy7s7fj6krB1qaB1iYOuhp22qo2qmr2muqO+loeRgZeBjqO2irHFPejTp5mIQOI6HhJHQoER1CSgwhJ27RGEREBxPiQghxMFxMCC4mZKteLAj1LI8MxMWEFMK9Mv0dswJcsdEwfCw8H+aFQfoXwn0wYf4l4YFbKJZGhpZtoRgXjo9HbeUvESPw6AhcHAobg8TFRZVER57af0Dhzx2KkrvkxHftFZOQ2/nDRSXxHUpiYkoS4goSUgoSkrJiYlu9GfISEj+yhaKExJaFSlJSipKSChISCpKSPxHLyKRyMrGMjC+jYkvJFaXUijJaYSEhN7eiBEOtwDEqcIwybGVpeWVpOb20jFZaRsNgaEVF5IICUm4+ITcfn52Lz8olZObi07MqktNLE1KKYxMKouMKEBEZsIhMWGRWACLFB5boFRTvERjn6hfj5BPj5B3j6BVt7xl10j3SxiXc2glx1Alu7QK3dAwxtQswORlgYhdw6ITPweNuFsec7U+5ezt7Brm4IpwdIp3sY53sopxOxng4ex89bCC7V1VcQlVil6qUtJa0vK6sivZeNS05DVU5LXk5XUW1Q8aHXUxt/I45we1cw+09UA4e4Y5eEY6eEac8wh29Ipz8Y10C0M4BiU5Biaf8Eo66Rx5wQuo5RWg5IPWckMZuEYc8Is09UIc9UIfdkVZuSGsPpI0XytYn4oRPhK1X5FGvqAOukQZOKD1nlI4jUs8tUs0JIWHlqekVfSSu5EB4nmls8eFEgkUC3jKJYpPFPJxK2xeL1Y8s3xdPPJBA04shKSNK5UIK9wbm68SS9OIpquHlmhE4pdBiRViRXGCOcSLNKrfONJ1pmsYwTqIZxRENovGqsEK10CINRIlaaJFhDME0hWmazjqUwd6fzjROoR3OrDxVVO1Rwobja7Kqz5bUtKaV4nIxJWWlGEJpUXlOenFybGlyVEVyJCUzobIgA5+ZUpAYn4lOSE1MycwqyiunFtDr0mkNiBI6iljng6F74xqizjxIbX+SVH/l9KvuUYFwFYBNAARA9BeHW9laROXzRQIeABeev3OJzTdyQSruP6mgbaaqdkBVaZ+Swn4ZaV0JcWVNNYMAT1+En3+In3+gf5Dzlov0TqV7gn8/4G97wvt5y8Un4NfH0G+P+b88Efz8VPCvp7xtHZu/dAi23YN+vQV2nwU7c/t+cmnY7Uqy9iv28Y7z9wkO9PGG+fjBfWGHjC13SarukdFXUDNT1joqq2KmoX/k9Lmrf7so+uGiSCQEkAASiaC/XBQtrawtrq5zBKLx6bmpuQURANDWaVWRUAiEHJHw++TEMpe7BgnW+RAfgPkNzvOuTx+HRlYBeNo30P7izSwAN3t6W5+/GdnkzHO5qwI+DwAuAIsi0RQAncvLzW87L3zuGRGBgbXNnvHp6aUVvlC0KRTytn6ExwUcDuDxRELhKgC9ENQ2NNo8MVf+5lPp084LI5OP5xaaHz3vm5sbXV0Z4Wy8mhj7sLz8aGqqqetTx9Ja+/hcx4Yg585zL1oTrWc8/soTytfx9g0evqev4sNn1sBow/BUy/B83tXnvhUNTtnMYNw5FP1a2Y3u2s6p5k9zF79vOCRRtxu66dgiVQ96iskckJY7ILdXX05GS1pSQUpsz/920feoe3AsvrrhRW/d28GaD1MNX5dzrnYiaBfSzzzMbHkUx7qSUH+H9mKE+GI48er7+IdD7mffwq998Wp4BGt+lnX7K+n1ZMXjb2WPe8sefS26/7HicS+9c6z0fk95x5fT31bahtdremYyr71Mu/ws/+572oexi7PCM6MblHcj9X3zV+dEjf2LlFcDjb0LRXfeEZ71tY9snB1cuzTBub0gvLsINfZMXJvi3F8V3VsVXZzisD5NEF72sT5PNY+utywKWwQgbXhh3/1h9SeLOneHkAMb9RxwematZZp/dkbYPLJW920G97Kn+PGH+u/zp0dWWT0TdX1zF2cEl2eFl2dFF6cE58e5LYOrdV9ma3um24ZW2wZXWJ/G6d0TTTN84uBGWMeQKf2BVBz7CLkj58HU4WiiqjVsy0VNHUtVtYO7ZXR2yWvrmNgccYA7BqdbeMXv94nNbLlLe95fcb+HfO9b1a2+iAx6SEhCNAyRiYTlwoPzQoPTAvyT/HzTg0OSg4LsTUxUd+5Q+uM/B+RlUa4OWaGBaC+nWFc7H3Njb1Nje12tKIcTCe5OwVbmJ7VUnY20Ih1sop3sHAy0zeX3epqZoJzt7Yz01f/8zwGZXV5mJt5mJkdVFXW3/+e4mnKQlUXAYTMXA71TWuqnNNTsNdQctTXdDfU9jPQddVSPq0pHO1hREpGURAQlEUFJglOSQilJoVs0khJgJHQoMR6Gjw3Gx4bgYoIwSJ9CuBc2OhgfCytCeGcFOOcEueJjYYS4Hy4WIXwxSP+S8MCS8KBSVEh5ZCg2Go6PDSPEIYnx4eSESEpiJDkhkpQQQYxHEeKQhDgkNhZJRMeURkfaGhoo/LFDSXK3nITUXnFJOTExBbGdSuI7lMR3KIuLKUmIK0ruUpSUUhAXV5SQUJSQUJKU3MrWx603ylJSylJSP16Ki/+ELSzHFWGxxbjyQlxJARZTiCspJublVWRllZaWUAgEFh7PxGIrsbhKPIFBIVVTSDVbIZNqyeQ6KrWeSq2nUhuo1EYKrYlMbaTQmii0Jgq1iUxvJtGascS6kgpWSQWrDFddjq8tqaguLGPnYZi5xVXZhZWZ+fTULDI6DRufjk3MIaCz8dFp5eFJmLDEIgQ6Hx6dER6dGoGKQwXDQ93d4Q6nUI4nY53sYlxOxnm5+FhbGcnJqUlIqkruVt+1V1dGyUBeTU9OTVdBU1NBW0lBT1XT9JCV+9FTQQ6ekc7eUS7ekc5eEU6eKEcPpL0bwtED6eIb7RYY7+If7+Qfd8on1tot/JAjXN8ernE8QMPaz/BkyCHnMDOXMDNH+GEXxGFnuJUrwtodedwDddwrytojwtItwsQ5wtAxwsAZpe2A0HVBqdqH7jB30/aJO4IuNUJkOuRWRtffiaq/54pptkggWiSSTOLw+2OwZsnUw2mMg4l03Si8WliJQnCBQSxZP5asiijRDC9XCi5UCsxT8M86mEi2zqk2S6EfTKIax5MNYwgGUTiVoHzVkAJNeLEGrGBfFNYiufJwauXBRLJldpVtAcsul+ZRSIeXVSWT2flUZjamtLAwr6IgqywjHpcWXYD0D7be72WmHuVgWoryJiXCSyICiyNC8sJh6WHwXHRSSnxKfGJmWiE2n1abz2yOwTGRxPrkM3dzzz9Mq7vU+rJ7TCBcA4ALAB+IIAAJ/+JQ9KNlgM8XCTgAtD56fSoi08gJrnjghJKuuZr6fjUlQ2UF4/9yEe4XEOQf7BKE0kJgVOmdSvcEvz7g//yE98uzv1x8JPjtEe+Xx4JtTwQ/P+Juu//Dxd9ugT1ngVjODxeP/Y+LPjAff7gvzGy/1S5J5T3SOgrKB5XUrGSVTTX1rFrOXt1qsgQivkjIFwkhEQREQsDn87dchERC4V8uigBYXFmfW1wG/zM3XAiAkAOg79OTKzzeKpe7tL7JE4LlDd7r7i8fh0fXAXjU+63t+atFAG71fG1/+2Fsk7ciFHEA2ASiVSBaAGAMiJ5NTVXe62h+9XZQCN5Nzj//0j++sCQEYOsgj0AkBHwe4HABjw8JRSsA9IlEl2fna0ansZ/6Kt72sD/1dYvArb7R5wODY3z+Ny63a2X1/dr62w1O65f+x+sbz3mCltE5zNOugOpz8Kbr+K6xupGF2yKA/dhX/PLDpVX+xQUOs3s4tulmILHFJa/Gv6Itselxyc3PpEffW74uN3yYc01n7jB007YJUzngLiazX1bBRF5WT15GU0ZKfteWi05uvq6evk7ubq6+Nt5h6cy285/Gsbc7az5Mnh3mpF94HcG8ntR4P451DUFqzb/0qql3JfP6O8zr8Yj7372vdCPvfPNoeBTU+LTi1XT2ze6Es8/wzwdLHn3JvvGW+nYM97Q/78b7xq+rrQMbNd3ThBf9kU03Kp5+ZX2eJr4ZaBxcYX6ZKX3Sw+qeOjfOrXw/WnjnPeP9WMalZ6QX31r6Flv6lu4vix6sgdtz/MpXfXWfxs6PrF6a4tT3zlLfDpJefW8eWj03J2hbAWcgkDgwa3B3UP3JvM6d7+Hf1+s2Qevc5oUlUfu8sG5gsbp/mto9SOjsbxpaPTvBre2dPT20emMZXFsAl2dFF6YEFyZ45ye4ZwZXmvoW2obW2obWar5OM3pn6qb4mK8rwbf6TOkPpJPq7BjP8h9OH44iqh0L1bHw0jSw0dA+rKxyQHKPppS8jo7JySOOSKeQTHNv9AF/dF77w8pXA9gHX8gd36pu9aLSqDAYOiYkNCssJBcenI8IyQgOSA30zwgJSQ4KPGG8T/nPP5S3/3FAQTbSzSk7NAjt5RzreupvF3/Ui1ZmJ7VVXfZpxTidiHGys9PVMJff63PYNNzZ3lZfW/3P3w7K7vExP+hjftD6LxcDLc0DD5t7Ghs5aGueVFM5qapsr6nubqjvuc/ASVfNVkM21ukoLSWCmhRGSw6npyJpKWHUZPgWjeTEUEoigoQOJcQFb+lYEu6LQfriY0OJ8fDiMJ/sIJfcYFd8LAz/TxfDA0pRQWWo4HJUMDYShouGE2LDSPHhZDSKjEZREiLI8eGkv0JBR5DQkZSk+NLoSGtdHbn//KEkLqkgISkvKSkvJqYgtlNZbIey2A5lcXFlcXFlSSlFyV1KEhJKEhLKkpL/zN8vVaSktj4qiosriIn9VJJdjMkqwuRgMLkl+VmYrPTCjLTC1JR8NDonNa0oJx+bm1uelYXJzS3NyysvyMPl52Lzc7GF+fjiQmJRAbGkmFKKoZYUUzDF1JISWllpZXlZVVl5VWlFFRbHIhDYBEI1Hs/G4Vg4HAtHqMWT6ojkZgKxsQJbiyPUY4mNJeXVhZgqDLa6jFRfQqgrJtRhCHVl5IZyckMpoRpPZJPx9NSYeLiHe7izU7STXazzyVhXu3hvV38ba4O9ezUkd+lIy2rvkTeQU9mnoGaoqK6voKkmo6oir2tmYR+KzIiIL4xKxEQnYyKTiiLQBai4/PDYnLDoLER0FiImBxaTA4vJCYnJDYjKcYen2Acm2AYmWnpEWbhHHPOOOe4dbe0Zcdwr6qRvzEnfGBvv6BO+sacCEmz9Eqw9Y454xZq5ROx3DDd0QOjZh2rZw5VsA8TMXHV8Yq3RpfvDssxjir3Lm+GVVzwwp23TGScyGScymbZZLJss1vEslnU62zqz2jy5yiAKvy+GZBhF0I/CGkThtBGlaoG5qgGZpmiCbW710Ywq8yTKwUTKvhi8DhKjHJCtEpCtEZKnEZhtiCw+kkw9mkw+nFB+KpfsU8LwzMHCiwmZFGYenpSdn5uTnpSfGEnJRuPQ8KhThwJMVAMOKIcd1crwsSxG2OUE2Gb7nigMdisO9S0Jh+ETEzAJiamRsSkJaZm5mOQcTAqGmMNoLm67U9bekVfffv5V9xhfuALABgAbQgFPxBcC/la3AwBbW3Q8DsQVANB059FxeLK+fZDSAVtlXVN1dWNN1X0qCoYyu3WkJFS1NYyCvPyQAYGhvv7BfsFuQSjdMIwK7a3CHd6Wiz8/4257Kvr5Cfj1AfTrA/7Pj/g/PxH88pi/rYPzS4fg57vQrzfAnjYglt33k0vjbleitW+Rj1dsgB8s2NcP7huA8A02N7GUklCQltZSUjmkpGYho2CipXekbWveDQRBAg4QCTY2NzY4PEgEBNBWg6IIEgkhSLTB5a1scCER4ELCDS5/676LH8N8RBAHQBNrS+sCwfLm5tzyKk8IVjm815+/dA2PLgJwp6f3/JvOOQCudHVfefdxmidc5PC3LtBYBMJ5AEZFwheT04x7HQ3PX/UJQOf0wtPegfHlVa5ItAwJloFgE0CQQAB4AsCHuEIwB0AfAHfXN6lfvsPPXqJ+HmR0Db7lgZfzy8/Gpvv50NvFlWdzSx85vMeLy7VdPXdXN94DcGVho+xlN/rKY3t8He3LbPXg7EMAqnonCh51tk2uXJrlYB9/iqq9BqdddC9qdM6rj6t/SHk2SngyQHo2cLpn8WQ86U99F81jcPWDXmIyB2TlDyjKG8hLq0tLykpslzTQNvBwdvdx8fR38XZx8T7uG15xoaPt0xjm2qu67rnWQU7CmSdIxjV0/V2voupo5uWGTzOM91ORzR3MgeX456NeVz/Db39zrH4Q0vIS+3Yu7WpX4vmXuOdDDf0rmAefSa+H4lo6Cm53XZ0FNd1zlFdD6Zeeo+qu096NEl4OFD74xPoyV/a8j/ZhrPLDBKNrMvPKy7ybnYTn3xLbOgjP+hq/zl+b4d5ZEl6f4bUPr2Iffqz/PHFtmts6tFzfO0N/N8zoGm+fEpyZ5p5ZEZ2GQHTPuMGdQZWH09q3v6EG1pu44MIy/9wcdGaK1zy63ji0VPVlrKpnrG2C2z7Jbx5YPjO8dnlOcG0BXFsEZ8c2W0fXW4fXmr4tnhlcbZ/gnRvjNvQvVH9faF4QYXoX/a5+Pki9LxnHcqp5XfR4ziKSoHoUpmvuqWVgq65loap2UGqP1h5FA22TE1ZO4Y7wbFNPtElAQuHlp7RX38s7eqgPBytvfkWlURDwhAR4WC4Slo+A5cKDskODUgP90oKCkoMCrPV01cV2Kv/5+wF52Rgv16zQwERvt2iXk77mxj5m+x30tCPtT8S52MOsD5/UUrHXU4tzsYt1OeVoqG2pJOdrZY50OmWjp6W+/T9mCnv9Lc38Lc2Oqirqbf/dTlsj5KhlkKWFu6GBg7amvaa6nbqqo7am5z5Dz30GTrqqdhpyyR4nKpMjqlJR8c1xUgAAIABJREFUVWkoekpYVRqyMhVBSw6lJSPoKWG0JDgZDSOhQ8kJcGI8rDzCvwjuSYqHkdGhxQjv3EDXApgHKQ6Oiw7BhPmWhgeWIgMqIoIqIkMqImHYqFB8DGIrxDgkJSFiK1tAbhlJTYyiJsVQk9HFKORRbS2Zf/+qLCElt0N8784diuLiihLiKuI7VcW3K0uIKYuLK0lIKElIKv54+F9RkZJS3bVLddcuFSmpf9L4E7mEQCzGETAEQimxAkPEFONLMaTCAlxGBiYru6ygiFhUTCgsxBUVE4qL8CXFxOJCfHEhsaSYiCkiFRUQCvPxRQXEgnx8QT6hsIBYWEAsKiQVFpEKi0iF+biiAlxJERFTRCwqwBfkVeTn4vLzcIUFpPx8QlZmeW4OPjePmJZelpRUnJGNzS4gZeYT0/MJmYXkPAw1r5iaU4DHFBPIWEpqVGyYp3u0p1u8uyPa7VSc26l4b7fgEzb7ZPdq7dqtLyOvvVvWQFbJUE7ZUE7ZUEFNW17DSMfE0wOWX0zH4GqLcTUYQl0xvqYIy8bg2Rg8uxjLLMQxC7CMvHJGbgUjD1eTh69JK61KLq5Mx9YkFjNi8yixOeTYbFJsNiEmG49KK0elVqDSsOFpuPB0fGhSRUgyDpFB8IspdA3Ptoel2gYnHQtJtApKOOgXaw5Lto0rPBZbeDAs0xSVbxlTahFdahmDNYvAmEViLKLLzaIrzGKwFnEEq0SKeTzZOBJrGF5mGF5mHFWxP6rCCFmiA8vXg+Wax2GPp9OPpNAsksgWKdSD8SRDVLl2aKFmcI5eaIEBLNckvMgmmXgiCeuWifPMLkGWEGNKCVlESgWNlpGRkhaHzI0OyUd642IDc/1OemjvcVT+M+aodin8RFHosQwf8xR305gT+9AnD6W5HE9ysknzdIl3dw1zckbDELlJ6ehodFhYNDq7uLi6lXr+Drnt+qUXXVNc/ioAy0LhulAgANDWCupWk4MQiCAhxBdBQgBqrt8z941UPeouZ3Rky0UdNWM1RSPpXRoSYgpaagZBHj7IgMBQP/9g/0D3YJReeIlq5VvFu9zfHkJ/u7jtMfj3A+jfHbyfH/G3PRH867Fg233ev+5D225D//6/XPT1igv2hYX4+yH8/ML8gi1Nj8jsUZHdq6ukfFBJzXyvoomm3pHTrdd+jK0R8CCIv7C8vLC6uSkQCoQQJBSIgIgvEvFFgCMQrnP5W/0nkAjw+FsDvbfG3UBcIJxeX9mABCvrm3MLKwIIbPIFH78NfxqdmAfgZs/Xs286xwG48uHT7Y9fVkRghctfgYQrAEyJBBMiaFDAu9vbf/Z159XPff1C8GZ26W5P3ziHvw7Askg4D6AVIOAKIZEIiERgFRIObnKezs0/4vLYAyNhZ6/k3H/F/Dh6tm/+/tT63ZH5d8trrxZXLn4bfb7Oecbhnx2eOj04cXdDcGmRVzMwj303GNJ4PePuR8zzvpr+mZaxtdq+KfKbr2eHFsnPesMqL4SQ2p3z6tyLT0fV3i/v+NY2vEZ49o3xZvRYFHanobvOcYT6Ic+d0sYyskYKcnpy0qrSknvF/xTbp2vo7ezh6+wR4Orr5Ohz3C+c/ajrdNdI3qVn9Nej9V+W45sfhVVdjWRe9S6uLb/1oe3bWvb1N7Dq6/jPcxGPhvxu9sPvDBwlXfNvfJJxpy+m9UVi+yvs0wHi66HcW++yb7xNvfS88t3EhQlR1ftJ7JO+6KY7Uc13CC8HC+52Zd3qrOqernjxjdE9Q+0cI70ajDtzP+vqa0zHZ3Trfcb7sZaBlfaxjWtTgiuT3MYv07RX/a0Di7eXwYXJzTODS+zuyaZvixdmoMbxjaZl6LQIxPRNGT8YVX88r39/KG6Me4YH2pe4p8c2m4Y3zoxuNg2tML5MsPum26ehC5P8M0PrrSPrl2aha4vg+hI4N7HZOrp+ZnClvnfu9MBK+wTv7Bin7vti3fBq6xoo6Zv3utS9n3hHPIrhVv+u4OGMGQqreiREz8JL2+jE3y7KKBlpm9hZOUc4wnMPeaJNgpKLrj6nvRkof/CF/niIdvUzMpmAgKNTwsLzUaEFYSF5oYG5oUFpQX7pIYFJgQFHdLQ1JcRVtv9hoiAf7+2eBQtI9HKNdrL1P3zA18zEyUA32tEu3tUh9JjlSW1Vez1VtJt9rPMpJyOdIyoKfkcskI52x3U11bf/x0JJbsvFIyoKett/t9fVCj12JMjKwtVAz0Fb00FLw15T3VlX28vYaKtetNOQS/M6VZUSyUiLYKajKlPCGGnIyhQ4LQlGS4LTkxHUxFBSfAgpPpSMDiXFwyoi/Yvg7mR06N8uFsI8yfEIbGRQaZhv2d8uRoRsoUiMQ26FFB9OTYzcCi0p6u8HWlIUNSmalpJQFB52RFNT5t+/KUtIye4Ql9m+Q1FCXFlCXFV8u6r4dmWJnSqSYv8sDf+ZrTLxv1D84SK9nESvIFcR6FWkKhqxkoinkYhVRAKjvJxWXkEjkdkUSjWVXE2jVlPILCqJSSEyqKRqOqWGTq2lkqspJDaFVE0isEgEFpHI/l/BM0j4SgqBQSEyKEQGCV+Jq6Bhy2j4Cga2vLKkmFxSTCktoeXn4TMzynLz8AUYSgGGnFdMyi+mFJVSCzCU3HxccUEFuZyUEYuO9PGO8XaLdbePdTkR42qH9nGD2dkeUJDT3SOtv1dOZ7e0oaz8QRW1/Qqqxoqqugrq+3VNPFwDs7IqcgqpWRhaVgktq5iSWUTKwZDzSim5JeS8Mmp+BS2vnJ5TTs/FMfIJ7Fwcq4BYh69px7HPYShN+fgaDLmhlNZUSGAX4GtLKE0YSlMhqSGf1JBRzk4tY2dhq1OKqEmFpKQCErqAFJ2LD04uco1M90zID8jCuSWXnYordk7BuWdRnTMojqkk53SKUzrZPpl0Iolok0i0RhOs4vCH4wiH4wgWsXjLeKIVmmSdQDmWQDwSj7OIxljGllrGV1jEVJjF4kxjcSbR2H2oUl1Yvm5QtjE83wxVdCSq2C6xwimpLDCrNDA1I7GkLLO0tIxQTiGWxsJ9UR62ce7H450sEh3NYQfVHBT+tN3zS6CRXIaneT7seJq3WaiVmqeBtK+Rop+Riru2kq+xrsc+A0dDg4Cjx+L9ghJgiKTwKHR8Cjq9oIjEojWda7n1cHBpbRWANZFoQyTkA0gEBJCIJxAKIJGILwJ8kZAHIB4AtbcfHPaPVrP2UDpwTGufpbbmfj0NYy21A7LS2uI75bXU9IO9/JABAfAA/5DAIHdYhD6qVK2qU+ke7z+PhL884W17ytn2VPi3i9seCrY9Fv7rkfD/6eIeN/IxvyJfn5hg3+BQPx+En3+YX5DZfvPdUop7pbXlFfYrq5nJK5vqGx473XodACACgAfxeUJohctZ5gvWhYAPRHyRAAIiCAAIgE1IuM4TCADgbY0sEAG+cGtKtwgAIQ9Akyvz63zu+iZ3aWldAAEOBPVOzfYtroxA0O3+bx2Dg8NCUdOjp5dfdq6KwBofmlhZHeNuDnLXJgA0Dgnufv56u7v30eB4nxC8nFm80dM3KhDNQqJFABYAtAKgDSDiA8AFYHx9vXNy6t74xFMO/wFf0Dgyk33nBe75V+KT3ifrwkvDs3Xv+9sHp8nPPzR8Hb6zxm+fXqF86Kv8PHx2jsv6Nnd6ipN+ryvhemf565HCjk/1vfN3VoVnh6doL79Rn/bGVN8Iwp11zq2FUa7E1j3Ivvzuzqqgvne++GaXZVipuJGX7vEwtQNuO3Yb7pHRl9urIy+tKi25V2K7+D9c9HFy8HZCJrR/Gj3dNZZz4Sn5+QD70zyy5lYw9QKc2o6ktjd9nGF2jkc130Y23yN8XYl4NOJ97avn+Q/HKNeDmp4F19yHsW9hOvqYXbM5N9+lXHqKbLhe9PDTmeGNyvcTjK5p6pvR6OZ7Se3Piu5/Tr3yOuvmO1bPPPPzHL1rmvJunPpuIvH80+xrncX3ugvvfmB2jTd9W2of510Y514Y59T2TNV8njg7snp9Xnhxksv6NEF+PdDYv9g0tMr8vlg3z2+CAHpg/sCjca1ni0YdwymTvBYuODu7dnp47cwot3Wc1zi0zOqdqvu+cHFGdH6C3zyw0jK8dmkWuroAri2CS7OCizOCc+Obp4dWWkc2Lk5B5yf5TcOrDRObbZsA0zfncaHLCH9TPLLKu6kr9+7EIUSZ+tFQAwtvHaOT6loWikr7xKTUpFX26xxytHKJcoTnH/REm8LSMTde098M4R710R8Pky92IRJwcBg6HRVRFAkvDAsuQATkI4KyYIFZiJDEAH8rbS1NCQnVnX+aqSgl+HpmwQITPF2inGyDj5r6mpk4G+rFuzokuDuFHrM8paPmbKSZ6OEY7WRnr691VFUxwNoyzPGktZaG+vbfLZXl/S3N/A6bWinL6+38w8FAB378aLCVhbOhnr2O5haNLno63vv3ee4zdNJVPaUpm+HjwEyLZqZHMjMiqlKRzHRkVSqiMgVOTw6tTEFs1YtkNJySACfFw7BRASVIb1pSGBkdWozwzAt2KQr1oqDDcFHBpUi/clRAWXhARUQwNgqGiwklxCFIaCQJjSQnhFMSUfSUKFpyJC05sjI1uiotpiotpjI1mp4SRUuKpqclFoYjrNQ1ZH/7XVVqt7yYpOxOMUVxcSXxnSri21XFt6tI7lSRFNti779E3MrfLv7TTkVx8Z9K03OwuUW0MgKDVFlFqqIQ6GRiFYXMxOPpOCyVSmUx6LXMyjp2ZT2DxmbS2FVUFpPGZlXVshn1rKp6NrOxmtXIqqpnMuqZjHpmVQOD0cisamQyGtjM+mpGbU1VbS2zro7dVMturGbWs6rqq5lNLEYDjVpNp9RW0evJRHZ5KZVEYtOrmmiVDWRaPYlWT61soNDrKeTqSmp1TSUrB52I8vKM9HCKcbOPcTkZ7XIS7e0aamezX36v9q5duntkdPbIGCsomaqoH1RSOaCkYqioekjfxM8zpLiIjCln5JXRc8to2RhSZiE+q4iQgyFlY4hZhfjsImIOhpRRhE8rxqcXk9Ix5DQMNbOMkVValV5EScsnZBYRMwsJKbllKdnl6bnY1JyyjEJcCYlFZDRV1p+ra7nS0Hqp5cL1izfuXb37uP1GR3XLpQpmU2oJJSKrPCwLG5ZLCccww4qZcAwbWV6HKKuDldQEF9UEFdUEYur8C+t8Curc86pdc1hbccthueeyPfJYHnks70K2Rz7TNZfhkstyzGHb51Q75tY55NbYptFPJFMc06kuGWSn5ArXpDK/tFJkRi48PiYpIyUvL5NQkkMuSE70d0SePBRoquW3X9lXX85Bcae9wg4ryX+dVNyJsNZJ9T6MdjvofUDeWXu3s7a0jbz4kT07T6nInVJVOiwrY7pXxkZLJ/CYTW5EVA46MQwWFoqIiE3KLMLRO95+muWJlkRgmc/nCAU8EZ8P8fgQtLW7yBVC6xCPB8Dph8+OwxO1jnspGB9V1jHR0jDSU9unp35AUVZHYqecjoYBzCcgLMAfEeAPCwx2h0XoRpSq/j9dfAj968EPF395vOWicNtt4b+vg92toi0Xpd3Jx/3/x8Uwf3+kf7DlQcs9UopyMtoqqoeUVE1l5Pdp6hw+03YNAMAVCNa4GxwhtApBS0LhMgAcALZcFADAB2CVy1ta5/BEgAMBrvAvF0V/uSjiTyzObAp4kFC4scHnC8AaH+qZnPm8tPx+ean9c/eb+blRETj34vWjnt4NANb5oGd88uPsZM/K/LQImgOge3rhce/Qk8GJfgg8mV649X3oOwQGuPxpSLAKhGsAWgeiDQAWIah3fuHJ0FDXJufFBvfB2uZzCLB6RjOuv2R8HH4LwCMORHjVh33Zk9/xpuhR56VF7sVF7pnJ1ZrBuQvLm9gPA81TnMwHn1Fnn6befJ954w317fCV2Y2nPGHVmyHioy/o+rueRfXOebVh9BsxdR3ZV95dmBBcnRNhbnYZ+WRt13PTtg5V2eeyY7fhHhld+b1a8jLK0pLSEtvFjPWMfFw8fV08/Z29nRy8feKzLn+dqn83nHnhadW7CcqbCffylhDqpQjG9aSGe2f7VjLan0U03S57Ndg0L0B29Pve7Hdr6zxCuOzFvh9++ln6lfdlj/pLOr4U3f+Uef1VcM3FrNtvTo9ssj7PnBvlMLumQ9lXE88/zbvzMffOx9In/TW9y/Xf1nAvh0hvx6o+zWZd7yy8213a8QX39Butc7jp29KFSX7b8PqVaUF19wT709iFSc7FKd65sU3ss68lD7tPD683j6yzh1ZqZnk1HBDbP2/8YFT32dK+e8Mp49zmNXB2aqVtnHNhBrRPC5qGVmq+zTeNrLZPQ60jnLrehcbvS+1TvEuz0OU54eU54ZV50cVZ6Nwkt32Kf2UOXJgWNY9tNkxxWjdAce+cW/t7/YprYii675nurJsjJqElmtZwfXMvHaMT6loWCor7xKU0ZZRN9M1cj7rFOMILTDzQh5G55Xc+0N8M4R/3Vz0dJV54D0djkaEJmZFRxZHwImRQETKoICw4Lyw4HwlP9PO20tTQkpTQENtppaGS4OeZDQtEezhHOdrCbQ77mJm4GOknuDttueigp+lqrJPo6RTleMJOV8NaTSn4+BGE/QkrdVX17b9bqSsHHLHwtThkqSSnt/MPJyM9hI11kJWFk4GuvY6Wo46Wo46Wm4GezwHjrXVUB235nAAXdmYMMx3FyohgpiPZmSh2JoqZjmSkhTHTw6tSkbQkBD0ZSU1EEONCcNGBZSjfypRwaiKiGOGZH+JaivSlJ6EIMbByVAA2MqgiIggXBcPHhOJj4VsuUhJR1KQIWnIkPSVqK3+7uEVjZUoMIzOpAAm3UFWV+88farv2KErskhOXUBQXVxLf8ZeLYqpS4lv4/dfO4n8Vi/9F408Z4VE5sejyjFwyppxeQaLhKTRSJZVUha8gY8uJVFIlk8aurqqpraqrprMbmLW1zOraKnYts6aGUV1dxa5h1tWy66sZtWxmbTWrrppVV82ur2E11LAb6th1P77DqK5j1TdUNzZUN9axGmpYDTWshipaNYNeW8NqqqLVEnB0Gq2GzT7NZDbRKhsotHpaZWMVo4lRVV9f01zPqsmKiw/zcI3ycIrzdIz3sI91tUN7u8Lsju+TldaQkNDZvUd/j4ypsqqZsqqpsoqpmrqxipq5gQnMH0ElVzNr2mjsVgqrhVjZiKfWEuh1pKoGYmUdgVpDpNeTqhpw9NoKanU5taaMUlNCrSuvPF1Ka6qgN+LoDeUkVgmOWo6nYHFkOp115kzr7dt33rx+++HDx66Pn3p7e0eGB8fHhmemJhbmZhdmZqfGp0ZGJl++7qptas8ppcRmV0RmVcDTy4LTy0NyiP4ZeJ90vFca3juD5J1F9c6ku6dT3TJo7hlV7pmVruk0l1SyYwrBKZnglEJwSSc5phMd08kOmbST6TSbVPqpTLZbfr17Qa1nfrVfATOwoDI4jxxWQEnBMQpwuLyCjMyUmKL0uLLUqCy4J9rlKNxK30Vrj5P6rlMK4kf3/GmvKnNMTspBSwFpcyDosHaAhSbSxtjXRPOE8q7D0jtMJf84KrvriJy0iaS4/s7tB/bsOqGrG2xjE+npGebt4+Pi7uLoFhSMKqOwuocnF3jCZb5gy0WukMeFIJ4IcADgAhFHBHEBaH7wzCowRt3aXe3gMXVdEz2tfboq+loqhgp7tcW3y2qr6oV4+yP8/OAB/kGBQX+7qHif95/Hwl/+uY76/+GijCvZxr/Yzzf2bxfDA0KOHjqyR0JeTkZLU9NMTd18t4yBipZ5y/lrAIANvmCNv7kBhMNLi98WFucE0AYQbkJcLoC4QMQBoiUOZ2Z5bV0AbQhFa3wBX/TjlI4QiIQA4on4k/PTHD4XAMDjQnwhWBFAnyZnP62ud66uNrx+dXtw8LtA+GxgpH92YauR49vc3Iuhgc8rC6Mi/owITHNFH0cXXg3PDALQMTnf1v3lA4fby+XMCSEOEHGAaBOAVQBmIKh/dfXtzMxnLrcXEj5cWn2wDlV9HHQh1hU+622d5T0UAdb36ZTb79DXniXfftkyt3adBxqn1mpGl5kDcyWdA2XvR0s7x/OfD6bd/ujPvljwsKt5ePXKPOfaHI/+ZhhBv2CXQT+RVgWnXoupe5B67kXz9/VL0xDmVpemc+J2XVdt61AlI2cxaSMZWX25vZpy0krSknskt4vv1zfydfX0dfH0c/JysvfyjM5oevOt+vX39HOPKjsn82512xfURtXejWLdLLj0uubdZDjravrVV63T/JYVgLjf53X1i/+lz9aEKz7s+3HnOwkvxsoe9hXe+Vh0vyu29R6y+Tq9e/z02Drlw9jpwU3yq5GIhtvJF15k3niXe/cT9cNU0zCH0TOfdetD2dNv5LdjGVffFNz5VHz3M6bjM/39eMvwRu3Xudbh9btrQsqbfubH0dbhlZah5TNDq8UdXSWPe85N8c9OC5tnBI1LEHsDRHyZNe4Y0X+2vP/+UOo49/SKqH169cIU7+IMODvGaRhYahhabpviXZgRtQxv1n6db/y+tHWZxtUFcGGaf+GvS4nbZ6CLs+DsBNQ0stEwtXlmHRR+nXM9/0637MqOcKp/a0/atcEDwcXax8N0TT20DW3VtSwUlYwld2vLqBw0sPSwdo9zgBfu90BbRxVhH3RT3gzgHvcxn48R2t9tuZgTFVOICi1CBhWHhxSGhxSGw4pQYfE+HofVVHUlxbXFd1prqSf6eWaHBqI9nCLsjyNsLb1ND7gY6Sd6OKPdHGHWlo4GWm77dRM9nSIdbE/qqB/XUAk9eRxhf8JcRVFjxx/WWmr+1oe9zA9aKMrqif3pbGyAOHEswMrc0VD3lK6Wva6Wo662m6G+j8l+z/2GTrqqjjoK+SFutTlxrIxIdmYkKyO8JjuyJjuSnYliZYSzMyOY6Sh6MqIyJYyWhCDFw3DRgRWR/oy0iC0XC2Bu5aiAqpRIYmxoOSoAHx2Cjw4hxIQQYmCkuDBSXBg5HklNQNGTIiuToyqToxipMYzUmKqU6K0wUmOYabFVaXGs7JS8MJipkrzi73+oS+1RltolL/G/XFSTEFOVEv+xgyghuRVVSam/oya16+/88/1PmQhkBjI8NyqmKDmlJDOnLK+wAlOOxZRj8ouLcgsristIZXhqBbESS6aV4yvxBDoBX4knVJFIDBK5ikRmUelsWiWDSmPQ6ExqJYNeyaRXsugMFp1Zw2BWM5jsKga7klVdxa5l1tQy62qYddWsuhpWPYNWzaysqatuZlXVk/CVdCqbxWpgMpuqqhpo9IZKRiOT2cxiNjTWNDey63KTEiN9PeN83dE+LnEep6JdTyT4uITaH98vK60pLqa9a7ehjKyFhoalurqluoaVlvYBFTVTHaNg7yAaiVVTe5ZR01ZZ3UZjnqExmitZp5k1ZxjVpxnsZmb1GVZtW1Vta2VNC722hVbTSqk9S2m4QKo5R609R6ttoTDq6IyahvrG29evdb19NT7wdWV6dHVyeKK/e7D7zVjv++mh7snvH8f7uyb6Pk72dU/19ox/+TI3PDo1NN7d9fX+ozfs05fzidXpWEYavjqF1JRAakYTGmNxjVEVDcjS+tDimpCimqACdlAB2z+X4Ztd6ZVJ8UqjeKaTnFKwjqk4pzTiyRTCkXisRUzFUTTpeCLpaGz58diykzGFrugi/7QSeFZ5YjEhpyAXh8kqSI5ICHGL9bJFux+Ltzf3MVJ0Ud9lI7vdXPI3SxkJey1VSwVZMzmZo8oyJ9SkfUy0QiyNnfVUDkj8pv/nLyZS2/dL/mkuu/uw/F5T2T0H9+62VFE4rqXuZGToYWHmY2Pr5+rp4xXg7gOrbbu4xOVvAsABQgGAeCI+RyjcFIENEdgUAQ4QbgJQd/eJZUCkqSfCISjS0w9xwtrBSGu/lpKhsqyu5A45XTUDuG9QWEAAPMA/+B/14paL257ytj3nbnsu2vYU/PIQ+tdD/k+PoW1PhL88hn6+x/vXvR8u7mkFO7P7fnJp2utOsQ3A+PvGBvkEwfy8kQEBEUGh1oespCXkZaU11VQPKquY7pI2UNEyO332CgCAIwIcIFqC+O+GvneOjMxCwg0ANkV87o/Ls8CqQDC3trEugDYE0MLGJlcoFAARTwhBIqFQJOAD/vTiLIfLEUKAy4EgEVgVQB+n5zqXlx/Pz7JfPL01ONCzwXn+bXhkYY0rBFwRmIMETwa/fVye+7a5NiOAVkVgeI7TOTw3IAI3RibwHR33Z2feri7PC0UCkUgIAAeAFQBmAZgQiQb5vLfzc0+mpj/wBA9X+aeHZjwYZxyq2nLeDLEnhTkvhgJbOrzrryXefUfun2uY5VG+zeI/j13agKpH1/Oefy/tnMh62F/4csiJ1uLDbm8YW3nAB9eWBJXvxlDV1+2yGdZJlAjmncxzb1Csm6f7VxnvRjPOPtZyTZDc56NrE6Zo6CguY7xX1kBWWkN2j6K05B7J7WL79Q3/dtHe3tMJlVL7qpf95nv2peelD/uimx544drCWTfhlIsVt7tz2l+mX3hW9Wm6cZxfPwfCH353OtcZdLXHmngF1vQsquVF+aPB/Jsfyx9/pb8fzb3TmXj5Sf3gEq17nP5pom2UW/6oL+Xii6QLz7NvfSi4/5naNcX6ukj5MJl46UXJ477Sx33os4+zrr0tuPWR8GKA9Gao5utcy8j6pRnB1TmI9Kqv+fvC6cHF1pGVsxObZU+/4N98b5ngNo1ymqcFDUsixipAfBw3ujek+2Rx/73BtDFu66rw8ux6+wS3bZTb9H25vn++aXjl7BTv0jQ4Ny44Pbh+dpRzaRa6Mi+6vgQuTPPap3jtM4L2GejCLLgwA9rGocaR9frJjdNroODLnMu5Tu2SS9uR1OD2vuRL/cYBhTo2SB1Tdy1DWw0tC0Xl/ZLSunvVDhla+RxzRzvAC/a5x9lPkoC4AAAgAElEQVSgy4hPvlDeDGGf9DNfTuDOvYajy1CIhLyYmKLw4OLwQAwquBAZVIgKLY4Ii/F0s1BV1pUU1xYXO66jmejnmRMalOjpgrI/hrC19PnLxTgX+9Bjli77dD1M9BI9HCPtbW21VY9rqCBO2Yba2Zgqymvs+MNGVzPwuJWX+UFzhb364ttd9hvCba0DrMwdjfTs9bQd9XWcDXQ99hn6Hjzgtd/ISVfVSVepCO5Zn4dmZ0ZVZ0VVZ0XU5kRtucjORP3DRQQ9OYyMDsXHBOGiA1kZUVsuFsE9sJGBVSmRW/Xilov46BBCTCg5HkmOR1LQ4bTEiMrkqC0ImWmxzLTYv2lkpMaw0uNY6eianLQcePAB+b1Kf/ypsUtabdceRUlxJQlxZQkxVfHtahI7frgoKaW663+x9zeK6rt2/5PGv/NT0f/h4y6jqmzbRt97e5ctMOcEBBWkuwwUsRURAUG6u7u7u2HCZHYn3Q1KlyAIUtKdokjH5NoffNez3nfttfcY/3F9ur7/xjjO8zgdHUNtbYJt7cJcXCK9vSP9/KICAiMDgkN8/IK8fCMDgmKCQuKCQpKCw+KDgiL9fSMDfGODA5Iiw1KiIpOjIlKiI1Njo1Pjo1NjY1JiY/97SbExyfGxaYkJGSmp0JTUjJRUaEpGRkpGRmoGND0zOSE1JSktC4pIT8mKiUxIiEvJSM/OzERlQlEZGWgoFJMFxWRmIJGZSAIcHe7t5WSo66T/zkXnjct7JSdNJU+9d9aqSvd4uEXYWMXYIdJc1x4KCSry8ysK8D8WFbnDx39fXNJM1wgGReJwdASahsQy4CgqHElBYWkYPAODo2GwFAyWisLS4GgyAkNFERgIQm42MT+LXAwjF2cTC2A4OpZELy0t625vnR0dXJ0aWhrtXRhsX+hvmuqqne6qmu9vmO6rm/hUM9ZRNdpaOdZc/a25dqy5YbKzfX5gcHlienZitq9/tKV7ILfyQ1QWPjCdEALPDUMVhiALA+H5/tkFvrAC3+wiX3ixN6zQC1bgmZXvmZXnBc1zhzJcMunuiEI3RLEtNM8smWGSzDBPzTdLzbNIYdik0ixiUI5xCI94uG1wvJWHn72tRYCTmZ+1rrXaI4uXt11UFRxfyhnJ3tKX4nt27arU+T/usF19wH1d+Arrjb//5fnz7D3QFRUhntcCPE9vcsiyXhC/9M8ddhZp0KXHt66/Fhd+IsBzl4v93g3Oe9c573NxPLjG/lxURP3pc3WVd69V3ls4eNS1de8CwD7APDw93j853D1m7jCBX6fALyZzBzjeAQB8XcsTE8c31p62/lF2rn5mRlaP5Z+I3pLh4xYHXb0uLiBpbWhmZ2pqaWxgYmqsYW4vbh/HD+/laTg633x6tvXobPvhH22nZ1uBvxqZf388+qOZebb19P/DReI1TegroxhDfRdjPRMzfR0bA0MHE4uXD57wcQvcui7Ge1PmFp88D5+81O0XtPzK0/+1DrF6uNcxPtY+OT13ePQLAA4A5j5w+uNof+v46Ofx0fKv7Z+Hhz/292fX138dHpwAwMHJ8THzhHl6fMQ8WPu+eri/f3LE3N87PgaA9aOjlqmZurnZ4unx7JbGptWVgR+/OsZnlrZ2jgBg9wT4CQBd8zO1Y4NjO1s/ToE9AJjb2G/onxjeB0pnFhIbPhTPzpZNjE//3AKYwMkxc+f0dBMA1gBgGQAWAKB7dYXS1dW7u995xGw8OY38NKqYirOu7gnuXXFpGLMo7X6SSg3s/EZYP0wYXkwYWgrtGMnd+EVcPULO7AU3j7uWfQ5pm7Iva9PEFqYMTLQCAG5mLfLjV3dGk1oE9qFLsiuhMat1wTKzGNY1C++eCmQ0Smh5s981FH1qwSX6+iqH9H93EXSZ5baktL6Gtp66lt5bLWXl9++dgwpGVpFdkzE1/YFlPUaZRdpJDN1Eunl6QXBeux+9CdY9R5raQU/uYFeYxuVfNAr6dPP7bkeQDLANviX9IeVfAku6ktvGk9u/+ZS0RjZ+YSwfIEZX8NNbJRunETVffArbzdGlkR+G0j7NQ/uXk7tnM7+s+JR2p32aj/444kCu8y3qTGoez+xZiGseRY2slWwySzeB/OXDjE8T9LltyszP/OW94o1DaN8sfGiFMrdHntsnLB+j15nIbcD6y/zt+lmxxo17DTNBy4f0X8yite28+T3a1A554idhfBM7/p0w+TN34Thv8SRv8bh47bTsO1C0ziz9flqwdpi3epS/cpS7fJSzdJyzeEydPSTN7uKX9si/gLChNVV6t1B0wVXbLJuyGff8YXGdQNEX1mLymiLSrwRFHt7gkWVlF+Xil5d9qv9My13ZMlxK00XJMzGjbQzaPZPSOonqXIqnt5s5R9uauUW6ukbZmUXbGsfam4ZbG0famkfZWztoqD3g5REHsYqyXn0uKuSu9z7E0tRTR8Pm9VOLFwq692+/k5H0eK/mrKZs/uzR+ztSWncl3TVVbJWfvxC69UKI3/rNKzOl53euXxO8fEFJStTk5ZP3D+7cu8EpxnpJ7Y60+cun+or3VaXF30iIvJUSU5UW15ST1pW/o31H5q3YLTVx3hgrHUKYOzrQERPkiAmyx4c64UMcsUH26EA7TJA90t8O5m2V7WMN87bKcDdLcf7fLkZbaUdbaSc7GcN97VNdzONtDVOczVKczFKczNJcLKDu1hluVlB3a5iXHcLXEeHrCPdxQPo5/Vf+zkh/Z6SfE8rfGennignyDTI1krnGznPxoiAEwg+B3GRj5WFlvcXGws96WeC/uXgL9H+K+P/fmSgH+0g7u2hn5yQ/34yw0PTI8NTI8LToyJSoiOSIsMy4GFh8LCw+FpkQj0yITQ0PTg4PTI8OhSVGZSfFZsVHQ2MjM+OjspJishKjMxOjsuKjs+KiMuOiMuOi40KD4kKDU6IjoAmx0ITYtITYjPi4tIS41PjYtPi4hKiohKio9MSEpJi4sIDgUP/AqLCI+JjYhNiEuJj4+NjE+NiEuMiY1LgEdFp6mJuLg66mg5aKy/vXntpv3LVee+ur26oq3efhFgODJDk4pLmuPeQXeMQv8Iif/5GQ4J1bt+RFRA3VNRNj4qEZmRkZ2ZlQOBQKg2ZkZUJhsCw4LDMbiUCjkRgkHA2DIeFwFAqFQ6IJMDQJhmMgKYUwDDkbhS0qKhzq79mYG1/+9mW6r2Wss/pbe+l8V8V8R+lkU+63j/Thj7S+Knx3MbIjH/GpEDtQRh2tyR+uKxqsKxtpbRjuah363DM5Pj4xNdPcPQCjlYdnM8LhOTGY4kh0YSSmOAJTFIosCEYWBiPygxH5wejCEHRhCKowCFHgj8z3RxcGYku8kQXu2QUeyBJPVKkHqswbWxmIr/JD5oejciKz8LY+wbrGxh52Zv6W2l6GKu7aLxzfPjB9KKIhfk1flt/sgcTzm2CxC3+IXj7Hf/4Cx9m/OP/6R/jSJfGL56Qun7/PCXrGy60izq8iwf/oFuSZILeKtJDGPak3MiKPBHju3bgmxQ6SAF0VZb0kCmYV475+V+q2hpq2soqWvZvPl/Hp7VNgi3m6dXL845j5iwlsMYGfzNMfwOkWAODrWxSNnZ6ZuVkGxLoFxdnYeDx58FKMT4afWxR8mVP0lqilgYmtiYmVsaG5ibGWhYO4Yzwv8jPPh+MLzadnO47+6Dg82376Zyvwd8vJX82Hf7Qen2ln/tHM/KPh6K8G5h+1zL8qAQgDuBI0ckadcE0z43+7qKdjY2Bkb2z+UOb+TQ5ePm5h3uvi0pJPXr3W09CxLKz8cPJ7RHnKHN/brf32rezrSMfK+vIp8ycArJ2cTGxuTv38Ofljc2x1dWl3Z21vf2h2ZmXr5zEAHBz+fo7mdPfwcGF5+WD/gHnEPNw/PDo9Xdzeqfjc37S42LzxHdPZUTs927u6/nlmbnnr1zEA7J6e/gCA7vmZnLbm8b3d7wDwHQBGN3by2we/7AK1SxvI7r7KhZXcLwMd41NMANg/Plnb2186PF4EgFkA+AYA7Zs/y6ZmB4DTDuZp/uZBTP+EKrZAN7fJoWE8/tte6Oe1OzFEj6b+mlMgYXQpfmQ96suiX+tEQNtk2uhPl4ovvnXfXMr6wjtngzsmrYpaU76tYhZ3gxqGrPE1b8OwCo6JDqg68tCODbw0vOxT7uRWfMVnifdeHPIGQo9N2IVeXIZIXOOW5L4mxM3By87KznaJ5Y7UbX0NHX11bX1VbeU3WnqeYZWzW7C2sZTGIa+cRs1EsloM4V0Uziwj1w5RnNk6jh5Ygg8u05ZOMPPHpsWf31E6nqWXPY6l2VDbvIt7fQq6Qys/xzcOxzUO2lMqk7snsOPfESOruSuH2LHv3vktkTV9toSKgMruqMYh+NAGtH8trXclpGYks289pHrAElMWWv0ps2cqoq4vqW2CPrPLmNsvXmMWr59k9EzjJ34gh1cpszv0hYOUT5PZQ6vEqV3izB5hmYlcA7K3ANvBlYeNc9JNS08+zkSvHtF+MgtX9vIXd/Nmdwqmt+mTW9jRdczYd+r8Pm3hgLF0VLjBLNkECtZPCjZO8tePcpYOaAt7lIVd0tw2aXaXMLuDm90mrO1TdoCAgQ1l6me+8MIrNlCXyhn3nM+iWh6iL8xE7muKyCgJCT+6zi3LyibCLaAg98zghY7na6twSS3XN74ZGe0z0E8Laa3T6M6FWGqjqWOYrYVLhKtrlINVlK1ZrL15hJVplK1FpL2VrfrbB7w8kmA2EZbLL8SE3PW0QqyMvfQ0bF4/tXypqC0v+9tFF/U3li8evb8jqX1Pyk1Txfb18+eCvC+E+W3fvjZTen6bi1Pw8qXXUuKmr569f3D33nUOcdZLGndkzF8+1X8o/1ZK9I2EkJqkmLqUuKaclK78Ha070irit9Qkbsba6JIjPTBBjtggB1ywAzHUiRTmTAh2wAc74IMdMQEOcF8bhK8twtcG6mGW4mSU4myMCnDMcDOPsdKOtdZJczVF+tmnupgkORimuZqlu5qluZimu5lnelpBPawyPW2zfez/F4eOSD9HtL8zJsAFE+CCCXTFBLhg/V1Qfq64EL8gE0MpDjDv5ctCEHZ+MISXje0WGxs/K4vAf3Px9/Hhf6EIAvGDwfzg3/79Tyz/Ewh0xl1XL8DcIs7NLTM0BBUbjU2KI2YkkTKT0anxmLR4SnYqDZlBRaTnoqC5yAxKZjI5K5kCT6Uh0xkoKAMNZaCgdFQGHZWei4HmojMYiPRcRHoePD0nO42UkUTMSKVmZ9CRUCoig4LIoCLSqKh0KiqdgkgjwFLwWSnE7HQsNDUzPjo5Mjg9PgKeFgdLjc9Kjc9OT4alJaXHx8CTE8hZ6dGezi6679zev/XUeuur/dZTS9lbX83qzdM71znEwGxSnFwynNwPePkV+QSeCgk9FhRQEOBXFBM1UlNNDA9NjotMiAlPjI1Ijo9KjImIjQyOjQpOio9ITYhJjY9OjY9OiY9OiY9OTYhJS4xNTExITIGmpsMS4uOTYiPKcomLYz1Lw53jXbXDbRXDLUXfWoummgsmmxjTjdSZRvJYLfZTflorKeEDNu4DJq6TnNaTA+stRDVSMipxSd2V1NHO+r6WuqFPHavLa8Ozm6SytvBMSkQmJQZBj8gmh8OI4TBSOJwcmk0Oy6aEwqlhcGoYnBYKp4dhCvyyqKHInKBsakAmORDO8IXR/dFFAeiSIExJOK4wBk0LT4Fa2NoZ62m6Gqn5GL720H7sqqnopHJPX17gvfR1EwUx7TtCcuDzopf+EmU5f+vc39x//8n1zz+8/54XuXRJ5MI5ofN/PeLhNHt2z0pJXuuuoOZtAXVZfnVZ4bcyIg8FeCRAbEJXWPhBLLwcLDxgVkFODmHuGzJCEiqv1FVUdQMik3om5hf2T9ZPgdUT5veT463Tk+/M4+WT000AQNc2PbP0VDR2s4+Effg84+oTIyWmICkoK3xdmPMSRJRHyNrI1MrQyNrQ0MLQRMfcQcwp/gaml6fx5Hzz6dmukzOfjv7sPP2nFfin7eSvjuM/O5l/dDHPtp38vpX690fgnxoAkn96KWjojAbhmlbGK5NYQwNXYz0TU11ta30jeyPLh7IPuMHXBa4L3brG//j+cxcnH1NLZxS1cO2YOc88nQaAjh8/qQPDuJ6BmsWN8ePTeQAY3jlonp7rWV1rn5sdWF8f39r8DpwOzM2OLy4cAcDuwR7zhHl6CmztHg9+m93a3meeMJknh0fMw7XtXwXNra1zyz0/Dqjdg5UjE+PbuwMzMxvbW4fA6RbzZOP0pKK3O7el9ev23swpMA8AA792SR1fm1Z3q+a/E3tHm9Z+NMzOF3T1fT86/gUAUzs7k0cnYyfM/oOj8rmlipUf5Rs7dfsntcfM4p1j2OyqAbXakNGkQ+9ImjzImDlSzq5UQ9fCFvfgK0zP1inbmgHP1hmrsn7X2jGboj6b3B5jXLNf1bfY3g11bM0rZGnSxE7mt31TZLVKMPZtANo0tRDetWSNKPGk1RfN7qXWfhV868j90FDoiTGX+KuLIDGOa+JcnMLc7HzgqxxXLlyVl7tvoKFn+E7PUF1fRVVX1zM0Z2ge0z2R3jTkRKhUjcYYZ+XrpZBVw2E2iAJk72xa+xh+dD1/5TRraNM2v1cTWf8qIV8rq8K77IsDtTmyfji4vDf2w2B4ba9bXn32wEJ67wz622rlDhBV3+dEroprHIio7wms7Air70OObEZ+nAitm4z+OB9ZP2VP/GiSXZjcPhzf8jmgrAU9uEaZ+JU7f1j+A6DN70P7F5Ej37HjW9SFQ+TIRlzbN/jXNcr0PmL4J3HpCLUGxMwBpt0rig3f5OpHlD6MxS0d5WwB+StHeYvbJYu/yme3Cqe26DN79KVj6vIBfm6bMLdNX94v2jwt3QJKfgJFmwBj+YC6sEtZ3CPNbxMXdoiLu5i5LcLqDnEb8Oz9qUQfvhFcdMEkya181IPeLK3nLPJKX1hBXVhOWUDk2XVOORCr2E2hRzJP9JQMPJWsQiS0XN+FoTM7lzO6llOaZ9Adc3G0OlOnQEd7t0BHp0hH20gbyxhbyyhry2g76wgbK5u3yop8fHKc7GKsl5UkRb0MdUOsjL30NW3fPLN98+ydnMQ7OQl3LTV3LVXz5w/VpIX1Hsi6ar6xUX7+TIDnpbCAndobU6UXclzXhK9efSUhYfryxXv5e3c4IZKsl7XuyVm+fGKgcFdNUlhVQvCdlKiGtJiWrISe/G3tezJvxHjUpXjjbPWo0V6EEGd8sAM53Jkc6kQKcSQG2RNDHEghjrhAe7SfLdLHFuVrm+VunupoCHU1JQQ7Z7iYJFhrx1trZ7mbo3xtUx0N052NM1xMYJ4Wme6mUA+zLG/LLB9rmK8t3M8e6e+ACnBEBzph/B2wAU64QFeMvwsuwIUQ5EYIdMP4u+HDAvyNDCTAYEEWNhGOa7dYwXysYAEwRICNVZDtihDoqgAbCy/rFV42tlsQyC0QGx8YxA8BC7BDBNgh/GAwHxsbHxubABj8O0EQSBAEEgKDhSGQMwZPnzppaYXbO6T4+2VHhuGS4qhZqdTsNEJGIj4jgYpIoyPTacj0PAw0D5Weh4LmY7IK8NlFREQxCVlCRhWTkMVkZBkNVcnAVFLRFSREBRlRTUJVkdCleGQJAV1OxlRQsGUUdCkFXUpBllNRFQxMGQ1dTEIWk1EVDHwZDZ+DgZHgKTQMNJcIZ+CzqbhsGj6bgoUT4NAcLLyEhE4N9PIy0vbSe+erq+qv89ZL67WPoaqN2jN5Xk4xCEiS45oMB/cDXv4ngiIvRMWeCgs+FOBTFBEyfaeWlRiHg6dj4amo7GQELAmWHpueFJmWGJGZGgNPT8hOi89Oi4elxsFS42EpcbCUuMyUpPSU9LSU5LT4SF8Hc3hs4FhbxXxv/VhL8Uhj/lADY6ieNtZA/VqOGiqFzTbgv9WgPuend5ATGzHRNVmhNbCwalhoIy7uIzGhlpDQUYLpq8/vqC5oryntae8YGF0YW9ojlzR6RaZ7RaU6BUU7BkX7xqZ5RiV5RCV5Rqd4xaR5xqR5xqR5RKe7xcGco6Fe8ZnecRlukcnuMWmeSdne6ViPFLxXKi4okxCQkOEbFOpoZ2lr8M5O/bGDyj0XVXknlbtWz6VMHorYvpRzUVNUl+a7y3H5pTDPQ14u7r/+uHHu35vnz9385zzvv+f4zv0jDbry4Dr4MS/7azGu93cFjRQlTZ7e1nso+1pSSOEWj9w1LlE29ptsrNcgrFwgFh4w6BaIXZSL96n8s5cv1F9rGMUiSHWDE/0rP2YOjhePDr4DR0snR/MnzO8AACuvV7L3U7YPVrb2p1R9CotHPXzwVkrotjC3INdldjEeQWtjUxtjExsjY2tDU10zB3HnhOvYnpuNxxdamGe7T870HP/VcfpvG/BP28lfncd/dJ380XXyR9vxH03HfzYx/2r87SLzUvDXMxp4Lu0MJdM4I0M3E31TM31dW0MTB2MrxTuKXCBuXshN4RtCKi/fGumZGpnaFtU3D2/86l7dHDlh1q+s50/Oly6s12/stH3fmz4F+n4dVo5Odq5tdK+uje/vfVqcXzk9HlhcGF6Y3weAg1MmEwCOTk5/HgCfhmc2t/eYp8AJ8/jw9HhtZ6es81Pz9HLtxAqh9Uv32tbE3v7I8tLm/vYecLIDAEv7e21j46XdfTUjU3VTSyMHJ/27h5kfezMbPxM/TxA/T+SOztSv/GB8Hh3eOZw9AXq3Djp+7lcv/2CML0XUdKR8Gi3+xURMb9F+HlUwAcz6gVPtoAGjXRlVZ1s1BpsHjHI6nyTleTXNhXzeSF84tq75al72xb56xPPDtGVujzG+1QzXZoJu9Kr55lT3TSEtXzenPXP80J7cquSP1omi2iOqw0p7rZGlxulU0pcVdPsMr5IVh7yO0FMTLrFXF9hEIRyi1ziEuNn5fu/137/zwEBD30BdT19V562ankVoArl/kvZ1JbnhiwupWiuBZI4ossNXvItBeTMaoF2TuK+rxatM0tSuf8UX+5xuLXitIbJBH1FtRfzoRG/J+LSQ1jmd2DzqVdCY3DGW2Tcb0zxEnt2kL+070hvsSNWp3ZPRH/s9CxqiPn6Bfp4LrhoMLBuOrJvxyO21RNV45rfGNg9ENnYntA7QZ7dLN07zlw8L1w6xExspvZNZw8vY6Z/UlYPYjrG4jjHU2AZqZA0+vE5YOspaOImaYRp2zsvXfZGp61f6OBq3ekT5BVBXmdSl3ZzF7byZn9TJbdLcMWX5lLpwSJzZJk1v0+b3C1eZJeunxevM4rXT/KXjvMWj3KUjxuJh7spJ7soJeXGHuLyP+Q74fPn1nPz1Xna3SBDdo2LEg1wvpWUj/EJb6IGakJyygMizm1y3ISBxXpEnss/0Xxl4vDAPFNFwVA9DZ3WvZnStpDbPYjrmosnVps4BDg5uAY5OEQ62MXbWsXbWUdYW0bbWkdaW1m+UHvDwyLCDxVgvK0uLeRnpBpobuGmrWbx6ZKX0WOO2xPu70u5aam7vVS1ePHwnK6qvIOehrWqj/Pwp/82XogK2airGL17IcHEKXb2iJCFp8uKF5r17dzjZpViv6Mjftnr5xPDhXU0Z0XdSwu9lxd7LimvfltKTv619T1pZ9KamLF+igz412osY5kQIcSSHOpFDnahhzuQQR1KIIznUiRjsiPW3Q/vbof3t4F5WGS4mWe7mxBCXTDezRFvdRFvdbE9LbIBDhotpppsZ1M0428sc5mUO87aAeVvBfKyy/awR/na/UUQHOmEDnQnBroRgN1ygKz7AlRjkTgxyxwa4Y0P9vPV1RFnZ+C+zCILZea6CeFnYBMFgAVYWgf+Xi/wQ8O9+uygAAQuAwfwgkAAYLAiBCP4fLr6WkTZ59crPwiLBxxsWEY5PTmAgMnPR2RRYKhmWwsBk5WAyczGZhQR4ERHxuxIyqpSKKaNhy+m4cjqujI4to6MqGJhyKqqMhCgjwStIyAoSqoyIKiGhS0joUjKmhIwqIaNKKchSKqqEiiyiIPLx2QUEeDkdX07H52JhNHRGLjE7n4zKJSLoBEQuGZ1HweUSMaV0YhWdkBbs42mo5amn7qOr6qOt4qml5GekZq/xUoGPW5wdLMHOKc3OpcAr8FhA+LmI6DNhoYf8tx4ICZpqqGOzMopzSMW5xDw6hkFFMYhwKjaTgs1iEJE5JFQOGZVLRueS0flkXB4Jm0fC5VOI+VQqBYNMDPHVU1KI97SabCudbiserqGO1tMHq0jdBfDegqz+AuiXvNSRkqzhcnhvXnoHNekjJqYiI6g42bcg0bsg2bcwPaA4O6ySkFSfg2ooINUV0CuLiqrr2zsGpuo7B9LRVK/wOO+wWCe/YFtPP5eAUEe/IAffQAffIHvfIHufQBuvQDP3AAuvYAuvAGsvf0MHVwM7F2vfYOuAcAu/CAufcHvfUDs3DxdHezdbE3czTevX940eCJs+FLF8LGH6UNTkgbCRvIjObSENKX5lER6LF4qWr57JcXGCz5zhPHOG998Lt85dFLp8WQbCJgm6LHz57B3Oi8qSPLoKkibP5LUeyCoK8Nzm4pLlvi4C5rjBysoJYuVkZeFmYeG+zMrDyikrIqtw//lzVT0DJ79EcmFOe9/Xn7sLp8D8yfE882T6+GTi8CQhp/yljfd7j+gn+i5OIRkRCWjVt0ayovfEbopcv8ohxiNoZWhia2xiZ2xiY2ymZ+4o7pxwA9d7s+n4QvN/ufh35+m/bcC/7cy/Ok9+u3i27fiPpqM/m07+h4uaOC7t9NemscZG7mYGZhaGenZGJk6mNs8fPr8G4rrOxi3GK6r0RElO6q7ik9dlH9uH17c+Tsx2/dhu2dz5uLlTubxZvfyjem61b+/oy95x+ehU88JS++LS0NZWz/LSOgD0zM10jI59PznZB4Cd09M9APh+DHzsH1v+tXMIAHvMkwMAWDk8rOMnAD0AACAASURBVPs6Wj40XTA4g2r8/GWX2bv2vWt6+vvx8RaT+f2UObO1vXJyOnvMRNc2Z1Q1Mwam69f28f1TcTWd2V2jcXWdcfWdtPFl2uhS5fJ+7uT37E/jWT0TsIH56NYx94pPnjVfsqZ3U77tRvRvpM4cxo8d+Xat6+X1quKbXmZXhfd992udf5SQ69M8EdC1kDCx49Y8qUVucqj6mvh1076gzxTfZk3u1IPVmtM6Igd+6uZ2qGJrA5tmDDMrXgdgtCLILrgPQYXddrjKV/5p0KZRTMcMr5IVxz0t0Wem18ReXAKLc3CKc7EL3uDg5wRxs10GKdxVNHhvYKCuq6eqpaKm6xSXlT+8DGsaCS/pCCzs1EqgGELzzOEleimUxA9DxJHvjKm9nLnj+NYpr5I+z/JhTVi1akqxdla5b/mAZ2F3ctt0Zs98TMPX8Jqe7C/zIbW9yV3j+KntmLZxt6Iur9Le1N6liI+DzrSaoPKO2A8DEVVfoqpHoqpGLRDV5oiqsNqhqJbhqJZB5MgCfe5nyfdj8uwmdnwl/ctkbNfXjKE5zMxGzveDiLaBmM4hxLcV2NA8YnQZPb+XNLUTMbdv2Dsv3zgo1Tj4vOVb2OoR8ieAWWVilvfxi3u46W3ExA58/oS4AjAWT+gze7Sp3dzZg6LFk+Kl0+IlZuHCScH8UeHCSd7cYc7sQdHyad7iMXV+O+f7IWad6dy5KpfVpFu1qJc7aEXttM4skNawFnuiLXJfTVhWmV/0GTe3DBgixi/+7M5Lo9dGXi8tgkTeOWhF4uG9G9BPa2ktc9jO+QhChalTgJODe6CjU6SDbay9bayddaSVWbStVYSVheXrl/I3bkhDQOKgK6q3pfxMDQLNDZw1VcxePLR+/UTjtqTWPVkPbXUXDRXLl4oacmIGCnJeOuq2b1485rvxSkzQTl3F8NlTKU52gSuXlKQkTF4817hzW44dJM12Vff+HetXT40e3nsvK6YpI6p9W0JLTlLnjoz+/dvad6VVxHl07gmnuZrSY33IEa7kcBdquAstwpUW7kIJdSKHOlHCnEkhTrgAO0ygLTbAAeFtk+lmBveyIoe5ZbmbJ9npJ9npw72scIGOmW5mWe7mme4m2V5m2d4WcB+rbF+bbD8bhJ8tKsAeHeiACXLCBDnjg11Joe7EEDd8kAsh0J0U7EEK9sAFeuJC/d21NUVYWPiusAiAILwsoFusIAE2kAALiyDrFSHQVUEQ6+/9RT529v/ikB0iwA4RhPxXAmAwPxgsBIEIQyBCYPD/dvGluKTmAwVHHZ1YD/fM8DBkfCw1G5qHgVPg6WR4GgOTxcBk5mKyikjIEgq6lIIppWLKadhyOq6Sga/MJfyuuoBYU0iqysWVUVDlZGQlBVVFRVdQsGUUbDkVW07DVfz+n4GtzMFV5GDLaKhCIqKQiCin48ro+Dx8NgObmUeE5xERDHw2g4gooOHL8mgV+fTKXEp1Dikt2MfLUMtL752vnpqvzlsv7df+xuqOmkqKAjckOCD/cVGRT/CJoNBTIcGHAnz3BflN3qlSUPDKQkZhDi6XisqhIHIpyFwyIo+MKqLj86mYfCqmkIYtouOK6aQSBqmUQS5lUMpoZAYqK97H2UHzeaav1VAlab4lf6qBPlJJ6C9CtVNTP6IjuigJQ4UZfTnJXfSkJnzMB0x0dVZYUZJvfrxXTpwnOcqZFO1KTvAiJvlRoVGFWGgRAUXHYnNySwrKGmqbOosq6xE4ChSBiU5KDouNS8qExqWlRCcnRSUmRCTEh8XFBsfE+kZEB8Ym+EVE+kWEOXh62Lq6+kZG+UbF+kYneIdFObl5ujjZeztZuphoOGo9t1N+YPJARE+OT0uKR0WQXVkA8pKH7fG1q+9lhLTkJN7JSuoqyGvdl1fgvSUN4RAHs0uAOaU5OSXArIKXzgle/lsacvEBL/iVON9bWbEX4oJy1znFIWBxdg4hEAc3Cxvk8lXI5Svcl1l4roJusV2T4BG5K/vwhYqOkr51KIpKb//StfZzkgmM7h8tnJ4O7+z1bu5FU0sUjZyUrPw17IJtvOP9QtJfK+lICsqI8QjfYOEQvclvbWTqaGZub2xqY2Kub+Ek4ZL4Hxf//HRypvd/uHi26+Tsf7l4+FfT8W8X2fOZl4IGz2hiuHRSX5vGmBi5mRuaWhro2RkZO5paKd5V5OXm5+cWvA66/vjeE4V7T2TkFFIR+P7F9f7vv7o2t7t+HdQsb+R/myufXa2cW29e3/lyeNowv/5hbqVpYblnfXN4a3uJedoyPlnS2T2++WMLAFaZzJWTk7kDoKJ3eGZ7dwsAVg8OfwHAyinQNr9WM7VcOr6YXNHes3XUubz28dvU0glz4+Rk8/R04eBolcmcPDpJLq7JrOtKrG7H9k+j+6dT2obTu7/5lzeH1nZGN/UjR1bQo5sRjcN+NZ8DG4dC26ccyz9bFfc4VA871HwL//LLrWnR+cOCfe2sX9dP45IhNWKLLqPLrmosffLIhNEe/mkhYfhXSO+aR/OUOq7OrX6EuHpiSe2wIna6FwxY4ltNiC3J33YCPy0owcodij6rxTFUQ4jakRRX3IfEhrHQst63ofDY8h5k84SouiPnAx2xZyacIk9ZOKWucUlycwhe5+DjBHGBrkAU5RUNtQ0NNfT01bRV1fVcYrPzhlZiSrsiSj+FlfYph2H00vK0Emk26IqM9mnk5+XMTwuEbzvpn5bhw9u+1d9exOUqxedaU9uSulf8yvoyexYRAyte+c2h1T2w/vngmh7c+A/0xI+ghoG4zkW/2vGI5mn/ys/uuR+98j5EVfUkfxyJrxnyobfrpxTYYupCqgcjm8diOydwkz9w4xv5a8e0hT3k6Fr6wHxY82BK/yxudhs7ux3ZNhbd+Q09vYWe/Jk1soaZ38tcPoxePtbumZWs7xP5+PVpy0Tw6hFiE8CtArj1I8LqAW5mO3v8J2zmAL1wiJ3Zwk59x01uEme36It7ucsHucsH9MU9xuIeY2mfOLOFGd8gTP9ETaxnfp1Bj8+nfduwb557gG41/biqTetVCMBqhaDuvrOVVNSSuKsqIq3EL/qI47okK7swv+Tze0qmb838lKyCxTQcDeKpyL7NzO7V9NZ5XOd8KLrYzDnAxdEz2NE5ytE21s421s46wtIsytYq3NLc/NVz+Zvc0hA2CfBV9buygRbGQRaGThoq5i8V7VSea9yW0Ll/211LzUn99W8X9RXkfHQ1bJSfK/JyK0uI2muo6D1+KMkBFmC5rCwjZfryhbqcjCyETZrtir7CPRulZ0YP72nKiP52Ufu2pO5daf37d7TuSr8R4zF4IA7ztmbE+VIj3WlR7rQIV0aUOz3ClRrmTAlzpoa7kEKc8IH22CB7XKADyscG5m6O9LamhrtnuZsl2+ul2OsjfWxwgY6ZbqYwD/Pf32xPC4SPNdzPFuH/HxQdccHO+GBXYqg7OcyDFOpOCHYlBrmRgt1JQR6EYC98WICLproIy1UBFlZBNnY+NjAfCCzIBhJgYRFivSIMZhEEs/7e0xDg5PzP+JT/P4PT3zRCIP8XF9Vuy6vfvW+mohrq4JASGJAZGUbISM3FwOmoLBoSmoPPZmCzGOjMAgKimIwup+Mq6LiK/xKRWJFPqiwgVeSTqgqINYWkylx8CQVRTMwuJSPKqagyCqaMgi2jYSrouEoGoSaPVJNHqM7FV+XhK3NwRSRkPh5eREIWklE0bBYFlU5GppEQaQR4KhGZQcPD82n4khxKdQG9toCaGRbgY6LrY6Dpb/DOX0/NW+eNv8m73y5KckAkOa5Js3M94BV4eEvgsYDgcxHhR8KCD4QETN6pMnDourL84hxsAR2dT0MV5WCLcrElOfjyXFIxHfe7Ega+JIdUTCeW0AjFZGwFGdtUQKnAZhRnRFRCwzqISZOVuJkacn8e7GsxarqO3ENLaUFHfCLGtmEj65EhZRl+xal+BYk+9Gh3WpQbJcoNG2qPCrGDB9ll+NtAQ92wieG41PishHg4DEVjFFFo+VR6Xn5RKZ5EhiPhGBwKiUHAUbBsZGY2AgpDQDNhaemZaWlZGVAkDJoNzchKi4qNiIgJS8+GpmdnZiKy06FpESEBSRF+KcHu/haarpqPnVUUzB5KaErwvOHneMp95Sk367OboCfX2d4I8zznuy7JclHk0oVXomJGT5+r3b6nKCR69xa/BOc1URCbEOsVIdaLoqwXJdmvyF6HyN3gkOHiEAGD+K5c5bl4mecyC/cVNvDFK+wXr9y8zCLAAhJkYxfkuCEtKiev+Oq5lklmcV3L4o/277+GToCv+ycLADC4e9j/6yiCWHRf107gqbb0K0Nzt0hX37hnT9XEBaXFbolcZ+MQvclnY2zmZGHpaGpua2phYOks4Zp0A9d7s/HoXPPxH13HZ3qO/uo4/bcV+Lf95K/O4z87Tv7sZJ5tOz7bdPhX08nfjcC/tQBH3sml4MEzmlgunRRls2gzYzdLIzMrQ107IyNHM6vH959wgm7wcPLfZOd7/fStnpbxSyU198CI2t7BxVPg2/Fp8/pPxtexqvnVyrm10umVxu/7TRt7jStbDXPr7as/BrZ2B35uzzJPuxfW8ju6u5eWVgFg8ui4dWG5ZX6d1NTbs7Q+trXTs7A0sb3z9cd2xehczfx6zdJ6WEFj09pW1/r3D9MriwDwAwCWDo9nj06XAaB5cTOtqiWpqj25oS+5+WtG94R/RSdqfDO4oS+wvjeuayK0eSRt+Htg87hzxWfnqi8uNV8DOxe8W+ccasdsKsZMCgfMioZsyr45VE4HdPxwqJ9VSC1xqJvwaVnybpywK+2zLxtMGd2P6F11rR+1K+u3zO8KaZ6xpnbYkjqdaJ+cGD2qaSUhXQuoFaZJbqcOokY7uVDZH6MdSfEgNSV/HE9tGteJJTjDi1FNE7I6nlwKuuLPTdgFH7Nck+LikrjGzs8F4WFnvQZhgTx+8MhIx8BIS8/wna66hoFFUGJqdQ+ifTKjecIaUanglmaJrDTNKnajNqa2TiH6VpFfNgjfdjO/fEdPHBjjmx5FUjUyK70qhtI+b4TWDpMmduH9y9a4Ms+CpoiG/tC6PsrcQeKnqcD6geTP372rx8Kap3zKeoMqewNL2+Nr+xPrBkKLuqyySi2zy73zOkJrBqNbvqX3LxGndjFjW7T5Y+r8EXxoM71/LaB2MLZzBjq0Edk+Fdk+E90xCx3+kdq/njH4HbNwDF08Cl9kqrXPCFb1CTQMP2uZDls+gS8zsXN7hKVt0sIP/NhKdv9s5tdF6Mh88sBY4pfhhL6hpC8jaYNjGYPfMga/pfQNp/QNp34Zje8djOrsi/n0Jarzc2hja2JHb1T3mM2Hb8q5fRbNG28xrYLmMaoeaQrq9rIPtWTvqolJv7wlqgC+IXKZU4BP4undV0Yqpr5KVkFimk6mKXnIvs2MzpXMtkVi12IgPN/cKdDNyTPYyTnK0TbGzjrG1irSyjza1irU3NT0xdMHvNwyHCBxtitqd2QDLYwDzQ2dNN5YvHrkoPpSTUZM98Ftd623DqovrV490pAT03sg66OnYaX0VPHmNVVZSQeNt1oK98QhrEJsV9/KyZi9fKEmKykNYpEBXTVQvG/3+oWhwl11SaF3UsJacuLatyV070rp37+tdVf6tcgNY0VJuK8tLcabEulOi3KnRrgyotxzotxp4a6/XSSHOuOD7HHBDvgge7SvNdzTHOVjRY9wg7mbptjrpDroYf3tCUHOWa5mcE/LbA8LuKcVwssK5WuH9LND+tuhgxwxwY7YECd8sCspxJ0U6k4O8yCHeRBD3EjBbuQQd1KwFzHEBxcWYK+mLHz1kiArmxAbOz8bmA8EEgKBhVhZhdmuCoNZhMFsfCBWAQhEiJOTnx3CDwH/5zRRAAwWBEMEIBBBCLswO7sIhP1/uKj76Kn2w8dGr5U9TEyi3T0ywkNxack5aHgOFs7AZheQ0Ll4RA42q5CEKqFhS2nYUhq2jI4rZeDKcvBleYTyfGJZPqE8H19ZQCjLwRaQsvMJWcVkeBkNVUbFllNx5TRsJQNfk0eszSfV5BOqfruYiy8iIRjoDBoqg4rOIGSn4mHJeFgSDpaEgyVjs1NxyHQiGkbFIctzyDV5lMzwQB9TPR8DTT89NV8d1d8uOmi8eihwXYqTXfoatwwn930evv+4+FRUWEFYyOSdai4B21RTWlFEKs7FluRhKwpJlUWUykJyVSGlqohaVUStLqRWFVKrCqgV+ZTyHFIFFV+Gh5ci0vLTIlqJaZMVxC+0tLIYF0awLTXYpjzFb6gIOVqK6SIlNaMiG7JDipK8yJHOhFAnXLAjOsAO7W8H97NOczdOdNGLddKLcTaK97ZNC/ZKCfSN8PEJC4mAwVBIJB6JxDBycgoL83NyqXQ6kUrFkSloChlFJSNpFBSVjCATUWhUFhyVhSegCAQEHJ4GR6QRCQgKGU3Ew2Hp8SlRAZmRPgmeVn5Gb+xey5kpSmpJ87/i43gtcE1NnFdF+Objm5AHXOD718AiF/7l//fv62f+uPn3P/du3nokJKIgKCJz/aYAC5swGCzCDr515cLNi+cE2a7ws17iuXz+5qXzNy5c4Pr3HOdf/1z759z1y6w3r4L42SDiEA4pCIcEmF0YzCkvKSf/8Jmimja0qPbjwmbV7GrT953m79uf9w67fuz27zLDSEVKNr6Cj99fvHnnnbGHd1DSm9c6suL3JAXEb7BxivHw2xiZOpiZO5qa25tYGFg4i7sk3sD23Px4dL7x+Gzn0ZlPR3+3n/7bAvzdenK2/fhsB/PPzpOzbcd/Nh3+3XTyTyPwbw3AmXd8OfjLGQ0Ml3aKilm0hYm7tYmpjbGuo7GRs7n14/tPuDh4eK8JcEN4nt5/YWpopa5hYOPmX9LavQoAswDQuv4jd3Csaf1X3fLPnNH5uvW9spmNqrmNysmlluXNkYOj3o2teQDo/7mb3ztQP7MweQr07+/nfh0hdQ8mFNeXDs3UTy4Wfv7aNL9SPjqTWNYAa+mnDM95kisLJtcLxuZzvkwOHZz2/9hpW9zoWt2unVrOqu/CdY8nNXyGdk4kNI9ENw4HVH3OHt2M7ZpyL+tMH1x1K+v2rO4LbRn3qO53Ku3xqPmKmDuBzZwEts1mz+86VAyb5fa6VHyL6tmK6vkV2LGuRmgyKuiLHtiyLu57mVZkQGlJHtlOG9uzKfrkVDFgTGnWRdSYYD+awOuNYbUujF4dZJ1VYV/K2C5y/sCU0KQSTlL2RWmFk3wZHdE1g1nd8/aoMqNoXGb1Vzltz5sP9WWULNkFHrNySHJyil5j57sG4WFn5YCwQJ4+fGyiZ2SorW+koaeuaajrHhaR96F4eie9afSlf9YTn0wn8kdHUoML5WNswzD26wZu7Bf081pKz0rG4JZySpFGdrU2os4h71N851Jo/Qh8cCP6w5BHQXNoXZ8joz64to8ws+tR2uFX0xfZNutT9TXx03JIw0ho3UBgeXd07ZeQ0m5Xcr1RRp5XTmt4dX9i27e4lhH44BJ5ep8yfUQc34d/3cz68j21ZyW0YSy2Yy6oYTSoYSymYz6oYSy8ecq38mtK3/fUkV9BvaveYwcqrasi9VNizXPPGqb9h7eT+lagXd/gvSOY3iF062dYfTv0Ywe0tSu1tTWtrRXa0Z79qRvT10cc/EoeGqaNjNJGx3ImJnOnpxlTk/lzc4ULC3mzc0XLq/iF79b1wwqYD5bNaxrEzmuavko2MU9UHe7d17l7552EzKtb4vfZeIUucvPxST69/Vz/taHnC3N/UU0nK2gRpu9HRsdyVvsiqXvJPzPXwinAw9kz2Mk52tE2xsE61s4qxtYq1t4m2NTY6OmjB7zX5a5BJEBX1e7IBJgb/cdFR7VXqtIiegq33bXe2r99YfP6yfs7EnoPZL111c1fKCrcuPburoyjptq7e3KioKtiEDb1u3fMXr18Ky0hyXpFFsxi9FjB7s0LQ4U7/3FR966U3l0pvfuymrclXglxGStKIQPsqdFelEg3RrQHLcI1J9o9L8adEelKi3ClR7pRwpyJIY6EUCdiiBPW3xbpbYnxs2FEecA9zVPsddOdDIjBTqQQ5yw3U6S3FdLbBuVjg/KxwfrbYwIcMAEOuCAnfLAzIcSFGOpKDnMnhXpQI7yoEV7kMA9yqAcl3JMc5kUO98OFBdioKIlcvSwCAguB2AXYwHxsbEIgsAgIJMLGIgJhFQax8YNZBSAQIQ4OfjBYgB0kAAEJsoMF2cECEJAAGCQIBgmzQ0Q4ICLsECEwSBDEJgQGCYFBZ/SePDd89tLo5StLVXU/K5v0sFBsahIZlk6GZ5AR0Dw8KgcPp+NghRR0KQNfQsf+VwxsaQ6uNBdflk8ozSeUFeArComledgCMjyfBC+loSpzcRUMfAUNX8nAV+cS6wqItfnEqjx8RQ62Kg9flYcvocCpyFRCdjIhOwWXlYTNTMRnJxERqWQ0lITJxKEy8AgoEZWVT0JX0AkZYf7eZrre+hq+emp+uqreum/8jNXt1F884OOSusYhw31dhvP6fR6+R/xCjwUEnwkLPREReiAkYKSmkkvANdWWlhcRi3MxpfmYyiJydTGtqohSWUiuLqHWlNDqShh1JYy6YnptEa2miFrNIGLjwsKtDCIttJCeFtXJ/gWh9tHajzxfSvm8ueOhci/CRLkw0bcJE1+WGpAT44Hwt0pxMUx01E+wN4iz1Yu21g4xVQ02VQ02U/U3Uw1z0Ivzso31cgp2sHG3tPTx8ouNS85Iz87MzKZQyHW1VVVVpSXFuRUV+eWljPISekUpvbyUVl5CKS2i0Ok4MhldWsooL8spKqKUFlNLCymVxTQSKi0+2D3e3zHMwcj2rYLDm3v69wSUhDleCHA+5WV/LXpTXUb4yS1OKbaL0uCr4mxXeM/9w3n27M1z53kvXOT48+8bFy7yX2W7eekqz2UWfhCIj42N++LF6xcv8rGy3Lh0kfv8ec5//mb/6y/Of/65cf7izfMXeS9fFQaB716/8ZiP7zkf31N+vmeiovpv1V68VL6r9DaJXlQ6Osv4OlkwsVS++L1ycb16dvnz7mlcbrWyrb+MsvF5Lmk1feeAkBSVN7oyYnLCvILcrOwSt4QcTC2dzCycTM3sTcwNLRwlnBNuYHpufjg89/HkbMfRma7Dv1tP/20B/m5hnm07/qOd+Uf7/9XF/jMa6Os6qW8tYqzM3GxMzW1M9J1NTVwsrBTvKvJeFxTkEeWG8ArziD64+0RJWdPVP7yy6/MaAMwAQP/uUe6XMfrn4fafu3kTy/nTGzUre+XT64XDs5XjC4M7zMHd46kToGF6GdvcXTA82bV72L53ULG0QR2cSqrpKJ1abVzdqpyY794+qJheDcopT6j7BO+d9mTUFc7vEQcX8J+nPm4cVc39aFrfKZlYSanrTqrrpn3bSGkbjW8eiWka9S3vDa0fCW4YyRjYcC3ujuuYC6kfsiLVRjd/C/s47JjbElg/lNS3kjW6nfJlrezwlLJ+ENOz5lMzGtgw6VU1Fv5p3b1lTo3QGNCxFNK5pAqrUE4rSvq6lTm+71r5xSKnw5rero+ssSa1GGZWaSeX+JYMu5cNqcIqQjoWETOH7oX9GtEMjVCykg/cOLXQnd6CHtxIbx43iMI5puVKa7rcemwor+bAJfyUlUOcnV2Ii1PgOgcvBxsHOyvkqeIjE30jQ219Qw0dNQ19A+9Icu9U6cxOQG7jM580Q2i+M/WDGbLMhfYB+mkOPbSe2D6Z3L0AHdy0y+tUTiu2yPlkTGxxLOh1LvzkVtQd2zbtXdoV8fGre2GLJaEquvVbTPuEIbos+MOwe0mnW2FbUvdsdOu4R3GnHe2jX8Vn39Je4+wSrVS6R36LX0lrYsvXkKq2lI6vye2jKe2TyW2TkfWDGT3zMc1jPqXdvhW9PuV9KZ9XQj+O2jGaIpon/GsGYzvmAxsnPVrmXAYPXjVtCFTPCdXO3y/46lA/Tp/YrJhcr5ldblpc6ZhZap+a75xf6Fpe7lxb7Vpb695Y793cHPi1Nby7M7q3N3V0PHF0NHXCnAOAaQCYAYAFAJgCgAEAqDwBXNqmb8MqzBsX1TAtN7X83tjEPlO2eyCvK3/7naTMq1sS91j5BC/dvCUg+/z2M71XBm7PTH1FNZzss0txA1vQzqWs9gXypyW/DIalU4Cns3eog3OsvW2cg02Cg028vU2co22gsaH+IwX5m1x3uDmk2dne3ZMNtDAOtjR01VKxev3YUe2VqrSQ/sPbnjpqjmqv7N48f39HUl9BzltX3fTZfYWbHJr35Rw11d7KSQmzXpHkhGjI3zN79fKNpPhvF02eKNirvDBUvKMhLaopI6pzR1LvnrTePWk9eRkNOdGXgtfMnkhjghxpMV60KI/cOK+cKI+8WM/8WI/caFdGpDsjyp0W4UoOcyaFu5DDXPCB9hg/G1yAXU60J8LLIs1RH+piRA51Joc6Q12MkN6WaF9btK8t0tsa42eHDXDEBTgSgp2JwS6kUFdymBs5zI0S7kGN8KJFelPCPSnhnrRIb2qkNzXKnxAeaPPmlQQbiyQHpyg7pxCEXQAMFoGARcBsIuCrohAWYTArP4iFHwwW4mAXAIME2UFCHGBhTogwJ0SIAywAYROCgEQ5wKIcEBF2sBCYTRDEKgRmEwKznVG/e1/v8TOTl0pmKm/dTYwTA/xQyQn49GRMeiIOmkTITiXCUymojBx8dh4RUUhFF5CRhVRUMQNbSEMX0DGFDGwhA13IQBUx0HlUOIOQScdn5pOyS2moMhrm9w2dyhxCRQ6uIgdbzkCXM9DV+fiKXGwBGU5GpKAz4tAZcYTsZAI8GY9IJqMzKBgoEZtFxGYRMdkkNIyOzS4ioaDhAV4m2r4Gmn566v566n4Gb/2N1V203zwW5pG6xiHDdV322o37PPyPBYSfCAo9FuBXzLic2QAAIABJREFU4L8lL8BvoPomB49pqS+vLCEX52JK8jCVxZTqUlp1MbW6mFpTQqsuplYX0epKGA3lefVlufWlOeUUTKKns8d7ZS+NF+6v5T1fyjoriljf4XF8KGr3UEyFn+3p9Uvuak+wwS7YYOdUN/NgUzVbZXkrJXkXtafuGq+8dJQ9tF556SoFmKqF2mrHuJuFO5u7G+tYa6qbv9e2tXL09AkKDY9LTE4vLCouKy8pLSsoLyuorC6srMyvKM8pL2eUlzOqKhhVFTlFRRQ6g1BTW1JTW1JVXVRdlfehtrCikBQb7O5vZ+hhomb19qGWvJC69PXnfKzPBDleivE8FeR+wAuRu8YqzHr+1oW/+S6fu3XpAs+lS1znzl2/eOnmpSugP/9mO/s357lLHOcuc56/zHnxMuf5S+wXLnJfvHLjCgvn+Yuc585znTvHfe4cz4ULfJcvC16+JMJyRY4DrCTMbyh/21JR3vzxA0cN1RAXJ2VlZR1rW3prZ9nYNOPrZM7Y/8PGXQXFlejx2o5BgOAtOAR3CBEguFuAYMHd3S1IBHfXdnfvxt0tWELc3SaTzEwmE1/nIrP3Puerr+pXXX3T10+9a/2rn7Afvh55+W7oyesb34E27oR7QskxtwgpleN+YVklZU3OTmeN9Y/pHNVSkpUz1tBNiYzJiU/IiolOjY6NiM8wyWpShW8qT30Wmfm+b/nrvrUvBxd+Cs0Bh+Z/Hlz8vn/p5/7lHweXvh2c/3Jo9pvQzM/DYwCU+kWycndfIFIpqNUrtiYhJic5Ji4tNiIrNjo7PtHZ1kVVSUtDWUdTWVddUUvzqL69o1dWyUXBysY7ALj1+cfVfwDy1q2eyeWNT58Ezz4Qbr6Y/fCdfusFfe/p1JM/tv8Cbn0DVt98xC7vDsytYbdvzfzx9/Rf/8x++sp49KZpfH3s1V+Lf/wYefL2yleA++C35skN5PbjtoVb+bQZ9K23TXN7fRsPUFefYW48m/30Y+KPz11rt5qXbsBuvELd/r1seLuQu57HWjs/ci2HuV49e7+Et3tx7FbV+PVc8kzT3O2mhXuZpJny0Z0LUzfzeBsX5+5inn5mfgDar74rmbiZwd6Mws0Wzj3Im398Fj0TRVu/uPa6dOahSwM1h7/TcOV1jmA3kboch5sL7OTm0jYysYs+1ZQCxk7x6C3fXkEyc6Nu/U0p73poM+fsBbxLUX9AA9m/hdS6/ID+4J985KhndqOuZ6K2c9Rpv3QFHTsZqL6CvL6ynJaKnBpECgyRAbk4OEaHhYcHhUQEBnufDUqt6Rh69H7o6ccsNNf9Qk8+bT4BJQhsJyZihuA332If/Fm7eKt582n1ykOHenwAYjIUtxSKmc/mXw9HTUZhJrPYq/HY8RzWcjZrKYU8m8FcTCBORaLH8/hXUkmjFSMrVdPbmfSZdMZiPGmuYOxGIm3Zq42aQp3PZs5Xz+60Ll3tXN4h3H40uHMbtvcQeesJ5s5z+vMPbRt7lybXahe2qK8+MN79XTm7VbW0y3j/Cf3k967rr1BPP3Q8+KvswTfvtffao8+0hh+cJKxf2ni18x148BO4/xN4CQCvAOA3APgdAN4BwGsAePOfvQWAtwDwGwC8+8/nm5/Ayx/Aqx/AGwC49wNY+w4MfQXSFu+d7B2Knnrs2jmkEVTil9Lo7J5ieTLQ4sRZY1NnTWMLaXX1I8pHtY87W7hFuoXnOkQVGQVkZsGH0df+7Fp5MbD6Arv6pLidkJhZlp+WX5WZU5+W0pyZ2pSRUp+W3JCRUh4dEWxtYaGqeFwBYgqV8bc8UR4feSExItPfI9HDLs3H2dNYK8LOPC/IO/WMc4qnwzkLk5DTpkUhvlEOlhZKsn7mxzIDz/qeMtOVkTSEgvwszGNcnL2PmRhKiZ+AgiLtLJPc7cOsj5810Qkw0z930ij4lEmIuWmwuan/CQM3XaVYR1P0hSxqQxG5Jo9WX0CqyqbX5zPr8xl1ebS6PGpNLrkqh3ApC3cpE38xE1OWOlgYR7iYSanOHSiI7cwM786OpFTnYSvS+/NjESVJv1yEFyejzqdhKjKwFRnYygz8hWz8xRzCpVzCpVzi5Tzi5XxSVeEvHUlVhcTLhaSa85jL5xPcHA2kJE3kFfQgcjpgiA4YogcG6UFk9cFSBmApXbC0NkhGCwTShIC0obLa0H9p1JED60BBulCQHhT83+lDwHpgkC4YpAOS2edlcjzA0ibc0SXG0yMzJLg6Lxfe3EDo68D1tuH727EDbQRYJw3Tz8AN0rEDDNwAFd1Dxw2wyQgGYZBOgjHJCDpxkIrvpeJ7SZguIqqDiOwgozrpmG4GupcK76Ihe9i4QQaml47pYWK7GZguFq6HjukiwNsRXfXdjZe6Gi4MtNUMdtQNdtUhepsQvc2w/lbkYAeivxPe247qaSXDutoqi3LD/UsiAovDzpaE+paEepdE+OSGnLHXVTeCgo3lFMwUVP77ftFWU8NKU91SWyvUywM/0Dc9zB5i4zhUOJeOHOURx/jkMQ5xnEua4FPGeeQJHnWST5vk08a5lAkuZYyCxdRfakyPuxDqnWZnGmGkFKINCtEBxxw7Gmai5qwibasgFWF9ojIm+GJCWG6QR6T98UBzvQiHk0ketkkedln+bkVhPpeSQxpzYmqzoytTw9ODvYMdrf1tbIJcPc4FhMUnZZWUVbW09/CGRpgcDovDYHNodDaRySYxWQQGC8dk4zlcEo9PYbGJFCp2bII/NikYmxAMj7Bmp3hcGrIsKyY9xCPK3eKclYGPmbqNmpSx9AFLNZC5uryRnISmpLCq2EE1CWEVCRFlcRFlcXFVKSk1GVlFCSkZIWHJg0IyQofBh4/IColJHxSRPiQic0hEWkgEJCwOFZWQFxFXFBVTPnJE9Yjo0SMiOhJixrISNqrygWZ68bYns1xtSnxcKs75XEqMqsrLzMpIp42O7b77Y+XdX+Mvf59899fsH58mfvu48Ofn+wDQOTTtk1xx0i0KpHYqODKv4mK7q4vfMeOTuho68tJgIw3tlMiY3ITErJiY1OjYiPhM0+xmVeSW0uRnkelv+5a/7lv9cmD+56FZQGju58HFH/uXgH1LPw8ufj84/+XgzNdfLkIon6UuXN0XhPrVi4mxeelxCRnxkTlxMdnxic52LsqKGiryGqoKGkeVtHU0TRydfbJLLlEnF55+Azbff77++Yfg3lPkyt7Yiz+ot19hrj0de/2Fcv05avXO5JO/Fl592v0ETD5+j1m9gVjdQ1y5PfXHl/E/v018/EF58OYCZ4b98N3Q879ot54PPf8Dvf3gIne+be765eGNIsZ808LtEu7ypdHtbMpU4+pt0suPtLf/1K/eql25Xbt0G/PwU9nobgpxNp20UMLfKeNfyyWvXhTcKOdczSfMp8FGLvO3OpefFNCXyod3qmfvFg5t5/I2K+fvN26/qZi7nzO8m8xciyEtpvB3EnhXI2hrZ3oEaeydypmHPq1Mj0ZyCnUlj79bOXM/m3nFr4UeOzCWiV0MamZG9Y7mcXZjiYu+3byi4Rsl7Gvn6hj+l4melags0lJQFyOPuYy7/ecl5qpfUYemS6yec7SVb6q8lrUsVF9JXl8Joq4MUQFLyEKlZd2cnWPCIyKCgiODgr3PBmU39dD2HiM27sT3kr1rBsqHN6LhnJBeaiyK2771sGfvReXMbuu1F9HkabdOejhpORizFIRaSGLuxJCWE8hLofChWNxk7fKjjt23JWN7RSO7Gez1pu2nlbPXy0aWKQ/fMJ5/aLvyoHjsagRhtmL1ZerQVc9eTtbwVuXCHvnlR8bz3yY/fFz65/PC56+L374Pf/hj4tPn5Z/A4I1b9YsrxGev1gBg4tPfjZvXOH9/Hvvxnf7n38Ofv88BAPLVx6KbfzjPPdWdeGo8+8yKutZ97+MNAHgOAPcA4BEAPAKAhwBwBwDuA8BDAHgMAI8B4AkAPAWA5wDwEgBeAsALAHgJAE8A4DEAPAWAxwBwEwA2AID6z8+YyRsn+oZjJh95dQ8re2d6xV52dU+xOBFgcdLf0MRZy8RCRu2ouJKazglnK49o17Acu4gCk6DMXOQo6uqHruUXg2svUYsPi1pxyZll+am5NVm59ekpTRkpjenJtSmJ9enJ5dHhgZYnLdSUzOTBJhBpf8vjpTFhFfHhqT4uCe42aT5OnkZaMY5WuYHeKV5OSe625yyMgy1NikJ8I+0tLBRB/hZmGYG+3idMdaQljOTA/pYW0S5O3mYm+hKiJ+VBkfanE93sQk+beRtqBJjpnjtp8IvGwJNGZ830PfSV453NcJdzGM2llNp8ekMhuTqb0fCvi/T6XGpNDqU6l1SVjb+cRbiUiS1P7c+PIVflkKtzBgpiu7IienKiaLUFqPMpg4XxiNJkREkKoiQFdT4NW5HxqyPxFzKIl3KIl3JJl/NIl/NIVfmkqjxyddF/R6wqINeeR18sjnWy1ZU4YiIvrwuG6MiCdSFQXTBIFyyjB5LUA/06SZXWAoM1wSAdOfAvF//VEQLSg4B+leKvGUAhv2jUkZXZ521iFmh+OszBMdrdLSXA/0JGKqq1gY4coCH76Jh+Om6ATUTwqWgeBc0mwjl4GAM7wCEhBAwsj4bmM7BDbDyfheOx0HwWms9EC5iYISZGQEfzaUg+GcnFw/hk+CgDM0xDCSiIYRqCTx6kY7sZuB46tpeE6EB01Q+0VcM762Gd9fDuBmRvM6q/FQ3rxCC6UYPd8J62wY5GbF9b8/n83IiA0qhzpZH+peF+JWE+JZG+2ee8bLVVDcCyRlD544oqNpo6Vkc1bTW17LW17HS0T+ton3N3RfV0DbPIdOIghdDPpCK4TAybjmZTkFwahkNFc2mYISZewMBxqVgOFSOg4aYYxHkqdnSgldVQ3p0SUuljlW2tm3BMNVRfwVMVZCcvZasC9TLRj3C0jfNwDrG3dDVWD7AwTHB3SPF2SfR0ygn2vZgSdSktsjQ+MDvcO8HPJdjptJeFmZe5pa+98xkPv9DIpMLSyx29MBKdRWGyKCwahUkhM0g0FpnBIjHYRCaHxOZRuAIalY4jkNCCMe7I5NDo1MjIKHd6gschw0tTw8PdzINsDP1Oansaq9prQMzAYscVpfXA4oqH9ysc3q8icVhFUkxeXBQsKiItJCwrKgoSOyIjcuTIgUNi+w/JiIhJC4lK7heSOigifeiItJCYxEERqUPisofFISJHlMSOqIkf0RAX1ZMSs1QCeRqoR1gYF3jZXghwqTzrVBNypjEuuCYlurYoB4tFvfz70yMA2PsBrPz9fesHsPXt++hvH9e+/rwHAC3cad+USqsz8WBV85Dw3PLKVmcnH1OjE/paenIyIGNN3bTI+KzY+KzY2LSYuMiErGM5LarIbaXJz4env+5b/vJ/uQgcWPh5YAnYt/jz4OKPg3NfD05/OzQNCI8CEPJXifJr+wLQyufafeLrkhLyMxOSsuKjfrnoaOOkpKiuKq+hJq+hrqSrq3XM0dUv/0IDVjC98erPsfuvV979M/bkPXXvOeP264GVW51z1xh33tFvvoItXOffecu//Wbu1T+zL//h3HlD2H0E27g99PrT1Cdg8m9g6M0/dSPLxJsviDee43Yf4689w+89r2TOdS7dvjS0fp6z3Lb2sJCzXMBeyeeuDtx/j3vzrf/RnxeWbjVffX558W7/zQ/lY3vJ+NlE9GQhY6N79VU2djETPVdMWr/A2k2BTSYNjpfzrubR1y5O3mvbetd1/e/ckRtxtNXMoWu5E3eS2FthhMUI8mra6M2CuSd5Uw/OdPKD+sez2dtBXVz3WkJgJzseN91y5fWlmfshXZygFnoBbS2iixfUykohLOUJ9oL7R6IRU9mElYAqit9l4pmLmLB+fr5gMxIxVMJdu8haDakcUHeM0nGIsD6bqqhjA5Y3VFLQV4IeVYYqQ6Uh8rIQdxfnmPCwiKCgyMBgH79zpb1I9p0XXQu7QY2w2EFmz+7zJMJoBJxVNnGF9Orv1t0HjVuPWq6/OnGxNxA7Gcfe9UctefZNZI7eTWZdqd14HIIY7bz2rn33d+pvPzDP/jo/fffiyhPYs5+1609gN56tfQfWAQD3+K909loQerLyypsYzpYveiJtZAvx4tPod2D+J7AOAFsAsAUAGwAw9fn7/I+fywDQf/VOy9r21JdvCwAw/PFT/62HcwCAefEB9uTNFADMAgD705emt19dFh5oT941WXh8mjbf/fD9VQB4CADzf/3Df/PX+J8A//1P7geA+f478dVH/Is/MU/eox6+Qz14i37wG/bhb7BbL/qvP+m5+rh9537r5p2GjZtVS9dKpteTeTMhnAVP2ooNajZl9lkkZsE44rxnbKWdS8LJkwEnT/jrGbuoG5rLqKhJK6vrnXS2co9yDcuxDcs1PZdVgJlA737oXn4BW3+FnL+f34BKzigrSs+ryciuT0uqT01qSEusTYmrS0sojQjxNzezVPvVi7IBp0+UxoSejwlJ8XZOcLdJ9Xb0MNSMc7YpCPZO83ZMdLMJPGUYanWsMNgnzOaklQo0xNY81c/LzURPS1LUVBEaaG0R6WzvaWKoLyF6SgEU5WCV5G4fZnXc11gr8Lh+8CnD4FNGwaeMg04a+ZrpeegpJbmdJFTnMlvO0xsKmU3FtLo8VlPhf3rxXxcp1bmkmlxidTauMhVeFEetyaHV5A4WxvVkR/Tnx9Cq89GlKYMFcciSZGRxCqokFVOWga/IJF7IIl7IIl3KJl3OIVXlUKrzKdUFlOoCSk3hf1ZMqSkm1xRT6sqQFYWRdla6EmKm8vIGEHldMERfTk4XDNIDSevLSOrKSuiApLRBUr9OT//NRAjo13QhIF0ISA8K1pOD6EPA+pD/uagLkt3naWgccNI8wt4h1t0t0de7JCF2sKGKgehloPpZ2AE2AcajIAU0DJ+KZhPhPCKCQ4ALKOgxNnGETRjlksYFlFE+aVhAHOETx/jEySHK9DB1gk8a5eLHmPgRKnaCjZ8bos4KKHND1KVR+jSfwCYP8KhwAQ3FJcOp6G78YBsB1kFCdlMxvTTcAIMIZ1ExbDqOQcES0YOovjYirLOlvCA3IrA06lxphH9xqG9xmPf5aL/cEG973aNGULCxvMIJRVVbLV07bV1HHV17bS0bLU0LLY0gN2fsQO/kMIvHwnGZWAGHIOAQWHQ0k4riMXA8OpbPwA2xCQImnkfH8xmEIRZxlkPZFjC2WbhlVAevphCXG9kZ4X7B0zLhuIYzVNxU9IC+qLCOuKiRHNhS66iNnqabqV6QzckYN8dYD+c4T9c0f++sEL94X+dgZ4sAu+M+VqYeJ02dTY2dTcycT1q7unj7BUXlFFZ0DyAHUXgUnogi4tAEDIaIxZExBCqWSMMRaXgyA09hEXBkDIaAYvIZ7GG2YJw/MsabnRTQsb3pYZ5nT+sFWuicPa7ppq/srq/mqq9uqaGoAxJXFD2gdERYTVZSQVJc9vBhKSFhSSGRIweFRQ8IHxESERcSFRcWkREVlxYWkzp4WEZIHCQqJXNYUkpIXFpYEiwqBTospigqpiEupiclaqEg42eqlel+utDbttLPvj7ErT7UvT0+oD7+XHVaDKKzaW5p8eFfnzZ+/2Ph948jr94v/v119PV71vM3U3983vkOXCIIfJLK7X2SFdQsg0OzLlxsc3byMdQ3NdQxUABBjNS1M6KTsmIT/nUxMetYTosqfEtp/LPw5Ld9S9/2rX45MP9DaBo4NAscWPi5f/Hn/sWfBxcBodkfQtPfhaaAwyMAmPRFovzqPn+USlDb2fj6tISi7MSUrPjonLjYX72opqypqaKrpaKnrWaoo3XczulsTlkdcWx54dHv9O0H7Fuv6LdeUW+8puy9xmw+bh3bRK/dx155gF69w7n1hn79Of3686mX/4w8+ZN682X3wjXizZdTfwLTfwFL/wC9S9cI154T917grz3D7jzhP/nYPLGD2HpWwVlKww7Vzt6IhPHyeRuw+5/gz74SP/zouPuubP5W2dytpq1Xnbu/5bHWc+irWaTFXNJSz8qr2qGbcV2CPPRi68zTTNxyRNdQNnn90vTjlo33XXv/NG3/WTD1IJqylsDczh6/n8y7EUm5EkJYyxi9W778unrjXTL1SmDXUC5jO3pw/EwdIXpwJLCTeXnmbsX4jcj+Id96YvXozSTYRAJ8MhE7l8XaLuLvhXQJ4vsnfC8QvCowPnVEm8qB8rk7TdsvUggTbTN3SjET6o6RuvbhNmdTFLStIQqGSkr6KgoaqvKqctIQRQjEy801LjI88ty5qKDgs4GhDST2la/fUTsP7Yobujfvct79HYHkB/ZSOq+/mAMA8uu/8O++VW7cs27Gpo3fSB29F0zctGvj588+yx69XTb/qGrtKfE3APn069RPgPbuaxJrq2D6bu8joOvuP0Mfv20BwMQnoHXzaQJ1KYG5WTD7yH1g6Bxxtm7vGf8ngH/7EXH/Ff3lB/brv6jPPwxefzp44wXuwW/NqzfTyWMZlInahb3L83tFo+tZnKWKuWtx1Okk9mLG0FLTzt7w9y9YAHBbvaM8tKs3d+c0fQb+6o+rALD9/Uf90nYAghmImXTuFzgMDtnBh2xgvNP9HMs+tnU/xx4ucEaPumEnXNHjrthxV+yEM3bMBTfugp9wQA3bwniW/Uwb1Jjf8M0zzN3kyccRiCnHjAafxAtWTtHHzQOPnTqrY+J8VNdCVkEdoqJtcNLV2jPSNSzHJjTHLCSnhDCD3n3fs/ISsfEaPnsnuwaWmlFemllYk5FZl5JYn5rQmJZYlxpfm5pQHHbO75SZlbqyuYrccQXwORvzsrjwstjQNF/XRA+7lDMOLrpqsc7WBSHe6b7Ov1wMszbLDzoTbGlmrSYX4WiV4uvhbKijKSlyTAkaZGMZ6WzvbqRvICFqqQSNdbZN8XQMtznhZ6pz7qRhqIVJqIVJiLlx0Ekj32N6brqKye7m+OpcRnMprb6A0VjEaMhnNhawGwtZDQX/7UVqTR61Lp9Sk4OvTEWWxNNrc2k1ebDCuN6cSFhhHL2mAHM+FV4Yjy5NQZWkokvTsGUZhMos0sVs0sVs8qUc8uVcSnUetaaAWlP472qLqLVF1NoSam0JpaaY1lCBLC8MtTLXk/yfi3pQiD4EpAeS0ZeR0JWV0JWV0gFL60KhunJyuvIQXTmwHhSs+x8UdSEgfTmIgTxUH/qviwZQyL8u2h9V9zAwDLWyinFxivdwzwkLaijOxXU2slB9LOwABz/II8F/vR3kkeE8AoyDGxSQkKNM/DATP8ImjPJIwxz8EBvLZ6L5TPQwGzvKwY9y8MNs7DANwychRxmYGT55VkCaGybPj9GmBEQOeYBPgw/RETwqnI7rJSI7SahuGq6fRYKzyAgOFc1nEQUcModBpBJQeHg3BdnbUlmUHe5fGB5QFOpTeO5Mcah3WbRfQfhZZyMtE3mokZy8mbyylbqWo66Bo66enZamtab6KQ31IDcXInxgaWZ0dpI7NcGemmCPjzL4XAKPTRwbYkyPc2cmeNNjnIkR1uQIZ3KUOy5gTjEIyxT0BmlwabBptv3CVH0BozC2M8y9wMHM5yjEVPSgxsF98vv2gfbtgwgdUDh8yBAKstHRcD9mfMb85Dl72xAnu7NWJz0tTFxPGjiaatsZa9ka6tkaGNgZHrM2sbC1cnbzCkzLLOqHYfth6EEkug8J74H1DaJhcCwMiUeiCCgUAYkiItAkZD+qp2ewawA90IMcQGCRWDyCTkb1t1yK9bV1M1b0OabiY6LiqqPgrq/uYaJnoaakKX1EQeSQothhZQkJiJiojNBheQlpXVVNORmolIgkSEJGXgYKkZSVPiwueUhM8qCo9KEj0sISkkISEkIS0sJSEDEZeVEJ1SPiWkdEjKVFHY+Co0/rFflYVfjbVAfZ1p1zqA92aY/3r40PbihIZ9OIW7duz917zLn5gPXgOeHmI/7L99hrd9A37tGfvFn7ClRguF7x520849X17OMSSuvqej3c/XS0DXS0dOVkQPoqGtlxqQWJKTmxsRkx8dGJ2cdyWlXhW4rj/whPfN2/+HXfytcDcz//5+ICsH8BODAPHJr5eWjqx6FJQHgIABO/SZzf2+eHVg1qO5vQmJZYkpWQnBkXlRsbmxuf5GzjrKasqamqo6Wqp6VqqKd9wtE1MLO0nja7tfLiE3X7Ee36S/TmQ/Tms76FO7x7f6GW7g3MXOue2umd3iFtPyZsPUKu3GLffct//Cfr3rvu+ev9y3dGX32fef9z9MWntokrsNW75L2XmM0ng8t36bfeVXGX2qevVrDms3AjxZxlv3byxfnbyKffarde9t7/WLl8v2TqRsHwbvvu25YrLwu5myWcrVL2Zj55+Txzs3P+SQllNQ+7cHnoRjZ5LQE1m03duDD56PLss7rVtxcXXuSP3ktk7cTTdlI5N1I4N9J4t2Io24nM3eyRu1Wrb4tH73o3MJOQcznkVZ86YjJmOgk3XczfLuJtxSPH3S8hSxlXShhX8shrmaTlGNTkxYl7Ed3DwQ1M30q8bW6380Xk6QsDybxV+sfv9Wv3L/C34MuP9TwTDJwi7fzSFDStIPIGKgq6RxU0VeVV5GXBSnJy3h7u8VFRUcHB0cHB/sHh7czhmwBQPbx6Or9+5utP6qv3Pp3UCPQw7uXnsZ8/h779bL/zNpq5FMVazVt6EkLf9idcceoej2Xv+aPnvfvHypaepfF2qq+8br3+LoGx4tzK9EdOZY7ezh67WTy2VcCby2YuhiNGfDs4Xh1c9zambSM+hjaP++0z7Y+PcdRxj3ZsBEYQjRmNxU0GdnP8OlmxmKkI+Ni5PkFg91BAl8CvS+DRwvbqFHh0Clw7+N6Dk9aNlJyROc6Xj72fv1tO7iqPXjNZe2xBn4a//PMGAGx/+57NmzO6DDvVIdBrHTLomzSBTRn3j5n0jR7LUMAcAAAgAElEQVQbGDdHTNvgFh3Ia860K7bYRRvckgN5zYG85khZd6ZvujK3XVhXrMlzVqQlV851D9rVtKmn4f1j3nltASmXTrtEmVmdM7H01zNzV9ezgshrKasZmph72HhFuYXnWodknwzLr6AuYnZ/7115jtp4hZi+nXmpLy2z7Hx2UU1GVkNKUkNqQmN6Ql1KfHVyXGFIoO8JUysNlVPKcmbyoDAHq4rEyIr4sAw/9yRPuwR3Gzt1hWjH03nnvDJ8nZM97ILMjcJtjucFeQZZGFupQmNc7VJ8PVyMdLUkRY3lQcF2p6NcHNwMdQ0kRK1VFRLcHFK9nCJs/tuLRsGnjIJPGvof1z9jou2qI5/qaUGoyWM2l9IbChmNRazmIlZjAbe5kNNUwGwsoNXlUmtzqLW51PoCSnUO4UIK+nwcsz6XVpMzWBDdlxuJKE5g1hXhytMRRYmY86no0jTM+XRceeZ/XaRczqVW5dGq82k1BbTaAmpNIe1fFP8dpbaI3lSBrCgMMjczlBI/piBvAIXqgP99TagPljUESemDpfTBMnpQWX05OT15+f8+Mv1fKULBBnIQQznof3vxv8m4z0JO3klD0/+4WaSdbYKHa05o4IX0xL7aC3RYJxvdwyUM8kgwPhk+TEMM0xBDZCSPgBimYibYpDE2cYxLGuORR3nEUR5hhIsf5uBGOfhxHnGCT5rgk8ZZhGEqZoKNnx+mzQ9T5kco8+O0qSEinwbn0+BDDASfhmAQB6jYXhqun0EYZBJhv1zkMnA8FpFFw1MJKBKqj4Ed6LhUmhMRUBgeUBzmWxruVxruUxp19peLxvIQQ6icCVTx1z2qraaWraaGrbaWhZZGoKsTHta/OD0yNc6eGGNOjDFHh2k8DoHHIY2PsGYmeDMTvKkxzuQoe2ZyaG56dGKIw8fBuF21411VI42l821l653lU5czsMkBNWft407o2UKldEQOKR86ICd0CCJ8SHrfPtCBA5oS4vpgkAFU7pS6hp2BvqOpvp2xjo2hpq2RlsMxPadjxo4mpjb6pid1jpmZWFjbusTFp8OQOAyBjMBgewb7e2C9GDIGT8OTmCQyi0xiEgksIolJJDFwOAoaRUT1oWGDaDgSNUjA9LVXFyf62bkZynnoQ7wNFdx0Fe01FC1U5I/LQ3VlJJVFhOWEhMCHhGUPCssKH1EFKZpoGyuDlUFislBJqApISUEKKiUkJnFAROKAiNi+w0f2ix05JC4uJCElJAkSkVYQlVQXF9eXOmIhJ+lnqJzhZFLma1kdZN0c7tgY6nDR36Y63LMmObzj4nkWi7Gwd3Pi3jPStXu4G49R1x/yX/+Jvn5vYOcm6eGLKz+BSwSBR2yJuXOUkZlnRsbFzPTzpy0dNTV0dTR1VOTkDY9qZcYk58cn58TGZsbGxyRlm+W0qiG2FcY+CY1/2bfwdd/ylwOz/4+L++aB/bM/D07/ODjx49DEvy5Kll3/5aJfQlNaYklmfNIvF/MTkl1sXdSUNDVUtDRUtDVVDQz0zd19wgsutRMmNmYefsCs3MFuPu1dvIveftUyvkfYeEZcfTQ4dQ02u9c6tIpaud0/v9c9t9szfw29+QB39VnPwo1a/gpu+znj1u/kqy+ah1e6pnZQ6w965m50Tl3DbD65QJ89T5rIRHCKqNMpmOGATlrxxPXiqZt5o3vprCuR2Ols7pU83lbR0G4hdzOXvppNXswhLl4cupZLnC+mrhaSFwvIy8XMjWzKcjxqMhEzlUZezmFtlk3cLZ+6n8vby+ZcSySvx+FX4vFrGYyrScSNeNJGKvtaFmcvn3c9tHvEv55WQF2P7OZH9fET0BOphNna+fvppPnAFmoibDQdPZNPWS9m7UQNjmVT1hNg00H1DJ8KvF1+n30FzK2Nkjd7o/PBh567f2STZmp5V0zOppm4xzkEZChoWIKh+opy2mryGipyyvKyYGU5OV8vz6SYmOiQkNiQ0MCQiEokFbP1IKAO4deI6dp+UTi0FdDH9e5iZPLWc8e2osmTHj0stz5urGDnwt5f3thVx74Zh+6J9InH9u0Cr4FJt06+Szs7EDUdgp+3b6KbV+ECMXOeA2MunVzPHo5bC8W3m+dcR3aqIXk0Ul1qcSGD/GzeCunt38inr13bCJa1KH/0TChxPRSzEAKf9mzl+nQORWKWA/qmXBt53h1j3p3jrq3Dzq2jbj3Trr2zbv3zDt1jRbO7vB/fWv76aTFzV2fpmcn6C1PMMPzZh9sAsPv1aypjyqgKe6pvzqB3SXdg2QS1Zo5dO4lYOoVYskSt2GDX7fCbdvgrjqRtV9qeG+O6E/WqPWnblrxtT921YexYMDdPs6858+76cO4WLvwW3j3kll7rnVB+yjXcyDpAz9xPx8xLXccKCtZQVTE0s/Sy845xD8+1Cs6yiCyqYq9hd3/vX3mOufIaOXMn/WJPWmZZRU5JbXpmc1pKQ1pCfVp8dWLMpYTovCA/bzPj00eVTihCjsnJhjlYVSRElseG/nIxztXKTl0+xskqJ8Ajzccp2cPunIVxtP2p/HNnAi2MrFQhce4OSd5uzoY62tJixvKgEHvrKBcHF31tfQlRGzWFRHf7VC+ncGuzs8ZaQScMQsyNQ8yNQ04ZBZww8DbRdtVRyPC2JtUVsNvKWc2lrOYSXlspu7mI11LEbS5kNRUyGvLp9bm0ul+9mE28mIYtT2A15NFrcwYLovvzolClSeyGEkJlJqokGVeeji3LwJVnEiqziRf+jcVfKNJrCui1hYz6IlptEa22iFZX/N9RaosYzZWI8gK/48ZG0hL/dVH3l3AQGSOwtCFU2hAqqy8H0peT05WT+79PbP49tJGDGMpDjeTlfnH4/7h4Wg7qoK52xsgg1Moy1cfzfFxEdXZqa0Uhuq2WMtjGxHSzMN1sbA8X38cnDvCJ8F9/ajrBIo6yCGMc0jiPPMLBD7GxwxzcMBc3ysWPcvBjXMIEnzTGxA9R0P9zcZgyP0aZEuB51H4edVBAR/BoCAZxgILpoWL7GPhBFgnOoaI4VDSLhmXTcSwqnkZAkZB9LDy8p7ayMCakODKoJPxsRXRgWaTfLxedDLWM5MAGEOgxOSVrDW0bDW0bDU1bLQ07HW0LLc0AF0fcYN/C1PDEOGdsjD0xwR0f5wgEtCE+bXKMMzXOm5kQTI3zp8Z5s9PD89Oj4wIWbbAdXpYBz4luDHXtjnTDJp8lpwcQUwLbgl3zHE+c0VTUEzmoemi/ipiI0pEjCiKiquLixvIKOrJgZVExZbEjRyUldKCyBsoQEzV5c92jdqb6zieOOx8/ZWd44pS26QmTU6dP20eExw7CkFQ6A4XD9sEG+uB9BAqOxCDSuFQGn07n0ah8Go1LZfKpTD6VyCDACUgYBjEI6x3sbaopTcs45xxkoeFvquhnouSpp2SpBDKVlTKSkdaTlj4qdkRBSBh0UBh0SBQqIq0gKacCUgKJyEoe/FWEsmBRGRlhSalDR365KHHwiJSItNRhWWlhaVlhSYiQiIaEhBlUxkVDLtZSt8zXsi7EvincoTXCqSnMsSrY8UKIR3lccHvNBY5gWLC+s/rub87j3+B7D0kPX4/+8QVz8xHy5n3Ks9fLX39WYHlu0YVWbjEmx70CA5Ntbbz09c10dY20NLRVFBRNtfUzY5JzYhJyYuMyY+NjknKO57apwbcVxv4RGvv8/3Hx0Py/Lu6b+XFg6vuBie//cfGHVNnN/f5YtXNd/onN6f9xMT8+rjAp1cXO6aiqpvZRXU1VHXUVPS1NM1ungNLaPvTIKmf3GXrlXtPwVvPkdfLtT50z9zsE25jZ24jp65jFO91jm/DFm+0TV/qXbsDX78HX7xOvviRefdXA38BuPGXd/EDdftozsdkztdM3t9c7c31g/jZp50XL8JVK6lQukls1tJpFmsjjrFXO388dvV61/DyJtJzF2Lwwee/CxO0S/k4RZ7OAsZaOncohzzfN3y/nbyYjRiO7mAW0pQL6YgpmJBbGS0AK8pjLhZz1UsFODn0li7pczN3Ooqxm4JeSkLOJ8Jk0zGI6eSMKuxiNWcplXi1k7PpWkxMHJ8La2WdqsIHt9PA+Tu3c3RzaciJyPAE+Gt7JycYvFTG2klDTafilLPxqSCPbqxxjX9hvltPq1Eaq2Hpaf/NNKmc5spflVdJhcCbJ2DXGISBdQdMSKm+oJKetpqChAlWWkwGryMufPeORHBcdGx6SEB4eFBaTWNsT10W2yKwOaiX7tzO821i+XVy3FloMcS4IMWpa1n/iMtqljx/MWK+6+88Z/JonatW6fbh888/k4bux7KtObWx/5FQAatofOencznFsY/sgZjwHJz0HJ8+i5n3hM2cHpu2qqdbl6DP1VI8qZAKSB7/5mvDsd+Kbv/zgAstG+hnMhg/+2hn4oh9i6kzPsHfvaAhmya1N4NIyFIBY8OmbsWvhO3dNeMAXnPtnnQYWnAZnY7nLqPd/NnwEzOdfqM290lt4dQI7SX37xxMAuPn5axp5/EQtyap3yaxvw6B/xXhw+cTAvFn31LHOKfO+eTvkmgtuy42w44bf9iBe9aTseZCveZCvuVP33KnXrGm7htT1E9wbToJHLqRrqUOPQts4bqlVXnElJ93C9W38tcx9tY97qevYQKXU1ZUMT5z2tveJ9YjIO30u83R0SR1/E3v1ff/KC9zWW9Ts3fQLPelZ5RU5JXXpma0ZaY3pifVpcVUJ0Rfjo3IDz54xM7JQUzyuAD4mJxvuaF2REHk+OjjDzzXZyz7ezdpJRynRwzbL3y3ljEOSu23IadM459OFId6/XIz3cIzzcLLXVdeWEjNVgoY52kY62zvpauqJi9geVUxws0v2cAi1OnbWRPvcScMwS9MwS9MwC5OgU4a+x3TcdBWzfW0p9YWc9gp2Sym7pXSos5zTUsRpKuA0FbCbi1hNhczGfEZDAb2hgFqbQ76cga9M5jQVMOpyYYUxA/nRmLIUTuO/LuIrMvAVWYTKbNLFPMqlPNqlXOrlXGp1Hr2mgFlXxKovZtUXM+qKGfUl9P9rtPoSZssF2Pk8bxN9I2kJMwV5Qzk5XTBETw5iAIUYQGSMINJGcjJGciB9OZAeFKoNgehCQLoQGV2IjB5UVg8qqy8HMlCAGClCjRQgBnIgfaisPlTWQA706/s+GwjYSUXpjK528Knj6d4eF5NimwqzW87nd10qxbTXkgdaqIOtNFgrA97GRHfSEJ1kWCcD08clIzkkBIeC5FBRLAqCSYFxGEgeE81jonkMFI+JHmJh+TQ0h4QYZmCm+KQZPml6iDQ7Qpng4XjUAR4VJqAh+FQkkzBIwfRSUL1UdD8NP8ggImhEBIWI+jUCBoYZ7GZg4b21F4piwoojAkpCfcvD/coi/MqiAgrC/ZwMtY3kQIZQ6AlFFXsdfXttPTstbVtNLVtt7VMa6v7ODriB3oXpkfFR1ugY6z8uUvlcytgIa3KcNzM1ND0hmBzjTYxy+RwaCQPrqS6vjgu5fM4zzcowx9agzPVYtdfJeh/Lel/bS962cSf0rcGShuIi2uJiqqIiyqJi2jKypkrKhvKKOmCIuowsVEQEJCwEOXwQeviAiqSYrgLkpLa2w3FzLyuXM3aeLnZuzk4eoSGRA/1wOoOJwqAHYAODsH4iBU9hUeg8OmOIxRhh0YeYNAGdxqXSuTQCnYAmomDowd7e9s7mS+VZ0RnBLjGux8Kt9AKOa7jpKp6Slz4GltY+IqYhKqomKqIkfFjx8BEFMUkFMWmwiLS0kITkAXGJ/UckD4hLHjwiIyQBFpGREZI4sl9YbN9hqUPiYDFZsChIWlhK+oAo+JCwjrS4tSrU31g1w9G4KtC6OdSxLdKpKdShNsi+Nty9PMSrIDKgs6luYnF5eOvG7j8/5v78gbzxnPPm4+iHv/u37xEf/0Z+/n7892/5AzTXqDxnnwQTE+cTpk7GehYnTC1NjY+rKalCpWRMtHRzElLy4xNy42IzY+Nik3JO5LSpIXaUxj4Lj37eP/9139LXQzM/hSYBoemfB+d+HJgH9s0B+6a/75/8fmDsx6FxQHgYgJB+SJXdPBCIVw/pDkhqTksqzoxPyYyLKUhIKEpJc7JxUFPS0FXX0zuqf1RBU0lB28DYtvByF2lqm7X9hHHj7QXWYv3YLuXu3z3z99qHtjHzdxEzN3rHd7rHtgZmr3dMbMGXb2O3nvTM3YCvPiDuvK7nrvfN3iHvvCZsPOoYXh2Y2e2f3cOsPsCuP6LvvWkdvlJOmSinT9eNXckgjDetPW7f+6105k7Dxpt87tXm1Vet668vT91tXn7asPCokLmeQ56/OHKtZfFhpWCngLYc0cXKIczmk+cycKOpqKG4AXYJe7WAuVTK3ShgrKThpotYG0XszTLubjZhMb5/LBO7WMTZiyes5Alu5nP2ijnXontH4mFjkV1cr0vomD5BZDc7kzibS12Jhg2nEGZTsNPJiIkc8nIiYqqAvlnOuR7SxHYtgdkWdp8qaretQ3Q9eE/+8C0aO3SmFmGTdlnbOcbYOcrBP1VR67S8oqGKkq66sraqnIqcNFhFTt7vjGdqXEx8WEhiRGRIRFxKfV9MO8kmt8XzMiawgx8On/FqZft08WOJy57tHNc2lk0Tw6adHcrdLr/xlxt6wRO1ZNMhiGBeK1p8nTv1yKqOcg4zH4KdOwub8Owe9uwZ9ewfPzMw7dY77oNYcOuZ8OgYPdM+7FpL96qn+TQSc2iThAe/9V69Rf3t72Dc5OkWnvPguhfuhsfAwpm+Ea/uIX/YpG//uHML17tvwqtnwqN73LyG7tE/7do35TY4dwaz6jgwFUKaQr193/Llp9ncM8jEc4OVd07MVe7vf70AgKufvkQiBIaXSWYdc6Z9a8cGN07A108NLJp1Th5rnzjZNW0LW3bFbHrgt9xx2x74bU/irjtx142060bcscdeOYFZ10WvmFJ3XIYfuZB3UofuRfUOu2fUecWVmXvGGNkF6Vn66p3y1DKwVgAd1VI1MrfycfSJ84osOB2cYR1X2jS8g732rn/1GW7rN9Ts7fTKroys8sqcktqMrNaMtObM5MaM+KrE6IvxUXlBfj7HjU8fVTquAD6hCIl0ti2PjyiNDs70c0v1cUpwt3EzUE31ts/yd032sk1ytw45bZrgal0U6hNoYWxzVCHR0ynKxc5KU0VbUvSUikK4k12Ek52jtrrukcO2RxXjXW2T3O2CLUy8DTUCj+v/24vmxkEnDHxNtd105HPP2lLqC7nt5eyWUlZz0VBnObu5iN2Uz24qYDUV/hqzqYjZWESvzyNXZRIvpPBbixn1ubDCmMGCaFxFKqepBF+Zjj6fTKjMJFRmEi/kUKryaVX59Mt5tKr/ochuKOE0lrIaSpkNpYyGUmbjeWbjeUbDeUbDeXZr1UBprpehrpGMhJminJE8VB8CNoRC9KEgfYiMIVTGSE7WSA6sDwHrgiE6YFk9MEgPIvNr+nIgQwWIkQLE+P/PRQM50D5HkKSHslyQgU6omVGCg3VJaFBzXmbPxfOdF0sH6y4Ru5uY8E42spuD7OKgu1nYXgauj0UYYJNhLBKcThykk2AMCpJOQTCoCCYNzqTBWHQYiwFnM+AsKoJNQfBoSAEDLaCjuJRBDmWASxlkEfvYhAEOfoCB7iMMtKO6mlBdzaieNkRvG6y3rb+nbaC3Y6C/u7+vs7erdbCrhYrs76u7WBIXURoZVB7hXxF6tiz8bFl0UFFkkKuJngFYykgefEJJyVZLx15T105D215Lz1pT55SGhretLbytZXaMJ+CSeBzCEJ/MZuFIZDiNhmaziRwOicslc7lkgYA2xKcTsLC2xuqqvMyK8LCaiLBsd/tMl9OFXla5DiZJZmrJxqpZJ3VSjmn7q8pbSooZigirCwupiYrqg0CqomLqUtJGqmr6ymqKktKywoehoiJgYSHpAwekD+yHioqpgRVNNAwtTS09Xc6cCwiLj03CY0k8joCAIyJgCCwWy2Jz+CMCOo/FHOFxp4eZ4zzGGI85xmcOc2lcGp1NQaEHB3qa+1urLuUmZIR6xZ+xCbIy8jTRdNJWtlKVOy4PMoHK6slKqYkdVhY5fFRKUllCUvbQYckDwpIHxSQPikkcEJM6JA4WlZGXgMiJg2UPS/56lAoRk1GUkpMTB8kIi4MOHVY4fNhIVtJDTy3RzqTU26I2yKY5xL49wqXK1ybb1jjcTCPY3KA8KVrAZMytbQmu3Jx8/Mfoq6/o66+JDz9QHr9vX7uDffgeduct98WXrG6ia0Smp1/8STNHC2NbK2Pr0yanjXWMddS0FKRBRhpambFx+QlxufHRmbExcck5p/I61OE7SsP/HB75tm/m6765L4emfoqMA0KTPw5Mfzsw+33f3Pf9U1/3j30/MPTj0AggLPgJIX6RLr2x7yxONajLL6k+LTk/KzEtKyGhICmhOC3V1c5FRU7NSMPQ3OiUoZq+vqaJsYlt/oV21tIt0uoDzMaj+pErdcNXcFdf9i7ebhKsweduwWZvdo1utwk2YLM320e2mgXr6JWHyKUHg4v30OtPO6dvNAxtwVYeEref1rNm4PNXEfPXyVuPiZuPGddfNw+v1fCWL3IWW+ZvZJAmWjef9N75ULX24OLC3aLhndbN1zWLD/NYa20bLwf2PuSz1rNIC6XszcaZ+wWUlTTUVHg7K66HnwYby0CO5eNmYzrZOcS5AsZKNnmxhLedRlzIoq+Wjd4oG72RTl7JY22nEZdjMfNJlI3qldetWx/qll9dmn4YNTAc1s4ObqIm9Q+HtdBT4OPlvN2IPkEGfSWNshDRwy2grsYPjGVhl1pmn6ejFu0Ke10qYTbnO93rYczf/8A9+j2ylxrWirdLvqBjH3b6TKKTf4qClgVUyVBZWU9VSeOogqq8pKwGVD7E2zc9JjYpPCI5IiYiOjGruS+qBet6fuBMFTm8byaZuOnfKfDr4Ad0Dnk2soMG5hxbBRZNzITZu5X3PrrCJxx7hm1b2bbN7JL5F7nj961ryN69o2G4JZ+eMfsailfnSCBs1rd38mz/9FnYnFub4GyXwKeV41JDd6qjerUycrhLiFuP8I+eYJ++9uhhnG7hu8M3POGb7l1T/n3j3h28EOSMVwfPpZXt0Sk4Ozjl1jHk3DbkC5t17hx27BpxH5zxgk8XT+yNfvle/ds/uhM35eafay298BCsDP/58TUAXPn7ix9yXLuRp983r9s9f3xwzax/2bh3zrhr2rR72qxrymJg3gmz4YRZc8JsOOOvuJG2XUk7LuQdB8KmDXbjNG7zOHrDnLTjNnTHnb6ZMnYrsI3lktpwJvbiCccow9P+hpZeumb2Gvon5OVU1FX1zC29HDxjfGOKrYIz7VMqO2dvIndf9yw/wm+9ho3vppe3Z+dUlmcWNWTn1qcm1SbH1aXG1qbEVCVF5QR6ex0zsNVSO6kENVeRj3CyqUiILIsNSfN1TT3jHO1k4agrn+Jtk+XvlOptl+JlE2hhEOtkWXDujP8pQycdteQzLrFuDjZaqjpSouZHFcIcbSNdHBz1NHWPHHbSVotxskp0sz1nYfzr7ibMwiTc0jTM0jT4lLGfqa6LBqQ4wIHeUMRtOc9tKeW1lfLbSzktRby2Yl5bMbe1iNVUwGgoYDTks5oK2c1FxMuZxMsZw10VlJosWHF0f0EE4VI6t7UEXZ6ErUwhXMzEX8gkXc4hXsomX86h1xT8QpFRX8RoKGI1lnKay7ktFZzmcva/q2Q3VzIaypktl3tKcj0MdU3AUmbyYAOwjAFE1gAqqw+V1YPI6ENlDSBgQyjEECJnKCdvKAc1hIANIbIGUFlDOZCRPMRIHmIkBzKQBxnKgw3lwQZyoF+/MpQHmyjJ7XOXkfBVgIToaQQbakedMss8414ZF9VcmNNZWYpoqqYNdPBwg0NEuAA/yEH38kkwHgUxREcPMzF8OoZDQw2xcSN88iifPMInjQiIIwLCiAA/KiCMCvBjAtKYgDLBJ43xiAIGmkHop+O6mYReJr6fhR9g4wbpqF58fxuqswnZ2Yzobh3obOlqb2hvqetsbx7o74bD+5CwXhIGxiGhBxouF8eGlYQHlIf5VYSerQgLKI8OLo0M8jDRNQJLmcqDTygr22prO2jp2mvoOOjo22rrnVLX8LC07G2oG+PSKQQYGtmBQXWhkJ0weBsK1Y3F9uNwAyh0DxzWgUH3UkgIHLoPPdjVXnk+28enIzW1NjY8wtzQ30AxQAd0Rl44QOFwmolaqc2xZBNtD3mQubS4oYSYuuhh1cPCCocOqUvLGKioasorg8UkpIUPy4uLq8vKasjKyomIiO3bJ7rvkJSQhKwYSEVezVjfxNvdp6ywHDWIJmFJVAKFSWPyeUMcHo/KYjAEHOYwlzrEZk0I6CM81gifKWBTmSQkonugq76nsbIiMzre19HfytjVRN3F8KiTjqrNUUXro8oWqoq6MuKqR0S0QTIG8vLqIJCcyBEZIVFpoSMgESnZw1LSwpIyh6XAYrIQMVmwqDRIRBIiJq0oBVGQhIBEJGWFxaDCovIHD5qCpQKOaWd7WFT62dQGWrWG2rWFOVeftc+xMw01Vfc7pl2bm7YwNbGwucNdu07bfkjce9mz/rB783H31pOW1TvdV5937D4j3vuQ3IpxCc/w9Is5YWpraWxtZXTa0tDcRMtIV1VLQRpkoqWdHR+XlxSbEx+ZGRsdm5R1Mrft6OCWouDvw4Iv+6e+7pv9KjT58/AYIDz549D0twOz3w/Mfj84/e3A6I/9AuDQ8E9hwTcw4R/J4r193hiVgPaziXVpyQWZyWmZ8Yl5CbF5yYke9m5HFdSNNQxtj1laGVuYm5w+ecq5uKqbNn8du3ALuXq/YeTKZe4SbvcZbPVOA3+5ZWgNMX+ra3S7Y3izb/Ja5+hmM299YPoWZu0JavXRwNLdhuErTWM7nbM3Bpduto+tDajZOcoAACAASURBVMzu9ExuEtbvEzceMm+8rmLONQ5vVPFXm2av5zPnKqevDtz7MHDvj5Lx3crpG/03/7g0ezcOPX55+k7n5uss6nIudblScPXy8PUc3HxS/2hsFy+qnZ02MJIJG62grqcOjCYPjpWwrhTQ19IJ85nU1QLuTvHwXiplJQYzm8+/lsXcjMXOp9C2Sqce1q6+vrTw5PLcoxjYqNcltH8VPn1gLKiGENvFbZx5GAsfS6ct57A3gjroUT38AspGCmzuMv9uMX3XuRxxMrfZtWowBske/vMj5fGHiC5SOpznnFGtaRt82ive0S9ZXvMUVNlARU1fXUVLQ/GoojRIR1E5yj8wOy4xJSIqKTw6LDIuq7k3ogHpWNDt38BOIWzHoFbdGxgeDXSfFnZg57hvx6RL24h913DO5susraduiFGHDq51E/0scrb6yvs4+pbFJXwYdjEYMevWzLGrpgT0TwXD5890jHi0D7t3jJyDz0Yhpr0aqHYXCd5dQ97dvPyhVc7b97gHDwfvPHVowtl2jLgNrrp1L/n1zQf9H7Lu+quuA+0XOElw14NEcHd3d7cAIbi7BHd3jsMxOO6GHMUteIC4N0mbNkmTttPpzLSdNumE+wN9O++9d61n7bX/g8/6fp9nr41YToALUzCrSYilkFFuJJgfBRNFwhYSMOuxyJUwuDgYIoxArcZPrY/uvdw9PR348LPNxmP9/Q/mO++iedsr//jXd6en9379mEzcMgMuWqJ3LSa3HSd27WBbNpM3rSdvOqJ2nFHb3tj9EOqdIPKJP+EwgHgrgHwcSD0Jot3xp93xoZ54k++64k+8aHfD+I9DWHu5onsxo4yAooGY3F6PwBwHzwRb9wgLJx9jKwcd3ctGhtbuHjGBkTlxOY2eqeVB5Z3wrSe4ex+Q+6+pdz9gFu+WtQKrKtvbyutHqmtHy0uGSvKHSnP7i7K689Ir4iPCbc28ja+4XtL20L+YGezbUZDZmpNaFhdaEhV03c/F31S7OMa7IiGgOMqnMMIrydUiP8SrMS02wdk6yPRKcXRITqifp8ElM2U5dwO9MxcDzI1MFWWCzQxyg72Lwv1SPeySHC3S3GwzPB0yPB2ue9qnuNjG25qGGWu3p4bOj7cIwO0CcKsQ2iaCtQogzQJIMx/cxAM1zI7Vz4zWz4zWz403zo030Xqq6X1VIng7c6Byqikb3ZBJ7yvng5tInUWUrlJ6byW1u5LRV0vvrWH01f6VFGdGmmZGm+bG2v5Ecaxtdqxtbrx9Htg1D+yaGeuYBfZB66qCzYxs1JXsAeo2GirWWmpWWv/jopaGpZamtZa2tZa2DUDHRhtgCwDYAjRttDVtdbTsdAF2ugBbHS1rbc3/7aKFlpqVtoa1jqZEpJJsvKbqNaMrV42upFqZ53p5VMdFD5QXI3vaccBBEnyMggCxcZN8GpZPmxYwpgUsrJhLEHOJAhaOx8IuzJFXRcw1MXNVxFwRMVZF9BURbUVIXRHSVsWstUXu+iJ7RcQQcPBsMoJJgnGpiDkaZo6GmaVOcUgo6jSMMAkiTIDwSOgUAjIJG4NDR9FoOJmCozNITAaJP8NYmKFPjfU356W3ZCZ3ZiV3ZyZ3Z13tzE5ryUyJsDO31VJ11AO4Xr7kY2LiZ2jqZ2gaaG7lb27tYWIS5e2NBI5uLPH5c1QqGUklI+k0DIM+zWbh2Ww8hYIiECYIOBidimYzsGQ8nIiGoAe7W1ISxwuzJiryygOdr9npFnsY1fmaw64FcaozWFXZo4mhBc5W0SaXnDWUrkhK6JyT0JGU0ldWMdQEaCuqqkjKqssqaMjIXFJWsrqoZ6iuriYpJS8hqXBOTv6cvNx5WSkJKRUZ5ctal/09/IqyCjoa25CwSQaVxmIy2RwOk8MiUIkYIhbPJOOZVBKLRqAT8QTMNAo8CerpqS/JjQ8Mdzb1MgL4GGtH2BhHWBsHGF/yN7rioX/RWEneQFHB/vIlR319cx1dfVVNTVlFNSkFLXlVTXl1VRkVFSlldVlVTXl1dVlldTllLUU1HRVNDQUVpQuyqpKyevIKZmoqDgC1aCv9yjDX3qsBw6n+46l+4GtBkIyI/qTg6lC3bF8nSHv90f7O+tFt/vFj1u1XlEfvkHe/gd5+PX70cuzoJejO17AH72gv/1EEIgZfL49IyHay83Wz8fK09fKwdbMztTXTN9FT07QzManOz6srzqstyKzMz8krrnapBetjbusJf5EVfpRY/Six8VFy5bPM0qnUyh+S65/ObXw6t/FJcv3ThaXP50WnkuL/yAg+apJ/VWy8LxFNuJwMSSwaqixpqCmpqCosqs3PvVFUEO4XbKhraHXF3MfOPcDF19PR29EpsGMUPbv/FLt+b2rv6fjy7Z75HcLJV5NbD0CLR+PCvcnVu5Nr98YF+7Dlk3HhPnzlDnbnOWL9IWr76dTBC/Dq3bGlO2PLt+Ebd1Fb99A372O2HyDX7lBvveQ8/NDDWR/g7bVzNvvEx03zu8iH30HvvQPeftMgPhncfUV6/aln64sW8f3hna+AB29ypxdLSet9S0/6Fp50zN+po+1UEtfTgZziSWEdbq2deVCNX8mbFDQw9+s4hyXkzWrOrRbxo+71lxXsw4yplXzSzVLmYc38vTrRs1LO7eHD76D3/wm/+1MpeTOiC5fQR26k7ORB5lOG6G3zdzNRoiLaVh3/dgZaeBXELSXczIIvVpMPW2cfxA4yrYr7PJtBuQTewr9+Ff/0xzUotRInDKkaNPJJcY/I9Y8r1DF21blsY2BobXzFzEj3iq6Kmvmly7nJV28UlZRn55Zm5mZkF5QMgGPagGEtqKvjgjzcQT7lKGSI6ddDysRupCLXAvtnvfq5wZOLnc/+Wf/gffrcsdsQ03uM03v7+1L+o+L5B2EQfgZlLxomChrhhoN41/A7iej1ULAwArIQAVvIphxkT6+F9ZL8esiJyMVElKhz7c7CTz+RX7zCPPvaf5gQAFsIRe6EwW8mI7cSIMIkmDARKkxFrIYOcqLHecFDnEigIB23cwZtGHghGrmWhNnE3Ht96/Pp4Dc/O689Ndn5YLXxJp67s/nTzz+cnj785fcU7Kb5sNgSvm0D33GB79mDb1pCNiyhm3aT246Ibc+pgyDSnQDCcRDpOIh0EkA8CiCfBFHvBdLv+9HuepPvuWCPvWj3wvlPw9lHheJHcaPM8Irx+Pw+r6BcJ68kW9dICyd/YysnbT0DE1MHT5+E4Oi8uJwG96slYVW9kzvP8fc+oA+/od37DrVwu7RlvLKirb2iYaS6dqyidKSscLgsr68wszPnWllseJiNqY/xFbfLOl6Gl7JD/TsKMluyUsriQoqjgtK8HQJMdUri/CsSg4siffLDvBJdLQvDfJquxcc5WgaZXSmKCs4I9Ha/omeqJOtheDE9yPd6kL+fqYGZkmyYpfHZfjHNwy7O1iTF2eq6h32Gp0O6p32Ki22crVmUmW5XeqQA3C6CdvLBrUJomxjeJoS2/EXj3PifVerceOPcWCOjp5rZVyWGtjP7Kqcbs6casph9FUJwM6WzmNZdzuyrpvdUsfprz25QOQP1s8NN86Mt82Ot8+OtPGA7H9T5v13kgTp5oM658a458AC4ptzf6IqtmpIDQN0eoG6no2kN0DiLjGcnpv/bRWuAljVAw0pL3RqgYaujZaujZQ3QsNb+b148A/VsJDK0VLL0NPON9a/r6yVc1ks0NUpzsq9LSYS1NuLGBkiwcQJ8nDoFm6Vh+SwCn4EXsfBiLknEIfLo0zza1AKXuMqnrwroq3z6Co+2yqetCKirAuoKn7bMZ6wIWWsLrGUhnc/GsckINgU+Q0fN0tAzVPQMFcMho+nYCRIKSkRCiSgYFgVDI8AoJBhPQDOYZA6XzmZR+TMMEYeKHu1pyr/Wkn21M/tqT87VnuzkzuzUMxftAKpOegCXS3rexsb+Rmb+RmaB5lYBFlbuJiaR3t4o8PjWioA3S6VR0HT6FIuN53AJs7Nk7gyJwZhi0KeY9KkZDm6GiaMSJmg4uIiIZPW29afGDKRH9aUGNobZIwqilvvL7yI6jsHN83XZ40mBNX6O1x3N/C6qG8ucuyR5XkdSWldGTktGQfm8jNJ5GR1lVYC8vLacrLGmhqGamrasvMp5KQUJGTkJaVkJKcVzcmpSShpyqrISkipSClfUdYM8fYty83o6OjEoNIVCJtFI0wTs5BQSgcNgiNgpPBqHReKnYaDB1sK0KH9bA4eLSk46Sj6GWhE2RpHWxv5GF70u6dgD1PXlZYxVlO0uXrQA6JhoAQzUAGrS8iqScuoySuqyqv+TF9W0FNRVpBSUJGVVZBRVZZWUpeQVJKSUz0try8iaq6m662lddTJvjPEdSAkevuoHTPWHpQcjcmLQJakjWXE3EkJGGio2VsSC9S3WzjHnwdfMlz8i77+bePABfO9tz+7TsbtvQPfesr75pQhC8k4tConPcnUO9LT387L39rT3sDWzMzMw1VXVsDM2rsrLvVGUe6Mop6Yov6C01vUGxGDqzkXRr3LiT+fWPkmsf7yw9Fl64VRy6Y8Lqx8l1j6eW/90fu338wt/XBCeSoo//+liw32JWJJBCiypeLiqpK62uKK6sLiuML+xpDjcN8hYz8jysomPrVuQi6+7vaejk3/nKIq1eQ+5eITZfgJZvTsgOGA+/sC4/w3+8Dlq8z5QvI8/eAZdPkJt3QeK9ibX7xEOX0BXT/AnX3Kef0958HZs+Rh9+Jz+6N3k1j3swVP2o7ej/B3iwXPWg3e9nI3+2e1mxurQ8t1O8RHx+T8gt9/07TzvWHs0tPcV7O73HStPJu/+AD35MHnn+/zpxSLs8sDKs4Glpz2C+23c40bGXsGkMB/KayJtNRA3q7DLxUhRDXmzlrZTxz6onz2pmzvpXHneuvCkinOcT9gqpOw2ip8N3/pbnejJ4P572P1/IB/8q3/tRSacF9OJK0MtVmCWUwZpmdD5VMhs9vRi9cxhHm45AyFMA/NykatV5IN69p2YIYZ16YB1ec/1qZmlX3/b+uM/yUB8JowRXD1o7PtfF3Wv2Boa2JjomxvqXtFRVjW/eCkv5WpdcUlFTm5lbkF+YVle50hwVU9kKyZzYjkXt3cVvRYwRI8Ec7NJWxHj8z7dTM8+TihiufPJPwde/XqNc8uxmxKJXBx//PcUws08zu0EzGry9FrgCCcMNJ+AXknBb0fAF8Jh4hjE2tXpm/nUgxTYfHAXLnpsJhbOT0Dy+7Yfrv78i+C77yhfvQkFUf1AgmDYRjhsPQaylAgWpcGXkiGiJIg4cng2HiwK7meHD89fx+7Ew5cigIIY+HIccj0BsUZ+8u7gP6dDX//qsfLMaPWN1crrpNm9mz/9/P3p6f1//p6IXDHp5ZkBN+zh+56Thy6wHRvImjV4xQ665ghb80TeDMbfCibciiAfh5NOgvGHQYTDIPJJEOW2P/HYm3Diij32ZT6KEr6ImblTLH4c1UcOLx2Oz+nyCc5x8UqycYmwcAwwsHTR1DU2tXDz8U8OiyuMzal3Sy6OrhvCHLwi3PuAufWGcf97pPCkvBVUXd3RVd18lhdHy4tGyvMHirO78tLL48LDbEx9TPTdLut4GV7OCQvoKMhszrp6lhdTPOwDzfTK4oOrksKKo/zzw3wSXCwLQnwaUhNiHSyCzQ2Ko0PS/T1dL2mbKst6m1y5Hux3LcDH2+iymaJMuJVJYbh/SWRgqoddpIV+ooP5WY96zd0uxcUmwd48xvJST0aUANwuhHTwQC0CSOuZi38ND9Q0D2yaG2+cBzbNjTUxe6vZAzULsA5mXwW2KQfXnMseqBKAmiidxfSeClZ/DaO3mtX3XxdnhhrnR1t442288TYesJ0P6uABO3jAjnlgBw/YcebiPLBzHjIAqi3z0b/koKnqrKvpqKNprwuw0da0AmhYAdSttDStAFrWWgBrLYC1lraNNsBGW8saoGEN0DiLjDbamme965mL1jqaZ4vGs+AoUaajXn4RUGOiX6ivl6qrGXdRK97kcnGQz0BZIXaoh42Gs/FILmVqnk3ic0giDnlhhrI0R1ucpYqYBCEdtzRDWufTz2ZDQN8QMDZErE0he0vEXhUwV0XsVTFrSUDjcXAsCoJDnZiho7hUFIeC4lDQHDKagUdQpuBkDJw8DcdPwzFoCAoJnsYiKFQ8k0VhMsizbMo8i4gY6WkpvN6Wm9qRk9yZmdiZkdiZndKSeTXSzsIOoOKgq+l8UdfbyCjIzDLQxCLQ3Mrf3NLF0DjU3R0FGl1b5LEYeBIJRWdgWRwCi4PjzBBZHBydgWGypph0NIuGZFFRTPKkkI2/u8i5x5xGFKf2pwQiiuKB1wO4zdePJ5ruwBtXO/Ons8J6w51r/eyyHIwC9FQs5M9dkjwHOC+pce6C6nlplQty6jJKeqrqVzTU9RQVtWWltWWkNKWlVM6fV5CQUjwvp3ReTk5CUl1a2c/RMy4w0sXC7rKKtuJ5aWUZORN9A19P76yMjMGBXix2CjWNmsQgpklYBovKZBKnUeCmyvwIT3snfQ2niyqe+uo+hpo++ppel9TddJQdNZSs1JRMVZUsAZqWAMAVBaXLyioXldSVz8uoSiuoySqryaioSiupySqpyymryigqSckrSskpSssrSssrXpBTPCelfF5a84LkJekL7rqamR52rfGB/cmBQ0k+0GtB8OvBE5kR5OqMieKU9vTo5oK0OSZFuL7J3DkRfvm3+Xe/Tz58P/XyH9iv/9l7+Ar79t/k979vfDytw836XS8LScx2cQ10sfVyt/P0sHO3NbM1MzC9qKZpb2JSU5DfUJx/oyi7pii/sOyGWx1UH3OiK/hFVvT7uZWPEmsfJRc/S4tOpRb/uLDySWL107nVTxLLv50TfzwvOL0g/iwj+Kh1lhfjyIZX4YmFQ+VFtVWFpTX5BfVF+U2lJZF+geaXDO0MzAIc3EJcfbwcvdzdg0bgRNHxC9Tircm1e5ObDyc3H698+9va+99nn32g3v0Stf2A9fAN5/E7+r3XmJ2HyK171HuvyfdeL77/de1vf6z88HFi9xHl0dvdn0+h68ekO18Kv/ppYvU28fALzsN37fSlDuZqG3sDuPGoaXYbevgafud9y+K9tuWHo7feNvBu13IPYScfhm6+6lp4WEbeqKLeHFh+1iN80MTcr6fu3iBv15G3skZZN7Ardfi1CvRixdRiLWWznr7bwD6oY+9XMfYa5u+0iB61i59Wc08KyLuV3DuD+9/17bwb3H/fvvpiZO/d2O43pfi1pB5ScjexdFJUObWSAZrNRy9kIAVV7P0sjDgTKcxCiHNRq3XMO02zD2KGma71UJuqwWQEc+bv/1745XM6gnkNwgysHDTxS3OPzPWPK9QzcdO7YmtoaGNyxcxQ57KuqprVlSv5aWk3iorKs7Or8guKistzWvuDKrqjW6dykau5hL2gIZbPADEVtxg7MefZSfTr44ZDF8NRKx33/wZ680csbt1jgBU3tVEmfNa48XU+93Y4lBcMnAkBzYaC5+NQK3GYtTC4OBazHjmxnIbbKaAcJI2zInrxGejFxAl+/ORs98bJ7sePm7/+m/Ly6zAQ1Q/IC59YDwMvhw7OpcGXs1GbabDl6MHZ6OH5BPBC2MBsLFCUjtm6htmKBAqTkWsJ8NVo8ALp2bcHn0+B3/3hvflSf/lry+XXqcKjrX/98u709Oifv8UilsyHxJbQmw6IA1f4ngv8piN8zR6y5AhecgItek+sheMPIgkHUYT9cNxuyPR28PR2CH4/hHgQiNvzwR26TB0FsJ7EiV4lzNwvEjwKaEIF5HTHXm/xC852806ycQmzdArSt3RT1zEzs/T2DUwJTyiKy2lwTy5JbAZib73G330/dfSWee97BP+osh1cd6Ont659uLpmpLRoqCR/uCxvoDi7K+96WWxYqLWJl9Fll4sAL8NLeRFB7fkZTRnJ5fFhpTHByW72gWYXy+NDqxMjiiMD8kN9452scgK8apNiYuwtQyyMSmJC03zdnfW0zJRl/cwNM0L80/y9PQ0umirKRFibFob7F0cEpLjbxlgbXXW2uu5hf93DPs3N9qqzTaK9eazVlb6sGCGkQwTt5P8vF0Ww1rPhg5t5oOZ5YBMP1Dw/3sTqq+IO3ViEdzL7KnDNucS2gpnhWj6wkdJZzOitZA/UMHqrWf21Zx9mcAcazvIib6yVN9bKG2/jAdsE4C4+qEsA6uSDOvngLh6oc268nQcdHK0q8rio4wTQcNbRctTRtNf5Uz5rgIY1QOu/o6VtDQDY6gBstP/bo57lRSuAxllxenaDc3aGY62jKTFsZTxiaw50t+93tWu0My+1MS1wtGyOCQVXFmP721kIEAc3ySVPzTOJQi5FwCYJz367yCULGHgebVrEwi3Pkldmqcuz1JU56uo8dYXHWOUxV3nMFSFrRcxaFjIWeJQ51jSLgmCSYBwaYoaO5lLRXBqGS8UwCUjqNJw8BSPhJoi4yekpOBoNxUxNEknTdCaJyaRwmaR5JhE91tdemt1ZmN6Zc7UrK7EzI7Ej62p7dkqso5U9QM1eW835oo6vsVGgqUWAsXmguXWAhZWrkUmYhwcGAtxYEjGZBBIVzWDhObNk9gzxzEUma3pmFj/HxXGZmBkGikOd5NExGwz0DmZ0trMCU5JErbtOqkiYa7o235BCK47EZgaMx7h2BtvX+dpk2xuGXVKxV5LUOyehKXFeQ+K82nkZDRllgKKatpKq+cXLdgaGRppqF5XktGVlNSQllc9LqkjKqUkryUhcUJNSjguMmgJPwgbGG0prUmMS/d09LYxNdAEASwvznOxMEHgcgZqAImAYPHpmjsVhk0HDXemxIe7mV/wsr4TZGkfYGIaaX/K5pOagJmOtcM5c7oKVmpKdjpb9JT1LAOCKotJFRSUdeRUVKXkteVUtRTUNeTUVGSVlGQUlaXn5C7KK0vLKckoqckrKsooqZ5lSSlZXWtpIXsZRQzHS+GKhp01HtNdYaiAsPQSeHjKVF0upSofmxXdfj65Jj2URsdtHx/O37gtffc95/TP0zlvUi59wb34ZuvOO8P4j8e2vy798qsVy/DMrgpNyHJz8HG08XGzcXW3dbExtzA1ML6lpOZmZ1RcVNpUU1BZm1xTlFZbdcL0Bvow60ub9LC34KLH0u8TKb5KLn6VEp5Li/5xf/iix8kli5aPE4m8Swo/n+J8lRZ9l+J80yb8q1t+XiCHqJ0ET8gfKimqrCour8/MbivKay4oj/fxNdC87GZkHO7sHOXv5uvi4uweiyLPP/v6JsHkfKDpAbz+h3X2z+u7X+effc56+pz9+w376LfPhm5X3/555/j3x+BXu6MXsi7/Nf/nTxt8/r/ztP+v/+Ex4+A18/8n+vz/Btk7wJ68EX/1EOn6JP3jGffRtO1XcyVrtmdsZX7l3g76Gf/wj8OB1KX2zd+MLyMmH2pnD4e2vIEffDm6+rGHuFBNWbjB2esQPunh3mlkHTfTdG6StRtpO5gijBDZbg1msRIlrsMsNlK1G5n4FcaOCcrOee6tx/k7d7O1q9nEJZS9jai2PuNMkft4getq1+bp/+0370rNWwf0chPD6KDuyCZXaS64lbOZNCIuxK8lAdh5+JXt6IX1SUEq4mTw2V4Lb7RA+T4UJfTsxLo2gkBEs+sVPlK9/LSSJC6YFvqX9Jn7X3CPy/OMK9YxdL+rbGRranPWol9W17AyNS66nN5SWVuTkVBcUFBWVXa9tDyrrSBukpYzPx4IE0TC+3wg5apIbAWF6dRP8+zlxyPVI1MrIy7+Bvv7NfZDl0kVLxu8WzT+sW/0yeXrds4/iP8KKmRT5j7IjJ0QxqNUIxFIScTdyYikFs5lP2osZoCSMkHOwi9cw4sTJma7VW9u/fVz68RfUg1cBg7ggMD8KsR4BXgodnE2FLWVMrl6FLoT0MEP72dFjvIjhuZTJ1TTUevr0dgxInIxcjwKJI8YFmCfvdk9PR3786LH95ZW1N2YrXyctnKz8/OtXp6fbP/0WOim2AK9Yo/ds0XtWkHVbyJoddMUatGALFNsBxe7w1RDcXhh+PwK/H47bC8HvheD3QgmHwcRbgcRDX/yhw+SuP+1RnPBV0uzDUuHjwAZUWMFg7PUW/6Asd99kG9cwK5cQfQsPVW0Lc2s/n6C0yKSS+LxG9+SS1A4Y4fgb3J1300dvmfd+mJw7qGoD36jt7q1rH6qqGiotGig6O7rJ7Mi5VhIdEmxpfLZf9Da6UhAV0p6f0ZieWB4fVhodnOBsHWSuX5EQURkfWRgemB8akOBklxPgU5UQHWVrEWZpUhIdluLt5qijYaYsF2BpnBkSkOLr6X5F10RBOsLGrCgioCjcL9XdNsnR4pq7XaaX45mLyU7WCfbmcVZX+rNjxbCuBXi3ENImgrUvTLSfiSiGn3WqrXxwCw/UzAe38IBN7P6a2ZG6pYkuZl8FoTWf0lk0P17PG68ndxQxeis5g7XMvhr2wA3uYMPMUOPscOPcaDNvvPUvF/nANgG4SwDuFIC7BOAuAaRbAO7iATv50MH+4lxngIYTQMMRoGEPULcDaNhoqf//LtpoAWy0tGy0Nf/qUc/eLTXVrAAaZyXq/+eiAQBodhHjZYcN8cRE+sOiA4HxobiKXE5fC3O4kwMf4WIg7Gk4Cz/JJaM5ZDSbhJ6lYuZpUzMUNIeImCUjebQpIQPHp+PP/j/FYxB4DMI8k8DjEOc5+HkOdo41zaGh6EQ4jQBhUuAsCoJOmqQTJ+mEScoUDI8AYifHUPAR5MQYEgFCIEBIFBSDReKIGAJxikaa4lCmkSM97aXZnQXXOrKTurOTOjMTO7OuduelJzhbOwLU7AFqLno6/qYmQaaW/kZmwRa2QVa2rkbGwc4uEyMjy2IenYHHEiZJVAyTS2DNENhcPJ05xWBiZucIs1wsh4HkcTB8EOP/9wAAIABJREFUztQ8DUEHdaIrMzitJcj8WHhmKLEkllkRh830G42wGQy17g2yavK2qPW2LnG3vGqm56GucFlCQueCpNZ5SZVzkqoX5DTklNVllQw0tB2MjB2NDa0u6hqrq+urquopqwLklbUV1dRlVOQkZIx09ftbOrkkOotE51IZU5PIob7epsb62pqq7u5O+AQEAgNOoiYwWBSXy5jjUCFDXWmRAWHO1tnhvhlB7pn+LjkBrqmuVr6X1S3lJIwkJaxU5a211C001E3V1Y3V1C8qKGlKy2vKKmnJq+qqammraqrKKytIycldkJGXlJW7ICMvJacqr6wqr6wqI68mI6ctJ39ZXsFcWdFJQynokka6rUFzqCswNRh6LQSaGkQoTMQVJQ+lhrYmB1dejaBNI3ePj3kHd6hHT9G3vxrafTZ69Gbk5H3HzouB4697979A3H97fRTjk14anJht6+Dt4uDjZu/lZu9uY2p75qKjqWldYUFTcX5dce6NkoLiijq3OsgV9JE272dZ4R/nln6XWPntwsJnadGppPiP80sfzy1/Orfy6fzS7+eEn87zP0uJTmV5H9WJPyvcuCsRhb+cBEkqGKwqrqstLq8tKmosyWspK472DzQE6LmYWIS5eQU5e/i6eDs5+YLQ1Kc/fiRvPxwX7E5s3MUdfMG89xa/9wx3+MX0rS9mXvwNtnGX/vAd+e434NU7hJPX1HtvqQ/fCb75N/OLH/H335IefwDefMB+8WF87WR8+Wjmi++n9x7D108oxy/6OKtDvJ1m2lLX7E7rzM7Y1rOGuYMbM4c9q08Hb76q5R6MH3yDvvcj8s4PNYyb5eS1G8ztFu5BM2u/nXurjbXfSL3ZRLtZiRJlDZIKQewatLhmaqkWt1pH2S6ZWq5nHjTOHNdzj1sED6s5J7n4zTTkUinzqFH0NI+4XTlzu3/7m9H9b9tED1KBnHwoL7WfGlGPyBhhZQFni6eWMyf5VyEz11HCAvxqMW4jfohzHbbYPP84FS72aEb49qBjYQzSm59Gb72MHSflTwv9y4eMfa65heX6xxboGrteNLAzNrYzMTAz1Ll0SVXd0cSkMiuzpaqiujDvRlFRSUl5amVTZHVv5hgjuo8WBxGkkzYDQbTAcVIUnBUyzgwa5sRMLkUhl9Affmy//dprmOPezbiK3225+W2l6Gn0pMijlxwGmY+eFHoNUKIQoiT8ZgRi+SrlIJmwmza1lT214VMPTQXRr6N516YEV9GzIweP1v71y/y773GPvwoexIdBRRGwpSjwQgxQGAcUJACFcWBh6AA7sIcROTIXBxKmodcTJ5cSJ5ajQMK4ieWQkbkosAB0/5ul09Pmd/+w33h+efOdwfLrKPGx8Odfn5yein741QM8YwxesJi6aYHZMoMtWUBXTMYXTcYWLICL1qAll4kNf9xhAP4wGH8YQjwKIR0FEW8FEI58cIc+uANv7KHz5E4Q7UE8/8XV2ccV4mfBjejY8vGErHb/4CxP/yQ793Abt3BDK29VgKW5TaBv0LWo5NKE/GaPq6UZPQjynbf4k3e4o3esez/AZ/Yqm8erK9u7a9sGKqqGyv68R+0tzGjLSi2OCg62NPI1NfDQ1/MzNSiKCWvPz6hPTyyPDyuJCop1sAi3Nq1Kiq2IiyoMDyoMD052cy4ICaxNio+0sQi1MCmKDEv2dLEHqJkqyQZYGmeFBqb4erpe0jZRkI60NS8M9y8M801xs010ML/mZpvh6XDN3S7FxTrZyTrJwSLO+kpvZrQY1rU40SOCtYtgHWcuiuFtCxPtCxPtYnibANLKB7ecucgZqJ0brV9BdLL6K0lthbSeYgH4TxeZfdUzw3Ws/lruUP3sUNPcaMv8eAsP2MoHtZ3RyB9vEwLbBeAOPqhdAO4SQrpFkG4RtEcI7hZAh7pys+zVVJy1NR0BGnZaanbaGnYAzbPjGhttwNlYA7RstbRsAVpnYfEMxb9ctNbWtNUDnNWnf1WplgB1iVoJiRuSEu3qCr0GGgM2l8C+dsT06MWOqg1Qp3i8gwfp4yFGZjHjM9MgLg7CwkEZ01AWFjpDnJwnI+ZIk7OkiTkKkkfFzFOn5+jTs9QpDnWaS8XN0AmzDPwMfXqGjpllYGboGA4VOUNHzjExM3Q0h4piU9EsCpqGRxAxECxifAI8OAEdnsLAcDgEFofA4lE4AhqHQ1NJUywSBjXa21qc2Z6X2pmT3JmZ2JWZ2Jub2p2bluhi7aSp4qSj6XpJz8fIMNDEIsTcOsjcxs/U0umKga+d/VhPt5DHodCmp3BwHBFBpmPIdDSJgiCSJ4lkOI2OZNIRdCqcTYFxqRM86uQMYhBZmTmaFlrnZ9UZYge/FoBI84UnuA6HWvcGWXb6WzV6WVZ7WJa7W2XbmoRd1raQlb4oeUHj3HkViQtK52WUJeXVZBTUZeQvKitb6OhY6emY62ibaWsbamlfVNUEKKqryarKnpPWUFTNTs2YRmDQkygiDk8iEMhkIpVGIRBxKAwChoCOg0cx0yg8cZrFpNKIU9Dh7qbSnLy40MLY4OwQr7wQz5II38po/3QP60BDTWcNeUOZC4aKsqaqihZa6vpKitoysnqKyurS8tqKqpc1dXRUNBWk5GTOSZ25KHtBRk5SVlFaXkFKTklSVkNWXk9B0UBRwVJVyVNXI8pE77qd4Y0Ah/GUYHh62OT1cHxhEvR6RHuUZ1tySF1aDLC3bWNnV3hwF7t1G77zBLj/avTgdf/ul+2bzzpuPuveeYa89821QaR3eklIUratg7edjbuznYeznZudhb2FkZmeisaZi40l+XXF2bUl+UXlNzwaYPqYE13Br7KiP84tf5JY+f2C+LOM4FRK/J8LC5/OLf1xbunj+aXfL4j+I8k/lRZ9luV/VMf/LF99RyICdyUJklI8UlvW2FBaWV9c0lyc31paGB8YYqpzydnEPNzdK9jVy8fFy8XNv6kPwj98Rt5+BF24NSbcHxcd4naeoTcegFfuoPae409ejywcQ9ceoHdf9M7tTtx8gtr7Arn3BeHut5P7L8bWH6Bvv8Hc+Rq4cX905bh7bgN/8hK6cjTM2wIt7HcxF/pmNvJBpMppXgvnZj56PgctqJ89ahXdq2DulFG3upce9S4/7V952jJ/lI8RVlM2Wtj7jfTtespmI2Wzhb7TSNlsIKwWg9kZ/YRKBL+FvFWFWajCrRahxB3zd5tmjsvI2w1zd+vm7uWRtlORSwWUvZr5B/nk3fSpldr5uz3rr1qF95NGmDmQ+UIoL6WHHNs2HdaALMeulRLWs1GiCuZu7vRSDeOwnLQXOzRTzTxJAM3Z14DCxykRYDL+679Pv/rOuxWaOEYLqh43D8jyiMjzjszRNXa9bGRvbGxnbmRppHdZR1HJ0cS4Nj+vvaaqvriorriooqLqWm1LRE1PQtdUwggrj7yTSd0KgzLceiaDx0mRYE4EcC4SKkzCrYNe/T2DezMYKnDrZkZNrNQuvmpY+yoRs+zWhQ+HzoZCZv1HmVnM/UTcWviE+CppN512K21qM35szrcemgqkZqDnU1GzCQg28uHr7d9/E3//E+ru84gxagRU5D3AjgDykyeX48DCyNG5yLH50JEZ/156PEyciFhMRi0noVeiYcJE9GrMxILvACsUNNdz9GLm9LT69Y9WK08ub3xruv4mTLDP/9fPj05P+T/86gZiGYzNmkwu2mLXbRCLFhPLhuAVfdCKEXjVArrhgt7zIZ74EI79CMd+xBM/wok34dibcOKOu+WC2XNG7bpMbIUx7ifynsdSj65ibzrkD/teaw+ILfcNzvQJSnXyirD1CDOw8tbSs7O0CfINunaWFz2vlmb2ICh33uGO3xKO3nHv/wBhb5c3jVVVtHXVtgxWVo9UlAyXFpz1qO3Zaflh/uG2ZgHmRm6XdbyNrhTHhnUWZjVmJJXGBheG+0famIRZmVYmxJbFRBRFhBSEBaV5uVXERN5Iig+zNA23MiuKDI13cbDRUD7Li9lhQWcuGstLRdqaF4T55Yd4JzlbxdoYp7nanOXFFBfrq87WyY6WCbYGw/mJYmjnArxbBOsQT3SccfgXiiJY65mLAkirANzCHbrBBzYtTXSwBirIHYW07mIhpJEPaqB2F7MHqmaG67hD9bMjTXMjzfzxVgGwVQhsEwJbBcA2AbBdCOoQgTtFkC4BqIMP6hBCukTQHhG0RwztFUKHOjLTHdRVXbQ1nXS07AEa9gBNO4Cm7Z/rQy0bbS0bgKaNlqatlpaNlubZrc3/dYwK0LDR0fprrfi/D1MleuUluhQkelQvDOjK9usrAp2uUJP911sKbwGbN8eal0Fti/DuBdTgAmZYgBmexYywUCNs9OgcDiQkQkUkmIAEE5Am+OTJOTJihoziklFsEppLxc+xyPNM4hwDO8+cFnDwQi6Bz8aJZvHiOaJ4liSaIQlnyfwZ8hyTwKZgaPhJLBKEw0DpFCyLRWIyiUwWicWmsllkLpM4Q8diwUPtpdkd+dd68tO6s5N6spP7ctO6spITna0dtJRd9ADuly95GRj4GZoEm1kFmFr5GJu7GBj52TuAB/pXFngMFoFMm6IysDQWlkRDTeOhOAKMQISRyHA6FcGgTtDwICpunE2ALhBhs0Mtw6lhLaFOwORAVEYYMNZtINi6N8Ciw8+8xdey0ce6xs2izMWyyMEixczQQ0vDSFZGU+KcmsQFpXMy8ueklc7+3CQjc0lJyVBd1VBD/bKaiq6SCkBeRU1OWUFGSUlOSQ+gezXh6uQEAolCItFI1BQKg0VjsBjkNHICDYMgIBAkZBIzQaYROGwKeLSvpaYU0tvaWpyV6Gmf5GZbEOqZ5m5VGu5ZlxhUGu5ZGOLuY6h7Ser8FVkpE1WFi3JSAClJHXkFLTl5TTlFHWV1TQVVRUlZufPS8pKysuelZS/InGVH2XNSihdktOQULysqGSjIW6oouGgqRxnr5rlatYR7gq+FT6RHILJiMHlJvXH+zZFeXddibqTGNpUXzQtE/N3btIPHmIMXoJ2XQ1svBre/bF970rH+uGvzEfzoZWIH2Du1KCIl38klwMHO09HGzd7Kyd7SwdLITFdF3cXCoqG4qKmkoL4ku7Ykr7Cs1rNpwmDqtp7w39KCjxJLHyVWPl4QfZbhn0oLP0uK/zi3+IfEwsfzi7+fF/whyTuVEZ1Kz/+hjvtZvuqORDje8CosrXSsrrypsayisaS4tbigtaQgPjDYQu+Ks7FZmJtniJu3p5OHs6tfXfc4c/MOafsRdPFoaH53YHabuP+SdPjl+OId/O23yL2Xk7tfjC7cId35dnzp/tjiPfzx26mjb6aP34ytPgJuPkUcfUN+8jfgxoNB8f7Y0i3o+h3o6tH0zkPw4kEHXdzLWcscmS5DclvZW5WU1ebZow7R/Yb54zLaVi17v4q+3cC91SN+WMfey4TNVOBWWjkHjdTNcrSwFrfcSN6oxS3X45duYAQ5w5QCILONdrMCJawjrpVNLVbgN24w9itpu7Xc40rOUQXnOA21nI5eycJtxoF58VBeKeuglLGXh13OhPGyIHN54Lm4tunscW5EMzpthF1B3MxBi1vF9zNR4i7Rk+7FF8lAXglxN3KIaVUxkoKej0OwRm+/YX3/RzKcGdCG8CzuswzK9oos8AjL0jNx0zd2NDGxtzSxNtM30FFUcjEzaygu6qypbi4taSwrqa2tzWrqDK/tSejBpMN4RbS968SVUDDZrQcWBaXEw2eSkAuBI5zwCUHt1ouKtUdRqOUQsCgBtZlJO2y9+Sabvu/SPhU0SgsBMcPhcxn03YgJQfgE/zrjIA6zFj+xFD3ECWieuDpGSkdyY6C00HEC8vGb7Y+fxT/80rd+O3yMGgycCwHNJyIWo0D8RMRSDFQUBxPHwMQ+/fTAEXYiZjlpejUGIQqFzidMr4RA5ryHGEFgbvP+U87padWL7yzFj64svzXkv4xbOOL//Ouz09OVn35x7JsyH2HaTYrMgCxrEMtucsFicsMItmoMWbae2HDDHvgSj3zwB36EQz/8oS/hwJd46Ec88SIcuWJ2nODr9mOiKNqdzMXXLiNzNnVT3hWTjrF1Fu4pbn5pHgHJDt4Rtp7hhhaeepedbGxDA0KuRyWXJuQ1+aRW5PSj6fc/EE6+JR2/n3nwI5i5Vd40VlPV0VnTPFhVPVJRMlJWOFSWe+ZiTrBPlL1loIWxs56Wl+HlopiwzsKspszk4ujA/FDfUHP9UEujivjo0ujw4sjQvJCANE+36viY6oSYMEvTKFvL4qiwGEdba3UlC1WFIBvT7PDAZG93Zz2tMxcLw/0LQn2SnC1jrI3S3GyzfZwzvBxTXW2uOlsnOVom2RuByq6JoZ1iWJcY1rE42bWE6Fyc7FhCdC5MdJy5KIK1C6FtIli7ENLGHa4TgJoX4e2sgQpyZwG1u0gEaxaAG+i9JezBqpnhGzPD9bMjTXNjTUJQm3C8VTjeKhpvFYLaRZAOEbhTBO5cgHaLwJ0CcIcQ2imC9gjA3WJYrxA23JFxzUVLw01Hy1VX2xGgZaelaaulYfM/Nak1QMNOS8NOS8MOALAFaP11cfPX2Ghr2ur+6eJZWDwrUa20NSSw+nIEE0Wms54oxHop1nUl3X+7LP5uZ+HD8dq74Ibbk23H6O7Dqb49TO8GqnsR2StA9AqQfQtT/cvYwSXs4AJ2ZAE3JsKNC/AgHgnOoyDnKOgZ6hSXOs0ho7lk9CxtSsTFi2dIQg5BwMGKZvALc2TxLEk0SxZwiHMMPIeMoRGQWAQQj4EwqdNMFoHJJLLZ5JkZ+twcY55D4jHweMhgR1lWe35ad25KX25yb1ZSb3ZKT3ZKkouNg5aSs66mx+WLfkaG/kZmAcbm/iaWfqZWLgYmPrb2kIHBmyuL8zwGe4bMmaFwZkl01jSRfJYXJ0lkOJUEp5JgdCKMhgNRMeNzGODixCC1uRRbfn2qMBmRHg6M8ewJtG33MW/xNm/0saj3tqr2sKp0sy13ssm0Mgs3vmKnpnLpvKSaxDkliQtyEhfkJKSUJKXVpKUBsrK6CnK6CgoAeXktOQV1WQUVOSUlJVVVFXVd3YvxiYnjEDAMOYmYQk2TsDgKAU8j4elEHA03TcVOU7BYCpbOJHE55LGhzrK8dGhfW39tabSzZYKLVYavY2Gwa0m4R1WMb1t6ZGNKaKa/s6OOipH8hYtSErrS53SkL6icO6+joKAqKa1yQVpVWkFDXllVRlHhguxZalSQlleSlleWlFeRlNWSlb+iqGiiqGClLO+gKpdoZdAQ6TOUGgZKD4dej0DkJk7mpdSFeLQmBHdlJtZnJI91dXBm+XM3j+j7jyc2Hgwt3R9afzay/eXw3lfIxz8iH32Pe/A+pQvql1oceTXfyTnAycHLxc7DwdrZ1sLO3MBUT03T1dKysaioubSgsSyvoayguKLOq2lSH3Oiy/9Fhv/7/3ZRRvgfSfEf5xY+SSx8Or/46bzgP+fnT6UEn6VnP2ngfpavvisRjjdKhl0rHa2vaGoqq2wuLWkrLWwrLYz19zfTvexqahHp4R3q7uPh6G7v5F3fC6Rv3EEtnYDEt0aFR92sDfTGY9rJG/DyA/zJO+zRG9Kd90PC27ijt/CNL0bF90l3v0fsfYW9/R608cXY6pPxzS8wJ+/QR6/bOGuwrfvjS4fj4r35599htu52Mxa6mEvZo9MNpIUe3kEjZ3ds6xVo95uuhUel5I0axu4N1n4T99boxqsq0noxRlRNWm1m7VTjlkon+bXYxeopcSVG2EBYujEtKIVxCkD0ShS/DCmoJ6zXENZz4YIK0lbXwuOOpaeNosdN4meF1P2kCXEJ41b61Fo6drVO9LBj/UU1+6BwajkDMnt9hBXRiCxFiDNGOfHdpDLsakQPIW96IQU2V0HeaWDfKZjayESueLdgbKvGosGMct4u8N5b9PN/ZmB4CeN0t4IeE590j/A8r4icy+aehqbO5maONqa2lvpGeqqq7laWTaUl3Tdq2irKmivLautupNe3RTb0J/ZPJYPYGdOr17ALwSPTAUPICCA+EkiNAc/6DTK8h+k9978e/uKnZOJ2HGojArKYNLXWf/R9OnHDvWs6BsYNBzNjJmeTcUsh4JlE7Go6dSdwlBs6xE0Ynw9tR12H0xNhtBg4LQJGQTz+ZuuX3/BPXtfNbfr348Og/DAYPwrG8xukR8IEERB+9KQoGiH2G2UGjnMSplcSpld8x1jhk/xIlNBrhOYP4qSQ1/vvfTNzelp87yvb+YcWC+8t515eX7y7+su/X5x+3vjhR/v6Uav2KR/4rN0A3mkIZzdMMukjGfYQjLtxtkNUT9hcwKQgYGLeF8L1BXN8ITP+8LkAOM8bOus2zrbvp1p3UeKpt3IXXtl1M80rkanD/MQapH98rW94jqt/gr13uJ1XmIG5+0U9ewf70OCwrNjUisT8Zr+0yoJhLOvh96ST9+TjD3P3/w5h3qxsBtZWd3bWtvRXVg6VFQ2V5A+W5PQWZrRkXM0K9IqwNQ+0NHG7rONvZlgSF9FZmNVwPbEoKiAvxCfE7EqErWl1UmxZTHhxZEheiH+Ku3NFTGRVXHS4lVmsg82Zi7aaqlZqiiG2FlmhgQkeLo46GibyUtH2lsURgYVhvlfdbM7yYpa303VPh//HxQVY1wK8WwzvXEJ0LSE6lxCdy8g/gVyYaBfDO0SwdhGsXQhp5Q7WikDNy/AOdn85rauQ0VuyCG8RguqZvaUzgzVzw7WzQ3XzI4280WYRsO1sxKB2MbhDDO4QQzrFkE4xpEsM6RJDu8TQbhG0mw/qWID3CmHDrddSXbS03HV13HR1nLQB9gAtO4CmjZa6jZaGjZaGLUDTDqBpr61lrw2w1/7z6OYvGv981wXYXdQ+E/H/cnHJ68qan9FutN29DN9HRaGPK2OeNV191ZPz5WjpK2jNa1Tr1/ju1+S+V8T+p8SBu/j+W7i+Q2zvEb7vmNh/C997gB/YJQxu4YY2CGMrJPASBb5AR4nomHkyapaE5pLRPNqUmEtYmqOIuUQhByvi4hbmyKJZkoBD5LHwM9RpJgFFxSKwE+N4FIhJmWIz8AwansEgMJnEGTaFz6Hw6Dg8ZLCjJLM9N6UrO7kvO6k/O7k/N7U//1qqu52jppITQM1NT9vHQD/QxNzfyMzXyNzfzNpZ38Tdwnq8p3d7dUkk5M7O0ThcMptDpDGmKDQ0nTlFoSJJ5AkKcYJChFHxUPI0mIwG0uCDxO56fGMpvbkMV3ptJNa3N8S5O8i+zc+qydeywd+y3temxtO61sO22tU2z8483sLIDaBuICmpJXFeWeK8vISk/DkpxfNSSuclVSQvqEtLasrIaMjKaMjKqcopKsgpKquoqalrauvqhUZFdA/2wzEoFBE7Rcbj6WQSm0aZoVNmaOQZKpVDZc8xmSwKg46fQoI66yvRY33jLbVJ3g7JHnYFoZ4t16LaM6I7MiJ7c2Nr4v0y/O2SPa38zfRstRT1FSQBF85pSZ7XlJLUlJZRviClKiWrIaukJqOkdEFW4YKssrS8qpyShpyymoyC+gVZgIysgZKShaqyg6aKj55Gtoddd3LY8LXI8esRiPxEVGnGWE5qc2I4rq2WCx2mT4BEs1z+0ip344Cx93hy8+HY6sOh1Se9Sw/Hdl/PfHe6/tvprd8+V08wvZLyg6KvOzkHONt5udp7Oto425jbmhmY6qlpultZNRYVN5XkN5blN5QXlVTWezVNXEEf6/J+luF/lFj8KLHyUVL4WZp3Kn3movjTOfHHCwufLvD/c37u84X5z1Izv2tg/6VQdVciHGeYCL1WMlJf3thYWtFUXNxamt9WWhDp7W0M0HM2MY/w9Anx9PVw8XBy863vB1M37yKWjifXH0LXHnazt2ALdwl7X0JWHkLWnxJO3rOf/AO4/LB//gS88hS0/BR3/H5s+TF898uJva/Bmy9H156PbzyfOvp6ZPEIuHKCvPlgTLjLevANYvWomyFup4lKJmjji7e7eQcN7G3o4VvQ3pvB9RdlpI1G7uHg6vM6xn4n/14Vcb2RudvEuFlPXq/GLlaihVWYP6cOJ6rHiSuRc5XI2SIopwzFL57gVWCXy6ZXy4kbbfwHXStftC2/rJl/UMw4TMOs9Gy9Hdj9kIFbL+cew+7/o2v1WSlps5ywHt2OjW7FlKEWC6CC+B5S0iAjuo+YDucmjjGSxzhF0xtlhJ3MyUXvJpRHCyKgH9uydh//9S+MD79Xsjcwj95mjdEM3FNcQ7N9InMNzL2NzVwtzRxtTW0trhjpqap4Wlu2lJf01NW0VZa1VJbW3KhJa2wrQVKaOTdHbr6E3/1+7PhNCobj3jraKNzCPH1TwT6OhvGzOYfT//jU++RDNHrFd4AbCV8snX8Ae/JrFnWrWniE+OJvDcuPe/afTb74oXv/7cDx38oF9wvZJ/HQBZ8W3A3mDmj/eQljuWP7Aeqb9/yff9v49d9dizt5eH7p7GGJ4HHXrW8b158Uz9/uPvw2n3vSvvcqFiNOJW+1H7wrEdxtP3hbsfSo4+hd1+331WvPmvZegl7+c/q731n/OS29886D/8Jp8Uefxe+zeCdb//j57enp03//Djt82b3z5cCtr8EP3o7d/rrv1ovuWy86D5937j/pv/UMePcV7P5r6N0vISdfgI+fg4++AN9+CbnzCnj8xfDB8669F617byrXvowmbHuNCbx6OHF9MyUjvJJ2XExGg1toioNvpJ1nsL6ps56OjYtjWEh4ZkxaZUJuo9+1qtJxEvvhD8STb8nH7+fv/whlbFW1gOpru7tvtPZXVg6WFQ2V5A8UZ3fnpTdeS7zu7xFuYxZkZeppcDHI0qQ8MbqjMLM+PaEoKjAv1CfI9HKUvVltSmxpdGhRRFBusO9VN8fy6IjK2KhwK7N4J7uC8OAIW0sbDRVLVcUwO6vssKAEDxcHHQ1TBelYR+vl4yEmAAAgAElEQVSi8ID8EJ9kV+v/x8VkJ+tEB4tke2NIefoivHtxoufMxTMRz57/Q2OnGN4hhneIIK2zgzUL4JYVeAenr5zeXcTpK1udaBMC69h9ZXNDtbyRuvnhesFYk2CsRQxqP5sFcMcipHMR0rkA7VqAdYkhXQvQ7kVYzxKsRwTt4oPaFyd6BdDBGwkJDmrqbjo6rjrajgAtR22Ag7aWPUDzbOz+Oxp2fy4d/9+x1dWy1QP89Z3Gf13cDzc9ira6l+z4MMP9UY73k6KAZ5Whr5oT3vRffzuW/91E5Y9TjT8R238id/9I6/uBMfieMfCeMfCBOfSeNfSWMfiWPfI1e/wZY+wueXgb2786NbhKAG5QJ9boaBEVM0eZ4tOnFziElVnK8ix5aZa4PEtanqcuzJLFXLKQTeIx8DOUaTZxioiCkKegXAZ+lkPmsshsBpHNJHKZpDMXiZDh3vKc7vy03pyUwdyrgznJQ7lpQ4UZ6V6OjprKDpoqLrpa3vpXAoxMffSNfQzNAi3t3IzMPaxswYODe5uri2KuUMCYm6NwuUQmE8tgYllsHIMxRaNh6FQ0hTRBwsHIWAgdP0FHjgHrCnuz40ey4/sT/w9dd9nWZp7/D5+21AX3FncCgQSCu2spbsU1wSG4JLgTQoyQkIR4QgguwV3aAoW6TKfTTmc6brszU8t1g9nZ3d9/r+N43zifwev42Pd0hzuaVbiY1flY1XhZlLmbwt0AxS5mBQ6AQjvTfIhJiplusJ6GraKMzhlJZYmTMickL584e/HkmYsnT188cerSyZPSZyRlzp6TPnNG6sw5qfMXL128LCMjp6CofFVdw93Hq6SyvIeAw9PIBBqpn0mhcGmDPDqdz6DzGQw+g8Gh8YcYPB6NTe8ndDdz+nr6m2rSgzyiHEBFEb7IpND6lNB2WHRXbmxtYkCCu3mcKzDQQsfDSB2ipaR+UVLpzAmpExJyZ07Lnb0gd/ai9OkLUpIXpM9ckj59Sfr0Zfnz0goXZGTPXJQ5cUZJ8qz2pcsmMtIgBWlvPfVMd1tEpF9zTEDnzYDuxKDWxPDK2NCOgqxVLu1gcerWsmhrc10oWhjdvnvw8z/3f/199NU/KA9+IN3/nvb05+lfxFsfxJ+JxTXUcefQNDffKEuQi7W5ozXQHmTybxchxsbw9PSSjJTizISirNT07ELbkt5r+FvKI7+eHf1TYuadhOhPyfFPZ0bFZ8Y/SU58PDH14cTUO8npdydHP54UiE8JP50Z+lO2/9eL2fsSniSt4O7ojNZjF+FpaRUZyZVZqT52dlryyuZaeu6Wdi5W9tZgO7Cde3ETmrvxsFe017Nwr2n8VgVjoWVkB7fwsHPmLmJ4C7f+nLb/NXr5SSlzuW5kt23mCLP6vGPhQdfy497Nz1Frn2Fvfdmy8BC99gS9cr9+ZA27fNg9s8u887xrcr2KMV5KGy2mjhG2nhWyFmsm9xnP/mhZeVE6cqd8dK9R9Lh24ihvcKWUtwMjz5Xztss465m4sXzyTAFlNgs7UjgwU0ieKiBN5BPHcoljMPxIFnYkrVcQ28JKx08W0NdzmevptNXy6YcVoucFEw+gwwfhfXNQwX7XwS+5o4dJrI2ee7/Ur30e0SPMY29EtfHc8ntySQu5pMWA6oEbDcwY9HAmfS6VPB3ROZRGnE/CieKxM66V/XZl2GjSROXSfdLnv6Hvv2neeDry7acs3Ii6dZiVR7yTb5K2oYOeAeTYRYNrGmpSV+wBxhWwTGRRbmVOZkV2Vm5+blJdQ/vCTs/Wc/6Xn0R/iMd/FScPTnnUY/lvfjwQi6vm7kGqBorXPqf+Uwy/88KxY8imjnOTdQs2cQ86up83cdD32a+8H8Udd7/lf/f7+K8fmd+Iu+99nz12BB0+cK5lA3N7u3ded916Vibabbv3auSDeFUsFnz7azZnMntoGbH1Knf+OfMXcdXmZzXbX7Y/+BX19Gfad2K3Ln7ayF7L0c/Iva9Ibz823/+R8EaMff2h58Uf/d+IUS/+0fb0O8o/PsIOv7Ub/Qwy85Pj+Nu8xae7//zzW7H48/fvj8TibbF46YN4RyzeFot3xeJbYvEdsfi2WHxbLN4Xi4/E4nti8SOx+KFY/EAsvi8W3xeLj8Tig0/i22Lx7Dtx5e7XvsQ5m2YhqIzujxhOahqFNbADE8st3EPNnX3M7Ty09UHqykZ2lr7e/onXY/NuJJe6xuTloTnDD34Y3Puacfut8O73XYzl7NIOeCESUVhRn53TBE1vTE9qSDt2MTjG0drbVN8TYGCnddXdWA96w78qJa4w8vqxi666VwPMDfLC/NJ93VK9XRLd7cMgQFiAd3aQr7ex/g1LiyRPNw9jfRPZK8YyV7yBpok+HtetwUAlWYMr54MtTdO8XRLd7ELAxkGmuhH/mi9GWAFCwSbBZvqhQB0ULGYWg5zFIKfQ1bPYWhGu5m8U/4+LE11lwqZ8EapyvreaXw9l16YLGmGLuKrx9kJ+PXSstXCstWi0pXiivWyivXy6q3K6q2K6q3Kmu3oWVTOLqpntqZ3tqT3WcRaNnEUjp1C1451Vs5i6sa76bH8/oLSMlbKSpZKSuYK8uaIC8K8C8a/85aK8nKmC3H+2T/+ni/954C8xBZFedlHd8dc5CDW+F2vxNNXu8xy313Cfr6qCvkaGfdca91N32q9Y2D+J+X8MwH+nlv0+WPYno+oDu/Y9F/EnF/HHUMM/hW0/CzveDnc9Zbfu05p2KK0blPZ5Uts4GcUnYfhktJCGG2cSJ1j9YyzCGIsgpOMFg/ihQQKfRhga7ONTCdwBAhXfTSN08xn9Ai51iEPjsalcFoVDJ/PppGEqgdrZVA9LRCZHIhNCGxNDG+NDGhLCm1Jiom3NwYpXQIoy1mrKTtpaLlr6Dho6jpqGroZm1toGtsambXXIFdHU1DhnaoI9McYSDg9yuWQms49OxzMYBCazj0nH0yi9lH4UjYRmUwlCOoHSUl4c4RkD0Y8wVEk0UStxMW254VAbYFXiYVbsYVroCshzMCqwNcqzMkwz1Q7RU3NSljW6cFb15Em5E6eunDhz4cSZS6fOXjp1+vIpSekzZ6TPnLl0UvLCqdOXz184f/bChQuXFBSUjE0AIeFhZVUVKDyWQCP3MyhkNpXKpdF5dAaPweQzOUMsNo82Ms4bGeEIeDR6H4qGbsMgysqTImKcwLHOIERSSF3K9co47+aM0KaMkJJI92Qvi3AbfU8TNU9TTWcTTU2pc5clJKROnpA/e07h7AVpyQsypy/Knr0iJXlJSvKy3DlphfPScqcvyJw8rSh5RvPCRcMrly2V5AJNdLO9HRHRAe0JN9puBsB9bfICXaszEmmotvVJwaZofGVxZm51eWR5jbawMf3szdTL7ylHX+HuvOo7fEu4+4b5/Jfhl7+vvP1Q1MPyiYb5Bt40N7UHm9hYA+3AAEtTw7/u+iHGxiWZGSWZKUWZCYXQ1IzsIls4+ipuV2nk13Ojf0pM/ykx+5eLZ8fFkhMfT0x9lJh8d2ry/amxj5LDYsmRT2eG/pQ7dtGLrB2Cislsg8NKSzOzSzLSqrJSamDpfg4O2goqZhq6ThYQe3NrEBBibu1a0oabOHo9sPGkf/tF19xR48gOauYQt/iQsP6sc/6od+URafcLwuZnnXNHFZxlpHALvfyodfqgd/0Z6eCrjuXH6K3PiftvMOtP64QbtbwFJH+hZ3Z39NFXLcLF0oHhQtJQEWWUuPuikLlYObaHvvW2fvFZ5eRh5dhBxfCdEv5uEWsjf3A1izhbQFsqYa4mowUFlFn44DwUN1rOWKqgzxcPTBWRJ2E4YSZGAMWNpfcORzUx0nETJZzt0uG9ouG9ovFD5OqXZQuflS29iOhfiKWsttz+AXX/t5uDK8iNL9BHP0Zjx7JoS/n0Ve9SfHyHIJ+6EtXGj+0SJmDHMmmiQt56MmEqg7QQ3jYU0z3mUkE0y2kNwfBL5w4G3/yWxhZVzx8SH/yQjhZo2oZbecQ7eidqGTjoG9qYGIJN9UwNrqpfk5ZyNjerzoXVwfOq86FVubC8gtzM9k7crfvY21+Mfy9eF4vn34kz6NOZ9OE7n8TrH8Sl43s54wfY1+86vvwjdnrHto3r2DyUyL0dQVny7hKgH/4w/17MfvtL0/bL0V/EzC9/6Tp4237n6+KpB6G4GadadipjR/jd73mCOcT6/Y5HX5G//3Pigxh18CyHP1u/8aR0+bPa/e87n/6SP3sP9eyXpsMfaN/92Xb/u4yxgwTeOvbz38hvP/Z/9aHr6c+Mn8Wo5/9APf+B9sOHhrvfol7/A/uzOHb9paXgifPKHw7jb/NXnu398e6t+P1L8ftb78SbH8S7YvGOWHxHLN4Ti++KxQ/E4odi8UOx+LH402di8Uux+It/5YVY/JlY/Fwsfi4WPxSLJ396VzT3IHhg0bpRYJRPCm6eTm6dSkMyPaOLzN1DrTwDrZy9DA3BGkr6Dpbe/oHJITcLQ1LK3OIK4HiB8NFP9DtfM2+/Hd7/ro02D4W3FRcgagvK67NzmqEZjRlJDWk3a5Oj4VHB0Q4QL4Ceh4n+sYuwEP/K5NiCyKA0P9dEDwcnLZUAc/3cUJ80X6dUb8dEd7tQiFl2oE92kK+PiUG4jVWCu4uboS5ATspEVtoXZJ7g7eEPBgLkrhhKXQiDWKT7uCa62YVZmfxfF0HGQaZ6Yea6vbk3ZzHI2V7EdG+NCFc7h6+dw/+XjjOYmmMaJ7vKRpsL5nurFzC1/DooB5EhbM5ZwlePtRUMNcDG24vHWotHW4qnOssnO45FrJzprppF1Yh6akU9tXNoxBwaMYuunUHXzqKRot66mR7EVHeNCFs/1tUI8/W1kJW1VVODqKiAFBXMFRRM5eVMFeT+rhSPdTRXVAAqKQBVlI7Xbf6LRmUFk/9n78ZIUVZi3PL8vKPshrfqboDG3XC9Rwlmz1LBn8Nsvix0+arU85vqgO/qQn5qjvqtI+GfqJR/dCf/jk55j80SE3PF/bnv+nP/IBf8Plj2Bxf5x2jHr2M9Xwu7P+Oj7jE61vubZwZQwgHsEAk9PIAZpmKHBnq5/V2svg46vn0Q1zaI7RjEdw32oeiEnkE8eqC3fQDbQe/vpQ/gBgfw9AECjYSjEDGDfWg2oYfcVlcHTUQmRdTGBdfHBTfcvNGQGNaUEhVtZ26lJG2tqmB7TdVZR9tNx9BJS89R08BZH2ClpQcxNKkrq5we4Y8KBkeG6UIBjcsh0RkEKhVHoWCpVByVgqUMYMjkXiq5l07Bc+gkIZPIxTW15MSlulpEAFRTQZpwV5MKL7MST0CBm1G+q2GOswHMTifHVjfXSjfVVCNcX839qrzZlXNXT56QkzgpdeL05VPnrkieu3Tq9KVTklJnzl6WPHNO4tTF0+fkpeQUpOXPn7sgL6dob+8IzYbVNzdh+/FEGpnCGqSyaYMcGoNLZ3EZ3CHm0DBnfEowNjk0OsYRDtE5VByTiOquhlelx8S6WnmbqEc7AMpivBGJAcXhLvVpgXWp/tAg63g3U2+AihdAPdwZ5GikpSF1Qe70KTnJ03Knz8meuSh7+rL0qUvHkT0jpXxBRun8FYXT51TOnNU4f0734llLJblAgB7Mx7Em0q/lZlBzjF+BJyT3hjexo3l+QrC2MLW6JFpZX5peXZ7c2WVv7+OXb7fM7DTNHTQuHtbNH9TNHbQtP26YvotbehxZ1OYUlOQdEAc0tQcDbK2BdmATSzMjoIGWnrKUrJWhUUlmZllWGjwrsTg7PTOn2LakVw27oyj85ezIHxLT7yRm3/9VL459kpz4eHLiw79dFIpPj346J3gv3//rxew9CQ+S1g1UbFZbaU5ZWVZ2WXpaVVZKTXa6v4OzjsJVoKaeEwhiZw6xAFoBbdyKWnDc3SeE5ft9m5+hV540jt3qmr7bM3tI2/uSfPtl39Zz2v6XxK3PWEfftE7dQQxvEDafN4ztkPe+ZD35Ebvzonv9CePR99yHPyD5K80j603CFfTMjujlT63DixW0kRLqSDVXNLD3RaVws4i3WTKy3775Zcfmaxh9JYUwXTmyj5w4yiLNZRCmcgfmyzkbOcSpfNJ0EWW2kDRVxVqqYCzAqdMVnEUYQZiFHc7CjeSSpqJbmMnokbzBlQLOduPy5/nC/eLpx3mTD4rnnsYNrsUMrECHD3oe/l61/gV87lHZ3MMY/ESp8HYpfzcYSQuoIpVyduJRo5Ft/AL2enQPr5C7loSfyCQtpOJFcT0TrpV91iUo13piweT2+G9/BvfQHCt7kkgTzrAmXccoiGeCnWe8poG9obGdmQnE3NDcUF1DXUbaFWxem59dX5JfUwCryYfmFuXFIuugg7xE4nDB0Fq16G759K3QTmoCjtm1dpjNmA3rHr7JWIlgL5cevsnafHh9cAmCYIYPrPj2jAbjxsoW7rfefloysxNPmSibvZM7vBFDnCocP8hgb7rVMdzqeZH4hZb1J2G99FAiL3dht/zWo6ypFcTKnTzhUgZvNWviKGvuWdzQbpJgs/X+900H39bfeZMxeqtw/mEsa7l6+/Oep7817H/deu9bwqs/6/e+rN97jXr6U9PRN+iv/+j4+VPYxkub6dcum59Awy+TZ+6u//77a/EfD9/9uPnn+4U/Pqy9f7/yx587H97vfPiw/eHjrY8fb3/8uPf+4+GHjw8+fbz//tP9958efvj05NOnx58+Pf706dGnTw8/fTr69En08x9lC/cCCJM2DTzLCk5Q03R861RaA9c1ugjsHWHrH2rt4mlsDNJW0nO28gq4nhISX3QjudQ9rqCif3T04U/0W1+xbn8jPPi+lTqXVdxalF9bk1+GhMIas9Ia0hKOH0ctjrweaW/pYazjZqRrq6nmYaKfHRpYmRKXHxGU6usS72Zne00uEKSfH+Gb6uuQ4m2f6GETCgHAAj2zg7x9AfqRdtbxbs7OutomMjLGMtJ+YItEH08/kJmJ7GVj6YvhNqB0H9cEV9tQS5PrZnoRVoBYG2C0tdmxi4EA3TALXUxevAhbJ8Iip3trRDjEHB4xT0CIcDV/AzmLrT2mcbK7fKylaBFXs4iv4dVlsWvThc05y4Sasbb8oQbYRAd8vA0+1gqf7qo4dnEWVXWcOXTtHBox34uc70WKMMgZdO1MD0LUWzeLRs70IOaxjaMd9RmenubScnZXrx67CFJSBCrImyn8N4rKihbK8hbKChaqykDVf9P4V1QUAf+zXpywujRrL7vgLLfkprjld/UgTO8wyuBhPOB5uuULmM2rAqev4O5vK3y+rw76GRnyW0PY782R79tjxd0JH1EJv3fd/A2V8As69Wc87B+00l8ZNT8w638Yav9ZiH47QngwQtoaGljmkpa4JBGLPE7F84jd7L4uLqmH09/NJHYxid3MfjSjH83o7x0kdA8Suul9aGofmtrXQyOiKQQ0GdNJwXYwcB3kNkQjLLk+NbouPqwhPqQpMbQ5JaI5NSbaDgRRkrVWVbS5quaoqe2sqeesqeeoqe+sD4DoGNoBLBrLa6aFw0I+nc+lMJn9xyIODhIYDCKd3kehYAcGMFQqjskk89jUIQ5tiEkcoqJYPciG9PAMF2C2o0m5l0WFp1mhi36Ok3a2kw7MUQdqq5Vto5NrpZ0KUI/Qu+Z1VRF45dy1kxKyEhKyJ0/JnTkvffr85ROnr5w4LSV57srJc+dPnrl88cpVNQ0LMysVZY1r13T8A4Kra+u6MZh+KpVIGxhg0AYYVAqDQmEODDIpLM4gb4glGGEPj7KFQgafQ5mb5B9uLfL6UMjs5Iwgd1d9VXsNWX+gZn6Ia2V8QFaATV6wfaafZbS9friNvo+Zho+FToSbjRfYVFdOSv70KekTJ+XPnJc9ffHKiXOypy/Jnr4kf+ayygUZtYsy6helNC9c0jp3TuesJFDqko++ZqanY2mIT2WEX0N8SFNyZHtJ/tzk2PrqwuiYYGpmfHF1eXJ1ZXxrl72xh1+507V61Lb+qG7pCLl4hJy727T4oFl0n7T5Iqyw1corxt0nCgR0sjK1hZjagAFW5kbmxy5aGhmVZGaWw9JLYcmlOZnQPLhdCeYa9raS4JczI3+emHonMfNecvzT2ZH/5eKI+MzYp3PD7+VJv13MviPhQdQM7o7JbC2BlZZmwuDpqZWZyVWwdB8HJ23Fa0BtI1ewrRPYzsrCztLeu6QNT1u+2zG+3TJxq23moIK93Dp2GzN/v3vuqGlit21mH7P6uG36DnHrGWb5QTlrvnvuqH5kG7/1vHfjCfnum96dFx2rD7mPf2qZuN08sknaeNQ+tjJ0+Hk9Z7KUzC8mCTpndzHrj/MGRcX8raqp+107b5GiJ1nU5QzyfJngdsfSZ/n05cQeYSFjqYq/WcJYzCaMw/Cj8IFp+MB0IWmqlD5XzV8tps1k4QT5pMkiiii5mx/Tys4izeax1ptXP0cuv0xibGaPHeZPP0rh7Gbx92PJywWTD0rmn1UtP8/gboX0CJBzj9qWPkvFT9nA2oqZG1DSfAJ6rFx4O6iRmj4gCm5m3cRMFHB3Y1GjTvBeUG6zZ1N/Im189IdfYfx5i/ym0HaGeVypvnOclWeinUeslr6tiYk9yMwWZGJpcE3rmpSUB9i8Lh/aBM9F5ENr8rLzigpCSyu9Kpoci5pcSlCeNUSH4k6HgiaHvAarrBqHgg6ncgKgEKWQjowc24ZuPglnrRkX4aOoqyF9syVzD307WDaVPZbFrZDiVuviNsuCNq/6gYAW5vU2nncd3bWa7lo16FVLcqlAuTUQHBtwwPIOM3hrGnMqsIPijCBalOKMinE2SJprw6BdNdGxjupSP2hRhLKv6YeU4xxq+4PRw15tTD8Uz6mB4tpM80PxvTrYvmiBE5pZ/Phl9MFXNktvrZZ/06HsVd79av/Tp70/f8rE9/g2tLrWdfq1YoI78cFdmOAuQlAbMbR9IBY9mEkaLmHP1Arma/lz1ZyZWp6oUbjUMrbSPLbWMLpaN7ZaLljMYsxkCjaj6Ks2SLYFfNC/fjypYzatie8UVQjyCrfxvm7p4G5iZGFwzdDdwT8oND0iuSwsrcI7oRhBnRp/8itz/xv2/nfCwx9aqXPQwpai3KrqnGJEVlZDZmpdWkJdakJtUmxRZHCEnaW7oa6LgbaNhqonwCAn7HpVanxBRFCKj3Osi7WVqnQgWL8g0ifVzyHZ2z7B3TrEygQa6AkN9PI21omws4x1cXDQ1jSWkTKSkfK1ACb5egZYAgFyV0xkLobbgVO9neOcIDdAhv/TxXALXUzeTRG2ToRFTPdWi3CIeQJinoCYw9f+/SHC1cxgq2cw1dPdZeNtxUv42iV89b9czF0m1I625g/Vw6Y6SybaS45dnOo8rhSrZlFVop7qOXTtMYpzGOQctm62FzHTgzguGWfRyAVc43ArMtHZCXDpio2KipWyEkhRHqysZKEkb66kYK6sYK7871YqUFEWqCQHUlMxV/svGs2UFcxUlUzVlAAq/7WkaqIoJzFicWXUUnoCIjtlpzDnpLLmrbl7XW8/zPBulMlRrNnDJNCzdMhLmP3rXKevCt2+LfX6ocL35yr/X2sCfkUG/lIf9Etj8A/1N76pC/m2Nfq7rqTvezJ/wOT90l/6D1bjN4LupwLMfQFxn09eZZDG+jBDBDSfhOGS0NyBHg4FxaWiuYMYNg3LouDYA1hmfw+9DzXYh6IRuim4Tgqmi9rbTu9t52A7B5pr6jPi61KiG5MjGxNDGxNCGhNDW9Ji452sIUrylooKNqpX7dQ0HdV13HWN3PSMHLQNIFoGtobmjSW164vLkxNCwTCLwSQzWGQ2h8piU1hsCpM1wGSR2dwBLp/KF9CHhxnDwwwBb4DH7pvgERldNSWh7gXuFnXBdhUeplDIVZiteq6jTq6DTo69bp6NLgyklWyoHq6lHqB1DSR1Qf2EhOJJCZmTEvKSp1TOnFc5eV5R4oLciYtSJy5ckLxw4eJlBdVrdo7eZhaO7t4hOQWV7SgChkQjM9kDLBaVy6JwmHQei8ln07l0Fp8hGOGxuNThURaL1b+3u/rPn7959WB/gjnQXJiT4OXmCTCwvqZkLH3WSUcVFuxdEO4H9bdP8TCPdTAMg+j6AzV8zDSv25qGuUC8wABtmUuyJyXkz55ROH9O/vx5hQsXZE6dVjxzXvncRdVzl4zklUxkFfTPXTC9eAEsfdFJVT7J0SYvyLcgIgSZmcZEdU9weZMTUyPj4+zhIcH46NjMtHB6lj+7PDi/TVw5QO08rl66W7V8hFx7jJi717D0pGn5GXb7i6DCVgvvWE//WBDQycrM1tLYEmRoYaZvqqehoyIjZ2MKKMnMgGekwLNSiqEZsNwy57I+Ley+8tBvZ4UfJCbeS0y9lxwVnxWITws/SI69Pznx7sTUu9PTH0+Ofjrxr/miHPGXC7DbEl4k3dCeuKy2kpyyUlhOSWZGRWZaOTTDx9FVU1EdqGXsDLR1srCzMrW2tvEua8BQZ2+hJ7brh1Y6ZvarecstYzv968/61j9rGrvTPHmne+F++8w+av4Iv/ygQbDWPbPXMrrdLTrEbzyjHL4lHr7t3HzWu/1F/fgeauHe8MNv2keW+5dudQrnKgYEOb1M9OJhy8w+nLdWOX6AED1uWPq8bu6zPNZ2EXenavxu09yTXMbyzR5uCXe5lLOcT53OJU1koIcK+6cKidNFfdONgu1y5kI+aTwHN1xMmiqjzJcPLkY10nKoCzWTR/Dxg5adt9nCu4mMrYqlL6CCg5Kpx5mcWwmUVfjUw+btN1Detl8Ls2vnq/b1L5AzD2xzOyPbOMXs9egOfpVwLwYljEQJrrdyEmlLWfydsPYhbzgWmFIViWEX8BdJD95WzNyGFLaFNNAsYyr0XBKtvFLs3CONTOwBhlbmxhCgsZWRptHVK3L+ttbNhdktxTkNRbDqgtyi0sqY0sbrlV1exS3eJVheW9QAACAASURBVJ0hdX3+lWiP4g7n3BbrzHrfGpJ7zYBZEVoxBRnKXS+9880NyrJFWb9TAyuWutJ+51tXJNmvedCmqBMEbbTIrLPLaw9CDoQ1MYORNL9Kklsx3quM6F/RH1RDDm9helQTzKHN1oVd3khyDH7crZZslN7sXDZgX4SHQLusYCjXSqpXzaBGVIVBAtKzesC1ggDJ63StINjCe82yWm2Kca41VMcqKrgY79BErXn8KvbwK+PpF+aL3xnTb9XcenFXLN54/867qVs2KlPhZolCfK1qcoMmtE3xZs3lG4XSwYXaiQiXyj6v6v5ABPkGkhxUTQisxgfX9F2v6QusIfpWE7yr++xK0JZlmGTeTjxrF1RGtSqh3mgdS+yaSGpgeN4stfaOcvAMtnfy1dMFGGoDXJwD/CMyItMrQ1MqfOJLWlhLI49/oe2/ZRx9zz/8vpE4mV3QVJFfg8wpaoBBkemJdelJVQmx1YlxeaHXQyAgD0M9D0M9O42rPuYmhdHh1anx+VFBaYHuofYWNpoKN2wAsDCvJD+HVH+neHebcDtzWLB3mp+br5lBhJ1llJOtnfY1E9krAHnpAEvzm14ufiCAkfQ5U/mLYbbmKT7OsU6QIHNDPxPdMCvTGFvzSCtAOMgo1MIw0EQ71EKLUBwvwtbOYGpEOMQstuaYwwU8YqmvbrGvdh5fPYermsNWi3orp7tLJjuLlwm1sz1lvLosDiJjvL1whVAnaMgday2c7ICPtRZNtJdOdZZPd1WIemrm0AgRuna2t0aEqRVhauewiDksYh5XN4tBzvQiZzF1s5iGmd76BUKrsK0u3sHe9PJlGxUViIoSUE4arCwPUpE3U5AxVZQBKsmZK8tbKMtbKMubKyqYKylaqCr9dZuhrGCionD8PyngVWUzNSUzVUWgsuJfU0kFeaCCvIQQJCsEyY6A5UYt5cchirOOqouu6qteGmt+mpsB2rvBevsRxg/izJ4mg1+kW3+WafcSZv9lnvNXBc5fFbl8Vez0Bu76qtjlRYHzF6VeX9Vc/xoZ/ro28jUi+nVz8sPWjHuYkmfMrsfcvg0ybqSni4/uHurDcIloLgnFo6B4gz08OobHwPPpfTwankvGsMm9LFIvg9hDw3cNYjsZ2E5mbzsX0zHQVN2QGV+fGtOQHNmUHN6YGNKQcKMpJeqmI8RSQQ4kLwdRUrNV1bC/quWqbeCiY2CvpQ/R0LfWA9bkl6/OL0xOjQwJOXQWhcmhcPl0Nod6rCObQ+Xyqbwh2l/hUbhcMptLGuaT+f2dzdC48htu1cGOhc6ADEv1NCv1DGvNDBvtLIhOOkgrxUQ9QV89Skc7WFvLTl7K4PyJa2clFE5KKJ8+pXHuot5FBe2zCooSF+VOS10+e+WU5Jnzl6VNzO1CIpIra9uxfYy+ARaOzMAP0Mks9gCbSeEw6HwORzjEFfLZQywGlz7IIg+Psvb2Nj57cvdod21rdmKIhG/Iz4l2d7G6pgpSUTCVl9I+J2l1Vem6lVmyOyTDyyrZzSLK3jjESi/YysAfbOADNvSwMASoyl29eF7+9CnpUyfkz59VvnxRRlJS5cJFHTkFLSkZA1kFcyVVSwVlGwV5Gzkpb51rsbZW0EC/nPBwfGPT7tLqkmhpfnF1dnllfGF+enFxdnF5YnZxZGaVt7w3dO8V/vDzssW9irUH1atP2nde4e/93Lz1JWH/mxtlPZb+CZ6BcUBTe5CJlaUJ2NIYBDQ01dfQVpWRszEzK4FmlWSmwrNS4NAMWG6ZS1mfFnZfZeif54c/nhh/LzH1/vTIf7s4+U5y6sN/uPiHHPHnC9DbEp5E3VDUf7pYlpVWBs3wsnfVVtIE6Zm5mts5mdmAjaxsbbwrGzEDk5t9ojvtE1tNY1u1/JWm0S3s8gPixufNE3frRm6jlh73LD/sWbjXM3e3lr2Ant5rHt5sFG6Rdl8N3vu+e/vznjtfEg6+rRze7V58QNl5XkUdIc5vt/GmGljjmd3UOuFalWCjmLtRNXW/fPJ+2fh9+PDdspGjmsmHZcN7xdztTPJMJmmimL1Qwlksos/C+kYzewV5fRMZKEF272iDYLuKuwzDCbJ6eHDiZBFhvHRAlNYznEaYRMw+rJp7ksHdyRs9ql37Cjp8BOMflM8+g088DMfMlE49Kp99HEOYDceMVc89blp50bj4zKeWHFhHy+yfCamnFbE381mbYV1DieSF0vkniK3XIa1cF2iHHawpsInYvf6Y8+LXRJIwsJkcUI6HRFUauKdY+6Tau0cCALZmRmALE2tzExtDLRO1K/IBtjZtBbCO4uzmouzqwoLiMkREQYN/cXtELS4Cifcv63bNbfKBd7sXdNpD23yrSc4VfbZVJNMyfNr0g6r9H/2wMw5IlgOSkTV8B3P/O9tyrCdiwKUca5PbZgNtcS3oDqoihtfRQmupgWXEgHKifxkhsIwYUk2JqGP4lRMdcrpsc7uCm7ktq688aylmaS2+lbTASppteqdtFsqznAqBogxia2xgXYE1VKf8HvOUevdSvGsJzqEQZ5Xd4wgn+TUO2ZaQnRsGm55/G3XwRnfyqfnKd5ZDdxv3Xu59Eq+8f+/eQZaJK5JPQiimdKtlETVzybI3Wy/cqLhyo8wgo8OrgRPQxL3RzA1v5US2cCKaWGGNzJBGRmgjK7iRGdTIdqmh2iFpaSOHNxm3QHCybSk1tG0koXM0HknxjIXbekU7eYQ6Ofnpapsa6Jo5u133j8yKzKgOS672jy/r4K6NPvmVdvjN4NH3vMPvG4mTeQUt1Xk1ddlFDbBMZGZSXXpyVWJcVeLN3JDrN6xAHoZ67gb69prqfhamhdHhVSnxeRHBqQFuN2yBEHW5G7am0FDPBF+7ZD/Hm27WEfbm2Td80v3d/YCGYXaW4Q7W9trqAHlpgKKMHwQY7+UaAAYYy54zV7oS6QBO83O96WJzHWTsB9ALh5jF2llEQkwjLE3CQEZBAO1wC60+eMIcHjGD+Wug+LeLiwTkPL5ahK0UYSvnsJXzvRUzqNJjF2dQpfx6KBeZOd5WvIKvEzblT7TDp7tKJ9rhU53lM92Vs6iq+d7a+V7kXC9ChP1bROQ8DjmHq//bRRG2Yaa3fpHQPtSMiLaGmF66ZK2iBFFRNJeTslCSBSrKmCpImSnJAJVlgcqyf7sIVFIAKiv+fdd//N7b8cNvpqqKZiqK5sqK5ooK5ooKIEUFkKKChMBCVmB+HGmBubQQLDthrTBppzjpoDjloDDjpDjvprLqo74ZqL17Q/dWmOF+lOn9ePCjZMsHyeb3k8wepIIepIEPky0O063uQx0e5Ljdy/G4l+N1VBC4VXh9pTTqTlvhY0rXHgU73dM+3NM51o/jE9G8/m4+uXuIih6iYviDeAGdOETF88gY7gCWRcbQ+1Dk3raBntbB3g4OvpuP76K1IVtzkhvSYpEJYfUJIY2JoY2JIc2p0TedrMAKMiA5OWvlv+pFZ009e3VtG3VtSw09S13Tqvyy5dm50TE+lz9IoxHpDBKHS2OyBhhMMos7wOYOcLkUHp/G49N4PCqPN8DikAZoOCaDyCH3thRl5Qa5Z7hZpjmaJUD0E6z1ku30EyC6CRbaiUDtOINrkZqqEXpaofraftpXndXlQcqX9K+c0bty0VROCaSspX9ZVf7EJelTl86fOHvqxCl5eUUAwNLLKxiBaCWRGa0dqP6BQQaXT2EwKEwGg8dh8NhMPovJZzP5bAafSWNT2PzBu3dv3dpamR7mTvNY2Ma6qsz0gtioWDfnADDQXvua3qWz1yQltM+fcNZWCocYxDmYhlgZ+AG0fM10fcwNXE10QBpKJioKevJyKufPyUiekj19+srJk7Jnz6pevnRNSkpXQcFUVc3yqrqlsipITsZSVtpdRz3UyjzOzbksNXmWP3RrfXNuen5j69ba7q3FnY3l7Y3Vra3ljd2FzQP+2j7jzlPC0UvE1sPytQfVa0/rV583rb9ErLzovfV1UAnKMiDROzjBwtzJ0swaYmplZQI2NzLV09BSlZGzBZqVwWBl0HQ4NAUOyzyuFzWxeypD/zwn+CAx/kFi8r2k8NOxi6dG350Y//PE5HvJqU8nRj4eu3iW/4f8/7+L5dAMdxsHbSUNKwNzN5Cdo6k12Ajs4OBT00agzGzTVh/0rz1uHt9tGN3qFO3j15+Qbr3BbL7sWHxCPng7sP+mb+cz+t03dcNr9UMr3dN77VN77Pvfj73+iD/4mnDvO87L9/UzR8iR7bbJneI+bt/8dh1jpHxgKKWNVDgwVkCfz6YvV03fLxTu5/Jvpw1ulI49qJl+lM/eSu8XJWFG8qizcMY8nDlfRJ3NxAjyiBMlgwupKH42fgI5vF3NX83GC/P7xpGc1dKBmQLiVDF1IRU/UTS0A584yuTtpnF2S+df5I49iiIs5A4fIldeJ1BWb5KXE2mrcf3z8eT5/OHbefydIsGt0DZuSAsbOrAQ0sjIJM/nczb9m1lBHUMp7K3KtRcxPaMOac0uBe0hrQPU+98s/iaOxXO8arDBVX1mwQVGHqk2vimO7hEAgC3Q2BIMsAEB7Aw1TVSvyAXa2bYXZXfCc1uK82qLiovLkIGZVd55rdFIYmQd0bOgxQfe6Q3vds5pdc7t8qsh2xahHWupNvV06NyT3OWX3j2TTg3sG7iZ5lvfou5+Y5HfAchshOS12+V3mCcjrNMbfEuxkXWDEbU0j9yeoAqibynWpxgbVNbvV0LwKsY65/XYF/RAGcvdu1+CsjvcK0ghTXyfErJNWod1epdjPh4QX++Qi75eS/ct73fK73YpQgchad6VJO9qGiQXDcnFeiM5DuVUhzpq7aNvgm+9vjrywFD0lQXvbuvdN7c+iKf++c6uES8VWySbiFBK69HKo6jDiNIxjReCyy/fKDWBovya+MHN/NBmbngLJ65LENfBi2xmhTezIlt5Ee380DaeZz3duYmdMXIUObBhVtBnUzIQ0iJM6BDGVRPdogrsvGNcvMOdnPx1tU0N9MxcPW4ERsOis2rDU2uCkipRw9tjT38bPPqWfu8vF/MLW6rzaupghQ3ZWfXQlPqMlOrEuKrEmzk3goItLY5ddNDS8AeZFUSFVSbfzIu4nuLnft3azPKqdIidWVaIR7yXXaKPQ5wrJNLBIi/ML93fLcDCONzeKsTWyk77mqmCjKmSnL+1RYK3awAYYCxzAaQiG+Nsk+bnftPFLhhs6m+mF2ENjLUDR0HMI8CmYRYmQQDdCJBOf2nyHB75ny7O4WsX8IgFPGIOVzWLqZjFVMzhqkS4qume0qku+EofYranbKgBxqvLmmiHL+ORI80Fkx0lM91lkx0l010Vf/VOMQgRBinCIP6uFI9pPHZxFlMnwtaLsI2zmIZFQjuvqTbCEgy8csVWTcX2qoqlkhxIWQ6oJGumKP1/XLRQUjRXVjRTUgAoyZupKJpfVTZTU/rP2wxTZQUzJQULJUULJUWwkiJYSVGCC5Dimf4VLkCKbyYlBMkIwTICkJQAfGUYLDVseWUEIj1mIz1hKzPtrDzvqb7ip7UWoLUSoLkapLkVprsbZbATabgeob8eabwZa7GdALmd6ngA87wLD17O9p/LDT3oqLhH6l7saR7paBrFo4QktICMEpBRggG0YAAjoBCGqf0CCmFoAMen4rkUHL0PRUa3UtBtg70dTEwHp7ed1opoy01pTI9DxIc2JIY2J4e3pIS3ZsTFO0OsFGXB8vI2quqOGjouWvrOmnq2apqQq5pgDV1LXdPKvNKl2bnR8SH+EJ3BJLE5FP4QnculcbgUNucvF/l8mmBocFhAFw4Pcni0PjKGNtjPY5D7OhsbcjOyb/hG24NCLA1vgPWDLXQCjK4G6KqE6l2LMdSKMtAK09eINNGNARnFWBkHmWq7aKnaX1Nz0dW3VtfTvqSkcOrKZYlz509IKl+RBejo66rraKlpmhmZ+vv458Kye9E9tEHqIGOQxWXyhnncYR5nmMcfGeKPClhDHDqXwRGwp2bGJseGF6bGhqik2ryc4sT44vjY4rjoVD+vEBtLDxM9SzU5/YtnNE5KAC6fdFaX9TZS9zfV9Qbo2GupApXlzNWUzK+pmaiqakhJqZy/oHzhktSpM1KnJZUun9eUlzNQUTFWUTG/qgZSVTWWumR65aKTplqYLbilIGeEQjpYX99cXpmZmllZ31je2pxbX55bX1ncWF9a317YuSvYPBzYesB69XPfFz9VbT9r2nvTtvumZOoIPnnUtvzcO68N6H3TIzDeAuhkaWZtbQaxMgEDDU311LVUpGVtgcDy7OxyWEYJNPW/XOT94wL/w8nRDxITHySF4jNDYsnhYxffSUy8OzX58cTIp5N88SnBx7O83+X6frqQdes/XSyH5pRmZVZC08uhGW7WdpoKVy31AW5gOydzaysAxNHJr7IFRxhdxYv2iZvPmiZvVfJW2kUHvWtPejdf9h1817P9uv/wO/T2i5b5w8HDr5HDa8WUSczi/e75e9jN54xHP5Me/oje+4ry6LeWpceFg6KG0fViEr9rbAnJHM3DDsY392X3j2bTRMn9M8XC/fzh/RzBXhpjM3/4sHjkKIe9kUleSMVP5JJny1jLxbS5XOI4FCssIE/XDm2lY4RQ/GQVb72UuQDFj+TgR2tYy3DSDKx3tISxmoAeTRuYT2Ws5Y4exQysJjB2ckYfRRKXE2mbpTNPc4VH/u3Dnk3cCNxsFEEEn7iXSlvO4W7H9I76IakJmHHfKlIidiKbsR7SOexSSwvsHcscvZNOXvDKR9vDmnxrsQN3X98Ri/M4045FrXGNVEgE3Ngj2don2cE9whRga2FsBQbYgE1tjbRMVC/LBdnbdhTndJXktcDzEXB4SUX9dWitf35baCUmso7oltvkmtvsUdjuW4r2ryCGNrGsC1B2VSTbejp09knq5AOn1iHzUkIUeRH98J9looeWRd2g3HZwdgs4qwGUWueU03GjihRVTw+tJHvmdN+oJPmX4QPL+vxLCM7Zne6Fva6FvU7FmMrJfcK9t+7VA76IQbdSokVSk0V8kz2sxyEfYxxX6w7HRbfy3IsxHnCMXyXxBpLmVzVwvZHth2TaF/eBczAmmV2uLWzkZz9d3/v66thT/dk3FvzD3mc/HYnFvK9/Nyvvlootlk1CKKWjdApoVzOx0tH1UuFVcqHl5rkY3wZ2YCM7pJEV2siIbmVHNjHC6mkh9bSwZlZoC+d6E9Olmmxfz8gYOYogr5vm4W3LBkJbh5O7RuOq+lwj8x1949x9I52c/XW0AIb6QHev0MCY7GhobXhqzfWUauz4nbGnv9GOvqXf+4F797vGvomCwtbq/FoErKAeltkATalLT65JulmVEAe7HhAEArob6Lnr6zloaQSCgfkRIeWJsbnh11P83IMgpmA1qVB7YEawe5yHTYK3fYyzZZQjuCA8INXH2Q9oGOloE2wDstO6ZiInZaooG2ANjvdy9QEaGUqdA6vKx7rYpfi4RjtaX7cA+Jsa/B8XA010oyz1yOUp84S6WexfWzZ/u7hI+MtFEbZyHl89j6+eQZf9p4v8euhkR8kyHilsyv8fLvbWzqARs73/7qP+1U3F1c1i6mYxdXO4hn+52MGprwoBAs2lpG1Ula1VlayU5cEqChbKcmZKMv+vixZKisC/XVT7Hy6aKisAlRUtlBRBSoogJUUJtvEVjonUcVhGlzkml3mmUlzAZbbJJY7pJY7pRY7pJY7pJTbgAsvkAtf8Ct9KVmgtN2IjK7SWHnOUE3mpLPmrrwRpLQZqLF3XWQ0z3og234233kt1fJDvdxvmu5IZsFORetBRtdlTP9WB5LcjWd31DHQjA9vMwraxcZ1cfA8Hj2HiUAxcF72vm96HouI6SehWCrqNjukYRLWwe9uorbUt2UkN6bF1ieFNxyimRrRn3Ux0tYEoyYHl5a1V1R00dI9dtFfXttPUs9TUN9c0KkzPmxge4XDpDCaJTMFQB/F0JpFKw9NoeDqdcHyqwWIReZx+HofE55LZHAphAI8hoPv6MHRS3wiDzsL1dlSUVEPTSpJjyxKiqhKjiq773QSZhetpRxvrRZnpxlropdgAUu3M4ixNwoCGAcYGHgaGQEU1tTNXZE9elJI4ryGlBNYyAFxVVzh3XvbcWVcIpDw/p6+nc5CM53MGWXQKi0nlD7F4wxzuMHdoVDA0ImQL+GwBVzAmHBYKZqYmRFPj+I52RH5ufX4OApZek5ZUGhcJjw6DBftFOUKug02ctJTMpc8Zn5MAypx1UFe0U1cykbqoeU4SoChvce2ahaaWgaKyhpSstryyvqKq8sWLypfP66kqGaiq6MrLGykrgjWuQdRVHbSu+QINwhythP3YFwe399fX1xYWJycm1zY213e2l7fXlrbXlrY3FjY2RVt7/PUD1t0Xwh8+MH/62PrwO/Sz36hffGjYepU/tt+8+MQzpwXgGevqF2sKsAMagawAllYmYDMDgM41DWUpGVszs7Kc7FJYegk0+d8uYvaU/3LxvcT4h9OCT2f54jOCD6eE706Mvjsx/v7U+IcTwk8n+GJJwaezvN/lCD9dyNiVcO/TD0HFQVtLckvKoTllWVlVsLTK7HRve0dtJVWQnqEb2NoFZAsxhdjYeZY2YggTm91Tt3DrT1vnDgsZcy2zB91rTzs3Pscd/di6+ar79puWtceloxsdyw9KWfM5xLGm8VvtM3crhtZrJ/e7d181rj7t3H6FnLlXQJ/rEO2V00ebh0U1DGEenhHTRMilTMBo87G4iSz2VsHYUeHEw0z+nRzhIXzyAZS9lctYL2KsFVEXSgcXSwZEsF5hAXEqr3+6mr+VjhtPxo6VcFZLmEt5pCkodgROmi0hi3Jxk+XsjbS+mSj0WBZvJ6p/IYm5Hd6/HEPZTOXsp7PvJA1up7NuhWJn3Ro4jjW0YPR4JmfnZv9c2uBKFHrUEY650cIOa+XG9Y7BGBvJA0vXu0c9O4fiGCup/XM++WjH7Cavym7m/beHYnE+Z8qjrDOwuMsqtMDINdHaK9HeJQxgYmNhbGVpagMG2BhqGl2Vkr/haNdVmt9dVtAKz0fA4WVVTfGlnUFFnddLUeEIgldhu1l0cWAl5mYHOxgxEN7CgeR2WxZhbWoo8LVXuQvP7RqZru28UKIIdf9XmOCWRV6HcyUBBG02S6l1LUKF1NFutnDCagZ883oC4bioenpIzUAEkuZfgrVJa3LNQznn93hU9HVsvm5ee+ldN+hRRYbAOlUD8nVDypzzMM6FGJO4GntYZ0Qj0zUf5VtGcC9AeRT2+lX2ByAHbzTznEpJRiltatEIX/RY85s/fXa+VBp+pD/7xnLoiPDyHwefxJTPf9QraJFJqFDOaFXNwugV0dWzcPKxTQpRtarRNdZwgg+SEdjADGthR7awIhvp4fXU0DpqWCM9ooUd2sIObKA7lPfZIQezJx7GUDaBBQT7ckposyClczS+ut8zOt/F76aXX7Szs7+2pomhAdDTNzwoNicGhghPqbmRVkOcuTv29Dfa4TeM+z/wDr9r6BvPL2ytKUAgYAV10Iz6rOS6tOSapJuV8THQQN9AENDdQNdNX8dRS/062Dw//EZ5Ymx+ZHCKn3uQFQB8VSbC0SL9umucGyTJyz7KyTLa0aooIijJw9EHYBDtZBdkCbTRUDOUvmSiIHPdFhLv5eplaqh/+ZzVVaWbro7JXm6R9pAgcxM/E/1wK/MYW8tIK4twkFmouUmAsXa0lT6lMu3Yxb/WbfqQ83jEUl/dUl/dAqFGhK2aw1UtEGoWCTWzveXT3SWrROQMqpTfABU0Zk91lS7hEMKmgumuMlFPxVRn2Ux3painer63dh6DnO1FzPYi/nO4OIdFzOPrRdh6EbZ+Dtcwh2s6dpGJLA80NjKXkoIoK4IV5cCKsiBlOZCK/LGI/+kiSFkJpKxkoaJkpvR/+6hmakrH80Uzlf+eL7KNrrCNpY7DNLjENLjEMrrCNLzMMLzEMLrENL7ENL7MNL7MML5EN7pIB1ximl1mmV1hmV1iAy8OWV4Zc5CdcVUWearO+6ivBetvhptsRAA2o4DbsZa78dZ7qW53oIFbueFbVZm3ums2CS3TvY2sTgQD3cjGt/OIKAEJIyQTRshEfj+W3dfD6kdzBrBsMobZj+aSMENknICEmaTheb0t7XmpDelx9UkRDcdN1OSw9sy4JFdbS0U5czk5K5Wrdte0HdV1nDR0nTR1nfWMrbQMjFV1MmJTuHQGlUakUHHEfhSxv4dI6sETuojE7r6+TgKho4/QQSB0EAkdRHx7H74D34fC4jFoXC+OgKPTqHNT06uiufmJiVnB8ByfvzM5cU80O9/X1xSXkGxlFWcBSLAFJNgYptqapFgZJVgYxoNMQwBGdmpX9S7KKEpevCJxWvnsZbCmvp2OgfrZc/qyUvkJ0dszY18+2H91f+/54e5n92/f3V3d213b399aW1sUDPPINDKFMcgdFvBHheyhIb5AsCCaHeawMK0tmPq6XkQltqYcXVrUkQdtzc1oyU6tTYkpiwspDPVNcoH4GWrYX5OzVpEBKUiZSF/Su3Tu6plT2pcvA9XULK6pGyoqm6hetdQ3gBjo6SnJKZ47rSkrDbiqZqgkb6am5GlqdB1icR0CDLa1aCiAPdjZuH/r1sbyytTk1Pzi0uLa8vz64sLWytL2+tz6xuTa7uDiNuf+K/rr3wZ/FNN/EdN/FHO+F7cf/AgT3qlffOKW3WTiEePiH2tm5mBhArE0sQQbg0z1TXSuaShJydgAzUqzYaXZ6SWwZDgsA5ZX/reL5/nvT4y8kxh/f1ogPsMTnx76cGr4/YnRdxJj70+MvTs5/PHk3y7if7yQvnPs4k1oa2lOSQU0pzwrswqWVpWd4e/srKusCtY1cANDXME2lgArsJULvLGXOL3bMXmre/lhy/z9fOZiw+xhx+qztq0vug++Q6w8SzWtSQAAIABJREFUa9p62b33Ze383fr5w2L2QhZuuIy1gFp6VD+xXybYblp5Vr/ytPfg28bFJ0XsJdzmo7bJ1e7ptcpBQQ6OHtPcl0ubyRpcSCLPZ7C3iqcelYiepfFv54zfr1x4nkZfzWNuVPJ3EfzdUsoCnDSbjRkpoy7kk2aK6EtZ5Nks2kIRZy2bNJNHnskhThaRRZWMFRhuqoCyWDV6N7xnNIW5kcrdjaWsRZJXg3pFcbTtvNGHiYM7kX1L4fiFm9Q1JyTDv1MYS1qM658P7R71b2TZF2FC23kZ5IXARmYabaV49F7cwDKokhhEmMwYWPTOR9tkIH2qUbTDV4efxDDacBASEwzvBvpn6TvdtHS/aed0w9QYAgJYWgFtwQAbI03ja9IKIc4OPWUFqPLCtpICBBxeXt2SXNlzvbg7AN7lD+8KqcG75bUkdnHi2lm+5QTfKpJFVgsA2mFZTixff501/cC8khjNWAkjifDP3pXNPQLld7tWE61y261grR4lvYFV/TdbOWE1A07pTUEluIRWbjiSFo6g+hT1QlIbHbM77WDtbmX4xqXn8JF9y7xu86xWi4xW3YgKYHy9LbTTFtZhldHskt8TUkv1LO4NQ1B9SzCeRb0+ZQSnArR9IQaSi7aAoU0yu0MGFpGvPzmvvlISPgEsfW8z8rDvi3/c+igmPf9RI7tBOqlaLbtbDYrTL6JpZPbKRyOlb5SqxdTYlBBcK0i+tdTwZk5EEyO8jhpeRwmrp4b/f3zd5XebZ7Y//DRppykkJpkTM0gWWLIl2ZJtmZmZmZlBtmWQLMvMYmYyM0nmxGFsoElKM4XpTGFmejoQ8PPCbc+c+Z3zrLXXve7/4LO++9r7unolyX2K+F5ZJEnsiWd6dokqV56kco8g1VTPZl4sSZk9oM4iMIPSanzDs4LCUry9I+xsoGAnl+CIlJjM6owKYmJ+R0Jxt0Dz+NRF2eO/qO5/102br6qhdNZ2dVXUdZcWdRXldBVkE3LSWzNTi8OCI+CwQKCDv6MdzsYy2hVemxTXlptRnRSTE+wT7gpGXtJP9kEWRvlk+KJzAz1SvJCpOFR9UlSWn2coFJSGw4bDIW6W5k76OhBDgxiMW1agXyDE0eHCeXdLs2x/n9xA3yQMKgoOCXVySEDCU92RSUh4AgIa5+wUDrJJRTkI2ou2GcT1qV8GULUsoobRvcsi7bJIp3M323SCltmpYXRsTrZujLccsIlro01qUtlsb+X6GH6PTlzoq1sfxW9NtK2N4DfG2rcmOjRTXRoacYtK3KIST48VNXTiaW3TezapxE0qaZtO3qZTTvuo4s7mUEcHFz09N1NjpDEAZWqINDN0NTOEmxr8ry6etlKhJoawXx+Tgpga/p8uyoA6cpCuwklPAdKVAXVkQB05UEcG0pOCdCVAHbHjRZHDRbHDRSFQRwzSEYF1RE4XhE4XhOAPxOD35c4fql0vzrrpLmANNvzM98LtjmKA+1EOu1EOB7Gga0nw66moq5meB/lBu1WJB13l1xk9V4Rj83TKLGd0XkRblvPWFcJNhXhTLtlQiFcVgkUFf0klXFIKFuS8RSl3WcpbEjI1Sv4cY3igKr+nML23IJWcE0/KiiHnxQ+WZub6YVDGAGcDfaSJOeaSlddlW08LWw9LG087oMtlWwcjy+L0fJVEKpZwpDK2UEjn86lc7iSLNcrnT4jFNJGIJhFSRYIpIX9SwJsQ8MZ5PCqbw+AL+XKFfHp6enl5ZXlpbXt9+/r+0ce373987dYyWzBYVtUWl1wTEFzo4ZaDg+XhwMVesEK0U6GrUyEKHgd0cDM0hhmaW+sAAG+/BzQ0Q1vawXQB4Asf1iTH3FhR/fnxzc9u7n15/8qfn935+uPbf/7i0bdfPPnk43sP7l6/cmVvcWVRqlRIFUr1/KJ6fnFufnFpbl7O4/MmxwVjI9y+HjaRwOpsZRFa6K311JZaGr5mvL6svzSbXJjWmhZTHuGX64/N8sWkeKIjXKCul4wtzr9te+F9qKkJxNQEfvkyFggMdnP1gYNs9C+Yf/AuxNzE2cIcYmqIsb4cCHGMQsFiMK5F8ZH88eGN2VnN6trm+vr61ubK5ur0yuz06vz8xurcxub01p5g+yr/9nPWi++5f3rF/v6l6C8nsu9OyDf+XDZ7q3vrqXcZGeif6h2WDoV6wiFoF4grwgkBdQDbXbb6xcXy8qbyoqaK/KaK4vLqlv90cfHl29Nv3j11ceZfZ+Zfnll8dXbh5dmZ12dVJ+/MvDmv+rsB7Yf3C4/P+DMc4kazSvtaKptbyyvwZcWEiqKOyuJQL09bY1OEnZ2vK8rX1R0JRSPd/BpIk+Oze/1Lx8SVW/j56zXK/a61e2TNY8rV3/fd/LZl+3Gr9sngra+6dx51bd5tnj4oZy80y7Sjux8Pah+3L9wk7z7vPfyMdv+HiRtfVQjXOLc+oe7d7l/a6ZneKJsSZw7zygWrRYLNmtlbVfN3m7c+adZ8kiG9WrX6iLD3eb5wt05x3CI7nNh8RpJfaeVtt/K2OmQH9YKtvKn5QvZa/cxxvfKwiLZYSl+pYKxUMVZbRLvFE4vlzHXi2uOk8YV88WHd6uM82bUM0dUU7mEa/0qR6l7lwpNc6Y3I8bUCxc2wkQVcl7hIfr1EcS15ajWoW4SpmwwnirOpa35tnDz+Xt3iw1S2xp0o8hlUZTPWQ+qnkPkETFU37cqT269PaqWLqf280mG5e3yNHTbVxTcVi4txBrujoW7ucKwrFAOydrLQM4r38ZpsrZ9orR9oqu1qbMIT+pJrekOrByKbxhK7mNHt1OgOWnqfKKaD5V8/4Vs3iS4fhJQOQmomShbv+43MwtuYSfztTPEe9enPdcv33RupXi00bN2YR80ormbEs7QvroMXg2eiMghxrazSqeVEojCyhRFcN+FdPuRTPYarHg3t5I5e+5Jy+Ildbrd9dieiuN+tbMinehJZ2IcsoqCLKEEN1PguQXyXIJkoDKofC2+huxdR4HkkSF4PtLDfrZbu2SYMZ29V3P8LdvdLy40vXa/8hJ5+yPz8b3dPTsR/+OlSWc+HmW0m5SPm5XTHBpFVySQguVMnusE6m+hD4PvgmaEdvOR+RTxJmNDNTyTyE0j8BLI4gSyN7RFHk6W+7VwcSVK1/CSZuQerpPrghUm903n96px2RlBqtW9oelBoko9PhIOdMxSCDI9Oj8uuzarqSSzoTCwlivc+Xnr+X6IHf5I/+Zv6wfedU7MVVeRTFzuLCwgFmR35GYScVHxGSlFoUCQMGgR0CAQ54GwsY5CIuqR4Qm5mdWJMhr9niDPQxUw3xRddGOmb7ovKC/ZM9USmeaHrEqMzfTyi4NBUL2yQk6O75SVnYyO4iVG0GyojwCcA7Gj/4Xk3C7PcQL/cQL8EN9cIZ3AoGJiARKS6oZKQiAQENM4ZHA6yTUM7CtqLf3WxW8Ps3mGTtCziDpO4x+7ZYXVpGIRTGjepbRuT+M3J1gM2cXWkUdldMttbsTHWus8kLfTVrY20bI63rY3gf8uLGipxi0baphE19G4NnahlkE5rm96zRSNt0Xr+3UURoSnQxsZFT8/dzARtauRubow0NXQxBSBMAb/R+N8umprAjAAwQwNnU+PTbQ3Ir88uQkwNYSa/uAg3NkQYGSKMDM9IHC9KHS/KgLpykJ4MqCsD6ipA+nKQgQSoJ3bUFTvoiO11xQ66IqCeCKgnctITAC8KHC8KQB+KQR9IIB9IIe8rYB+oXC7OovWXPY3W/czX/S02gyy3gq2uxDgdxUG0MbDtVMxGXsByRfxOf/2xcHSBQZnljs1JGLMS9pJMsCIXrUgFG0rJhlq8ohQsq4TLKuGigr8g5cwJGdPsyTUxc4Y2OFCVTypI6ytK7ytI7smJ68mNGyjNyAvwcAHowQEGSBNz7GVrnJW9l5Wdh5Wtu5Wds5kV0MS6KC1/Vq6SyngyBVckZvD4VA5ngsMZFwioIhFNLKaLRTSxiCYV0yUimkg4KRbS5TKhXCaWSEVqtXpzc+v69VtPHz377g9/+vbFl8t8eWVsahTUNRXh1hwZ1xgZnuPtku/nXO6PKnaHFiOhxW7IMEsLjJGpu4WtvS7ARg/gbGYB1TOEfnCxMiz0WCn4/Gjti2sbX1xb//zG5lf3d7+4u/Pk2sb+qnJnVX1ld+3Kwc6tW9dv3Lyxur65sLy+uqFZXl5VyeQyDk/GYognRkVDfZJBsnywR97fLSK3czqbGPgaWksVrbmC2lg6UpXXX5LZV5rdX5nbV5FHLM4uiQrxcrC0On/O5sPfQYz1XS3NfWGgSHeXGA/XUFeYnc6HDnq6aGtrpIU5xEAHY2WOs7OIdIEVRIcVxMc2FBf3dxE3VlavXj/e2FmfXp2dWZ1f2lpf0mhnNIfsjaPx/buUG8/Jj75tf/At8eEPAw9/rNd8UrZwt1vzzKucYu+b4hGSBoZ4ODuhXCFIF7AL9LSPqquPRcDxFRWnLjaUF5VWteBamFZTt42Vfzuv/NeZ+ZdnFl6+Pf3mPeXJ79Svz828fGv+5ZmFl2fnXp5TvzynePO2+vV5xd8B1B/fL7hyxpfmEDuaVdrXXNGMLytvKS1qLy9srygMwrpbAYxcHez9kEgfF3dXCBLp7l9Hmhie3umZOyTMX2uYvlKrvtI8d71H+3To1p9J179p2n6C33naf/OrDu1D/OL11rmrtaLNFvnu0PZH5LV7hMVbrct3iDsfMx7+MHL8eSl3UfzwK+rurS7lMlG1gpcsZo0KSrhLpWJN08qDpo2P23a/qN96Xrxwv3brWfXSg2LpYev83Wbp4cT6xxMrjyjK4x7ZUe/M9Tr+ZsqQLIe5VKU4wM/daJTulTFWiybmq5nrzaK9SsZ6OXOrfeFejfpmFm+3bPp26czd6uWPUzgHmcLjLNG16qWPi6cfRE6s58luJDI1KDwnQ7CfKz4qkl6JGphGVI4EEfhJQ7ORFEU6c6tUfSuZo41krmPJ4hCiyKt0wL2EiCxrnzx6dO/NSTlvOmNYWDmuRsVU2nukofwzsN7RCIi7O8wd44xxhbg5WYOs9E2SA/wmWuvH8fWDTXWklpbmdkpkMSGkaiCNxEvoYgXUDYY2j0e00qI7WIENk15Vo24Vwy7V4+CqsSj6uguB6zMgS+SsZYi0U4/+VqY+RtSMuNePu9eMeNaO+dSO+VaNRLWygmvH0Vkd6T3iMupyXAcnrJEa3kgLb2aE4RmeVcPRZAnt3ncNi9etMtsc84ioihG38hGvqgmXfDI4s8OtiBKBZ8d2cOM6uEG1Iz4V/d4Vg7CMdkhWJzSf7FIx6t0u9GgTYQbU2Ve+dt/5ymrza/jBX6DC6xOPv7v95kT21d8tynt1crsta2mXKhj2dYJL+SOA5A5AIh5SOhTQKQho58T0iFMHlUk9oiSSIIkkSOwRxveI4nskcWRJdI/Et43jS5bXrj6Pm9p2KhkL7pCl9c8WDqrz2ughyZX+4RnBYcm+vpEOds4uCExETEZsVk1mJSmlqDutkqK48unyi5/FD79TPP2r6v53py4Sqju6K+q6SgoJBZmdBZnt2akt6UkFwX4RMEgQyCEQaO9taxWHdq1PTiTkZlbFR2f6eQVDHVzN9NJ83QrDfTJ8UblBHikermle6NqEqGw/rxgX52QPt2Aw0P2yOQxg4GJmEuOOTvfz9gPZ233wroetZaYvLssPl4RBRcGhoRDQqYvJyNM+KjTCyS7dDSjqKNEwSetTHduMbi2LuMvp0TC7d5jEXRZph9WlYXRs0wmn341J/OYE/pBDWh6qV3QVz1GqtqcI+wzSXG/N+ih+fRS/Otxymhe3Jzu3Jru26T3bNOJpWDxNjdu0bg29Z5ves0Xr0TIpGkbfFq13lzXMaa7xs7RAAgBupsYoE0M3MyOEsQHcWB9uYvCbi3Bjg9PzxdO8eLrm72xm7GxmDP23h4h/XWc0Oj1iRBgbnZE46IjtL0ocdGRAPamjrsRBRw40kAH1RfY6Ygc9iaO+FAiQAgFiEEAMAkjAAJGTvgioK3bSlUJ0ZVAdmdOHMvAHcsiHEvB7Eth7KqTuPNZo0ct0zsNoxdtUG2q7FQFciYLOJ6LlaT7zTdn7DPI6d2heNLmg4KjEzHmFYEEuXJTyVpXCNZVwVS1aUYtWp8VrM5JlBX9OwFCzJpb41BnqwFBNITE/lZyf0pubcOpif0l6fqCns95FBMAAZXLJ47I1ztre28bBxx6IsbZHXLIBm9tlx2dMyxUSCU8s5QhEdBZnjM4aYbPHebwpHm9KwJ8UCqkCwZSIPynkTQh4EwLepETAVMtFC3PqPa328cOHf/rqm7/+8fsfP/92QzpXEpUcAUFHg5E+prb5Hv5NcfElobhcP0R5IKYQAy9CI7LhMH8TU5/LVihTC4vzFxx0De0/uGj3zu8S4YgjHuvro/Vvb21+e3vjm5vr397d+v2NlTsb0uNl0eGS+Hhr9vbh5s764p2bVz/79MW9u/d2dvbX1jbn1HMqkUTJ509z2Cr6hHx0QD3WPzPWL+vrEJLwvK4mRlstn9jM76rntFex2yqF3fWS3lZme/VAVV5/ZR6pJKsowg9nf8nuwttgwIc+YBs/iG0UCpriiUrxcvd3AjpcvICysPB1dEBfMnO7bIqztvB3tE3CYeN9fILRmOL0rPXFpZs3r2/ubi5uL6/ubmivHmqOry8e3OBprw9qb1evXq3cf1J7/EWZ5lnF5rPipYel83dJO5/iKvvt/VI9wtIhzl5wqJsrFHXqorX5ZZOLuliEM76yoqm8qLmyoL6ssKSy2RvPtKbe+dXFV2cWXv9u5s17qpN3p0/enn11du7VW3Mv35r511n1q7PyN+cUr9+V/WxA/eH9/KMzPjRg3Fh22UBzZRO+rBxfVkyoKGwvL/B3R1voA9xBoECUmx8Sg4Si0Nig8vYhinS9Z/awY+F6pXSnVKSplO52bT+hXPumZedFzdqDFs2TgVtfdu181DB71Dp7tUGsaZbuDKzf71t/QNl+3L3+oHX5Nu3Ot4OHL6rF64rHf2Ts32mXzNYwRJSFnYJJSRF7vly6U6G+Vrf6mHDwZcvO5y0Hv6/TPM8U7VVN32xU3+iYudklv9o/fWNw+kaP9LBHdbWcvpg6JM9lLddPXyUs322fuV7N2c4bnq1hbjQJdqtZ24WTy8O7n49e+yZxarlIca1+9Wn92rNk5m4K5yCRuZvMOciT3y2avl+/+aJ29SmOKA0dnMng7DSvPs5gbCIqRoI7RUlDs1F9ytiJ5RLVrXThQYr0yG902rOJ5lc16lFOdiltH9t7cOfVSQFTkTokLBqUomIqHXHp2JAcT1wMEobBwjEYOAbt7A62drIBmGWGBU/g68Zaagea6ynthJbO/qQaSkzzVOGoOqB2MKB+KLyNFtfNTemThrWxcbUTLsX9iKoxl0ZajvJ6HGfbg8hPZC2HjylFf3jZsfOxc+UAsnoYUzPiUT3iUzse0syIIXBxpf2+ZX1ZFEkKSRiJp8a0sSKa6GHN1JBmKrKIjK0ZLZMd5vK37fI6rTPbEKWDLsX9HpVjzjlE+5TmwEZqep8qooUeVDuOK+n1rRxwze50zSW65PeiyoY9GpnhfTPIRo5b/0z1xz97X/3WcuNLmPZPEMHx1OPv7r85Ef/+75fL+wyKKA6tgstVXJtqrlF2n35Sm3FKG6xiBFM/5dPCiCVLkijSJLIwkXiaF4XxPaJ4sjSuVxrWLfRoZgSQlQ2rL0IHFq0yesI75Wm90wUUeV4rNSSxLCgyMywixd8vyt4W5ob2Co/JiM+uzawkpZUQs2oHZ278YfnFz9JH3yue/k1590/dtPnqWkpbZTuxsp5YVtxZlN1VmEXISWtMicsN8I5wBgcB7QMc7LxtLBMx6Ka05PaczMrYyGx/7xCoo9slwwxf9/wQrww/VHYAJgkDT8e51cRH5gX6RLvAEt2R4TAwyszE8cKHLqbGUW6oDH8fX6Cd7fu/83dySMN5pOGwyVh0JBwSBgEmoFxS3dApKJdkpHOiCywKbJ+JAUu7ynfY5A1q5xa96zQvbjO6/iMvapmdWmbnxiR+a7L1Co986uJ8X7WW1nk6d7Mx1ro+il8bwZ82UbXU7q3JLi2DrKGTfmmf/reLZC2TvEUjaRgUDaNPw+jbY49Qa0r9LC3cjI3RJkZIYwDKBIAwNkCYGCDMfkXR1ABhAoAbG8CNDF2MjV1NTRAmxs7GhlAjwGk39XR5EWpmBP23vX64iRHcxOiMxEFH4qAjddSVAfVOaZQDDeROACnIQArUlzj+WkCAGASQOgHETvpikJ4YpCcF68rAujKni1LQhxLgB2LQ+xLIhwqEnhoJUCEBcoSOCq237HtpJch6LshWFgLiRsAlhRFbQy174sllGWNJLZyfFi/PyZenJSsq0caMeHNGsjkn25iTbc7LtxeVW7OyNblwlktdETJm6UPDtUXE/NSevOSenHhSdmxPbjylOC0/0NMFoOtiZOhqYuZmbulpaYuztve2B3raAZFWDk7mdmkxKVKRSChkC0QsLp/GYI3R6CNM5jiXNyUU0UViukjMEAipfN4kjzsh4E2J+TQxlzqnFF2/svPF86d/+eM3P3zxhz89/eRoZrUuISfQFhHmgAyzd8EArKIh6Pq4xJLwgExfVGkIrsgbU4hxC7e2xuoDvC9ZO+uZ2Jy/YPn2e5ZvnYN88N5gfu4fNCtfHS5/vj/zp1vrf3248831lWe7qntrgueHcz88vfrN4+PPHxw/v3/t44e3Pn5478HtO/s7+wszC0qRTC2SzAh4KiZVTZ+YpY4oh3rE5HZBd7Ogu1nQ3cTrbBR0Nwm66mWUJtUAXthdM1Kb25IekRuAzvBxKQ73zgpwS8EhAsHWSHM9DzuTQKh1tCso0wuZjHXN9Me5mhqD9fUCwU7RKFe0qVEI2DHSxTkr0L84NjbRL5CCJ+xvbR8e7q1r15e2l1f3NreODjYPj+f2rgsP75E3rhfNHZTuPCo9+CRr9aPS9edlq08LZ253aV7gKvsdAjM9w7OcYF4QJxQc7AJ3goMdnKzMLxtf1MXAYS2VZU3lBU2V+fVlhSVVpy7eNlH+9J7q5Vvzr84svv7d9Mn7qpPzqpN3Zl6fm3t9du7V2ZmX59Rv3pafvC1//a7sZwDtx/fzjt7ypYMTJ/MqBvHVTe2Vle2VpZ3VxR2VRb5o5GU9A7QjKBDl7o/EusPdPXzCS1sHOrnzfYvH5I37FRJtAXe9SrbXtnIPv/GkaevjyoW7FfM3SIcvSNrH+IVrHQvXGkVbzWJNh/qIsnq/b/vR1PUvKyW7rYs32Q/+2KLekTz4vfDG43qmuIYuJM1uFNNkRey5KsV+1fT1qoX7hIMvOw6/rt9+UbZ4L0dy0LR0v0Z2RF6816242sbbJor2usS7LbyNglFlcp8oeVjeuX6vfelWk2y/lr9dNLFQMrFQz9mq42qrONsD289Hrn6ZJ9Dmiva79n7fqvmsVHknR3wtenIzdHileeuTvlvfdxx807z9acjQnG+PLJO726H9tEh8iG2gBhL4Bazt+KHZqNGF0unbCcztLNX1FNmRbzvXv3bCt34UWthKPX527dVJEW8mlszOJgvd4+scvFI9grNw3tEoZ3dPF6yXiwcWgXWyAlkDTLMjQqfaGkaba/saaykEQjtpOKm2P6GdmT0gD6gbCWoeD8ZPhrXRorp5MSRRWAcfWTaErpvyJUoJB3/IVRxjO9lhQ7Jc8ebST2/aNz+yz+1wqxnxbaJ6VI/61E0EN9FjCFz3wp6QuvHMPml8JyemnRnZQvOrGvIs7fOsGHAr7UNXDtZOX2vb/OhSegu4mOxSMYSuGnGvGLVJaHItJCeRZWkURWQLI6h2PKB6JKR+wqd8CFPc51Y6hKmeQlVT/bvlzvVMf/pm15/f+N342mLtC9jW13DhVcHnPz47ORF//rNJUY9uYa9Dq8iuUWpfJzDLGwAkt5uktoNLBtE147hGajRJmEiRJJJFCURBIkmYSBInkCWJFHlsryy0W+TRwgrpm6ldeOLbqbic3BHeIc2gTBeQZbnNE8EJZcGRWeHhyf6+kXY2MBQSFxmblZzfmF1NTinqzq4bmr355fKLn+VPflQ9+0l590/dtIWaur62yvau8tru0qKOouyuggxCTkpjclyuv3ckHBIEcghwsPO2tkxyRzelJbXnZFbFRWX54YLADhgL4yx/bH4ILsMHnRPgkYx1zfTB1sRFZvt5RSGgcSiXYCdHpKmx44ULCJPfXLS1ff8df5B9ho9Xho9nEgYVCgWFONknIhHpGHQyCpHoAk2AQ6LAdllYsLSrXMvq2aB2btF/yYtaFvG380UNo0PL7DwNjpuTrVoa4dRFZXfJfF+1ltqppXbOU2q3Jtq3Jto3xtpOXdylk7apRA29R0MnaRnE/+ijapm923SyhkHZovWe5sWpmlLvS+ZoQ0O0iRHKGIAyNXQ1BbiYAhBmgP/XRYSx0en3t0VGyG/DqGZG/z6V+ouLMqCexEFHCtRTOBnIgPpSRz05yEABNpQ5AaRAfYmj3mnJgAZSEEDipC920hUBdUUgHQnwogR4UQy8IAFekDvpSsF6Moi+HG6ocDGSww3FMD2Ji94Mzmzez0rtayXxt2UFgvipvosd5Rr20Bx3XC1hK+XcaQVfLWVPS1izIuaciDkv5czLuPMy7pJSsCznL0m483z6qpA5Sx8erSvuKcroLUjtzUsk58afulgYjEMaG7gaGyGMTZFml7GXrT0sbDxt7D1sHZA2jiBzm8TweB6Ly+LQmJwpOmt8kjY0PjEwOTXM4kxw+VSegMoTULn8KR5visud5HEnhVyqSsTSrsx8dOvo908ffvvsyZ8ePf7y+h16Y0eUIzLMCh5ljw61QUY6YYMc3YvDE0qjovJD/fIDffP9cAlwZy9jU5zpZcRFI7tzH9qcfc/+7fPA373KEOPUAAAgAElEQVQbaG2xMEB6sT7zZFX6yY7yn0+P/vnx0cfb0nvL3C+P57+7t/nDo4M/Pzr68sHR10/vvHhw89Gt67cOD9fmFhUCiYzDnxWJ5vgc+cSwdJgiHyTxuprYhDpeZwOXUMfvbBB2NTOaK0XEBnFP7XhdbktKcIY3LAJuGQg09bI28LDU93Uw9bE3DYFZB0OtPawNgyBW0QiHOBfHZAw8zds9xdvT/sP3nY0MU7y9whFQVxNANMolMzCgPCERX1zKHZ28ot09ONjd2t1c3VldP9jaunKwcXRtbv8Gd/dO68JhtmqvSPuk8ODTpPn7mbMP8+Y+ypJfb1l7hCkl2/qnYUIzHcAeQAcXGAgOAzk72YOszC8b6ehgEfCWqrKm8oLGirz6ssKyqmafFqb11B1jxU/nVf96a/7VmYVX76rfvK84Oa86eWf69dmZN+dmX789/fId1et3ZCfvyF+/J/3ZkPrDB3lHb/nQnBIm8sr78dWNbRUV7ZUlv7qIstAHoB1A/i5uvi5YNMwN4xlaSRjp5i20Sjd7N+7hF24U87fKRdqG6Wv18/c69z9vWH1YqrrSpX1K3nncNn+te+Fag2C9gbdGkO91zxyTlm5Tth6V8TfrlPusu1+2qTX0wwesg1tlY8wmjpSoXskfF5ay59pX7rRvPmpY+aht9/Om7U8qlx7kyY9KlMeNc7dbZq73Lt0bWLjTq77aytnoFGmbuauFo8q0fnE0kdM2f4O4eq9FcVDBWq1mrVXRV2roqw08LUF1vZKn6d541HvwWRJ1hbD96eDNH9u3P6+ceZDGO4yZ2q5ceEC+9i3lxo/VS4+T2Rr3Vk7UyHyl6maJ5AqumRHUwa8UH9Wpb0WNzNetPY2lbxUuPui++2PcyAI8q9unfsylnDh5/PzoHyfF/PnoHk5qFw+dUGfvleIRnOntE4WEuXvA3T0QGDQEBbRwsDYwzY0MnyI0jTbX9jfVUggEfGd/RElX7oAiiSTElpBjevjhHczwDmZivyyOLAnr4LtVjXnh2QFkRSJbk8jVeHQw/Um8oZtfKr7+R1S/3KmQ5NNC92mm+TRQAxrpiWRZZBvbr3oktoOTPaRM6RFGtdJx5X2eJWTP0j6Psj6PquHgTh7/2d8Gjp/b5HVCyiio6qHAdo5zAcU0qsq/iZY9thDbJQhpnPIpH/Qp7Y/v4AVUT6ALelGlQ9g6Brx8yrdLiSaII0VHhG9OvK9+Zb74zFX7jZvk6uwff3xxcsJ99heDvG5A6RCwU+HUrravE5jnDwCSWk3TCLDyEc9mRnAnP7FfmTygTCCJksjipF5JIlma0CtP7FfF9SnDiBJPPDd8cK5u4YknXmSe2B7ZJc/pnymhyHOaxoLji0OjMsPCkn29w+xsIGikT1Rcdmphc25tb3JhV0Hz+MLtbxaf/SR/8qP6+U+KO992UeeraymtFW2EkuqOovyOwqyu/PT2rKSGxJgcP68IOPjURR8bq2R3dGNKEj4rrSouKtPXy9/RFmtpkheMyw/xSsehcwM8k7HIbD+vuvjoLG+PMKhTJBzq72jnamIEvHjRxcw0Fuue7ofD2VtZnz/nD3bICfDJ9vdJ8XALgzgGA20TUfB0LCoZhYiHQ+JgTlFguxxPqJRYrmX1rE91api/uLjDJu1zyHvsX1zcZXfvcYgaRsfGBH6X3nnE7VkeqleTyub7qndoXZqpjrneGs1Uh2aqY2uCcOriHqNHSydp6D1aBknLIO4we34rLbN3l92/w+rbYfVt0ymneXGqusTT1NTNyND917mb/38XT7upLqbGpxelQkwBYBPAb63U/3RRDtKXAfXkIH0lGHD6r3AyUIABMrCBFKQnBepJgHoykL4cDFBCDOVQAzlMTw7Rl4H1ZE66UpCOBKgrAelKQHoiRz0hUFcI0hOA9YUQAB+iz3fWl2JM5BgzKcZcgrPi+jpyorGqmuxtat88c0TOoYq4ND57gssc5tEHeZMDwqlBEX1EQBvmTQ0KaMOn990oGWNzrAnFeN9gTWFPUQa5IKU3L7E3L6EnL76vOK0oxBtlauhibAQ3NkWaXfawsMFetsZa2bpZ27la25+6yGVyaIypKcbEFGN8gjYyNjU0SRthcqZYXBqDPcFgjTM5E1wulcujMpnjdOqgSsy+dbD96ObBiztXP71+9eubN4+lyrqgmFhr53hrZJg5IhboXRKSibPDZIck16ZmFUZE5AWHFoZF+ANBKGNTHysH0Lu6Dmc/gJ7Xc9Mxcnn/w3yc+x0l7/c7878/mP/q2vI/nhx8d3vjzjzj7gLjqyuzXx7Pf35l4bOry59c3/z09v7TGwdPblzdXV5UcHkyNlfN5c3xuGrGlGS4l0vEszsbGPgqWlMpn1DHxFeOVBfQGyuF3c3UxhJ8amieHzLDE5buCcvwgqd7IeJRoCAnCy9rI4yFvvtlPS8bI39Hcy9rI3870ziEQwIKkuKFroyP9gbZm79z1sPeJsPfOwIJ97S3DnSGpgcHV2XlDhGI63MLezva1a3VufXFuc3lRe3WvGZPsXWFtnGjefYgd+aoaOfjoqMvk5ceJyjvpirvpUuv1S3eRxZ2W/ulYsIyHSAeICASCkRAgTCQPcjK/LKhro6HCwJfXdFcUdhYkddQXvTLPXCTd4zkfzuvfPnW3KszCy/fVb95T37yruLkHdWbc9Ovz868fmf65e+Ub96RnvxO9vo96c9GU7+4CIofzynvw1c2tJaXtZYXESoK2ssL/N3crADGbo4QX2c0Du6Ggri5uQeV4fvbWdP17MU29WGj6qhcpK2R7ZXytyrlx5Sjr9o2nlYor3ZtPaLsPCEsHHdOH9awl5q4awSJtkt9RFq42aI6bFIdtM0f92setMg3BpYP+uc3S0foBIGyQzpXNC4o5863Ld1qW7lft3CnTfNJ4/rHRcprRYorrRuPysV7bTM3umdvDCzeHl64WT0528xexfPWy6dm88dUyRRBi+pwWPu0XX1cwVrFi3ebeZoq6koNY61NfiVrdKZWdjRw+EXVzI0S+THlyrdtm5/ULz5JZe+lsHZjJzcKFbcJO1/ULj8qmb7l3SUK7VMmT64kTiz6trJDuoSJQ9OtSw9D+pWFqpvRtK0a7VPedyeptC1weqdP0wSmfrBp5mDxm5clovXgDqZ/5bBrXJ2jVwouNNvHNwbljPGEu3siMCgIyvGyvQ3ALDcqnNrRNN5aP9jS0NvWXttMjCrvyRuejifyfOuGk4ZkAW3UoHZG8og6AM/wqp8KaOdhmpmoJkbw8FzwyByug+3TyejZfz5689sIitStdhTXOIVrnApqZQW2MNKHp4OaacFNU8lkYdagIqqVHtY0GVw7ElQ76l0xiCnpxVQOxA1It/9xMnT9uXVeB6ScEkIS4Jqm7NPb3SuHo3skkV38aALPvZDsVdLvXz7sXTroWTzgmkf2qJkK6pS6N3BxnXLnZn4Id7f+k9fu2s8uLTxBa7/2U99e+/6vz09OqA/+qJ9LvFRLh5HnQYRpq2quWW6ffiLeOKXNuWLUl8CL6lWkDM8l9SliugSJZElirzSOJIkhimN65VEUZVC3BNvMjhiar1/6GNPEt0gkxHTLc/uny/sVuY2jIXFFYdGZYWHJ3l4h9jZQd7RvdHxOSkFTTm1vcmFnGYG++vC7+ad/lT76bvrFz6r7f+6mL9bW9ROqOzrLajqLC7qKczrz0toyE+vio3J8PSNh4GCQQ6CjvY+NdQoW05SS3JKeUhUbneHj5WNn5WlllhfsnR2ATfF0zfH3SHBDZPl41MZFpXtiw6HgCBjE194WaWoM0rnoam4W54FJ8/Xysrts9e7ZQIhDfrBvfrBvqpdbONQxGGibiHZOxyKTUfB4ODgWBooE2+XhnOWkytO8qGURd9jEPS55l9Pzm4s7rK59LunUxfWJll1G5yGHtDRYN0OuWByoPWCRtNTOud6a0+C4Pfmbi6QdOklDJ2sZ5FMOd1nk09IyyLvsPi2TomVStmi9GkafljE0Wp6PNTZ2NzbGmJuijAGne/2Ifz9c/J99VKSZqaupiYuJCdzUGHZ6S+qv9938jy1GUyNnU6MzCieD01JBDBVOBnKQvsLJQAkByJz0ZU76Mic9mZO+HKKvhAJUMIDC2UAJN1DBDJRQffkvNOqJHfV49hc5NhdYNh8ybC4w7C4yHXRZIAMGRJeLAHCdAVxnA7G7hcDLnhnoIslP3J8a3OYzF0RctZgnFzFUEoZaRFNwJlTcKbWALuVMCmjDfOqQcGrodK9fSR2SDJEGqvJJhem9BamU/CRKfgIpN66vJL041AdlCoAbGcKNTNwuWeGs7T2tbLHWdmhrO1dre/Blu9ToZIlQIhDz2EI2X8ITSPl8CVcg4UoVQrlKLJELxDKuVMFXKIUKpVAkZvN51LUF1cNbRw+Od1/cPPrm7s0/X78hw3dmAJGpVvBYM+coc1QWOibbNwNx2a08rQqfX1mTml2RnJ4aFOoNhXs5QkAXjRzf0XX50Bh9wdjH0NxDV68vO/WTDfXnuzPPd9TPdtXPdpT3Ftk31FPPt0VfH09/caD8ZFf5WKt8tDN7Z3vmtmbp/t7mkkQopdFnePx5Pl8+OSEapAgoXYy2utHawrGagom6wsnawpHK3LGaQmpD+WhVQXGwZzjYMtrZNtvbNRvnmoZ1zsAhc/0xOX7u4TC7MJhdKNTWy9oIa2HgaWnoZ2sc6mge5Wyf5uOeFx5UEBOGsDAzP/+2HwxYHBcZ7AKFXzaLwnnmJSSOknrXF5dWV5dmF+fksyrJrEq2OC9dWOcuaMdXjxtmDrLUR2nL97O1nyevPI9T3k+U300RX62ave2cR7D0ScGEZTpAPcBOaAjQBeIIBdk5WV+yMNbT83RFtNZU/ruLuGaGxcQtQ+lf31X868zsqzPzL99RvXlXdvI72Zu3Fa/Pql+dm371tvpf7yhevyM5eUf66j3JfxlOfv9+7uFb3jSn+PHc8v7WqsbW8vLWiuKOynxCRaE/2t3KwMzN0dnH2c0bjkFD3THYkPKW/nbGdANzoUW+26g8LONt1Mv3G1RXykX7XVvP8UsPqhVX2pfv9WkeERdutMv3aujzPfL9RtYKUXXUs3CzSbbToNjtWLjWtXClQ7k9vLJPUizW03gkyUwzV140yqvkztUp9mpUV6qmr7dvv6hffpTO2W5Yutd7+FkRf7tett+7fJs8d42kOqiaVDUyl/D89Ur6XCl1NndU0SDWkJfv1PK3K1lreNFeM3e7nrFez9qoZq3njs3mMVZKRbuEjceJU0uV6ttNS4+z+QfJ9O0i+a0c4dWo0eWo0aXq+fslypvRowsxo3OJE4t+HbxoijKGosDWjKVNrfiRJKn8vUTOXsHivfHP/pXK0CByKYGtTFzrRA5jQfbip1TabMr4bP7IAiyqxtotziso4zQverlgvZGebs7uQAtHW0PzvOgIWmfzZHvjSFszuY1Q2dAZXNwV2cqMIjBD2mnRvfxwEiesmxtEYPm0UAPaOYEdfE88G9PKad5+nsTeihxW+nex8nkri1/+pUK679Ew4VY17I9nhncJAvHM+F5JMJ7u3zCR3CdOH5CFNU/FdbCTOjiBNSMexb3eVUMe1UMJw6IrJyd9x58CS3vdmiZCSEJfPB1TNRJLkcdSZN51k2GtbHhWJ65syL9y1D2f7F8z6V0zGdQmjOid8WyVuDbyLIpG/eibjZ+9cV17arPyMXz1edTyo82//uOTk5OxG18YFvTa4fnwvmWbJoV5Ocs4i2yQ2GaW3gWvnvDrFEb0yhMH1Qm98liiKLFXltQriyGKo4iSKLIiolfp3ylxa2CFDy3ULT5F1rIuJ7THdMtz+6bL+xQ5dSNh8cWRMdnhYck+XiH2NlCsu39MQm5yYVNOTW9SQUcNibv55K8zj36QfPTdzCf/UN//ros6X1vX31HT2VVe21VSeOpia0ZCbVxkto9HJAwc4uQY6Gjva2uT6uHRmJzUnJJcHRed7u3pZX3Zy+ZSYZhflr9HqhcyN8Az3g2e6eNRGxedifOIdUVEOsP87OyQpiYgnYsIM5MYjHuarxfO3sL2/XPBMMf8EN/cIO8UD1QYxCEEZJOIhqVjXZNRsAQEOM7ZKRJsW+CDUPXW/Ooi6TQv7nHJe+yefU7PLrt7l929zyXtc0laZufGBH6P0XXAJi4O1M5RqpYG6444vZqpzoW+uh1a16mL25OdWmr3Lp20Q+/ZYVJ2mL2/ifiLi8zePU7/DouiYfRqGH07zIFt2sBAUZa7oSHGxMTzkhnKxBBpbOBiAjidu/lf8yLK1MTVxBhhbORsZAgzBkBNDSH/m4swUyOYqdEZJRigcDJQggG/uqinBOsrIfpysJ4crKeA6CogegqInhJqoITqK2G6Kmc9JUxXAdGRAC+KHS+IHHSEdjoc24tsWx2WtQ7DWpduq8uw12M4AqZAegwYgAU1YDnpC13N+G42TG9nYVrkRm/nNou+yGerBByViLU8I1qdEcyJmfMi1ryUoxLQT1f7RdRhCXVETh1WUoekwz1D1QXk4gxyQUpfQXJvfkJ3TmxfcXpJmC/SBAAD6MONTLCWtt62Dl429h62Dhgbe5StI8zKMSshQylXCaVCtpAtkAvkM3L5jEyiEsuUEuWsTDkrV0xLFTNS9YxMPStTqiULC8qbV/duXtUea9fuaja+vnH8xeZWX1Jm8mVQpiUi2cw1yca7zD8vGBrhYOxWlFLTnFtbnZKfEhzlDoYHYjxDMd5AXTPoBTPX900xHxj765uFX74k72h6tCS8pqJem2XeXRFcm6FvcXq0PMrDZdaLbcHjNc7DFc69Zd7NRf7RLP9oUbatFCrpk2omY4EnUNFpbDKJ0dnK7mqeqC8j5ScRc+MHytJ78hL6itOZrdX9pdkpbjAfSyOsqU4YyCobh0rDwGMRwBgXpzgkOMvHLQHtjLMyDXCwSMa6xLg4eVub+lob4iz1QiBWMe6wBB9MYVJ0jK/n5Q/P2xl8GOXllh8TgXGyx8FhOQmJU4NDu1sajUazodlc2lqd21yZ39qa29qXbx1Prl+vVuwkijUR8iuJq08Slj6OVT5IVN5LEB6Wq28457Zb+aZiw7PsnbCODi4gB2ewA8TRDmR16fL/62JZVQuuiW4+et1A9MM70r+fmXl5Zu7V2/I370hO3pG+Pit7+Zbq9Vn1q3Oqf74tf/W26ORtyavzop8A49+9n3Pwljf1P1zsrCogVBT6odysDMzcgM7ezu7ecCzGGYv1CGskTvVL1uuZ862KfdLKnSLmco1IM6R9Vie/hl/8qHH6do3iSvP0tZ7Ve8S5a53yvVra3ODMcR11Ac/f7FIfNct2qgUbbdMH3QtHXeqtsbXDXuVSK0tEkc40MsUFw6wawUK1eKtaeVg3f7t960Wh7DiFvtateU5Y/6hctFMj0gxvfUSavdoq2mrmLhNEm62CtTrmQumEOm9IVjw5XcNbz5+YKabO1bHX6ugrDcxVvEBbxVrLGZ1JGpCljM4UCnZiRmbS6Gs107eTptazeAfFilv50msJtI2IkYU2zaeFkqtRw3PhA+pU+mpojzh5bD5hQOleORzcJfTuEqby97PlNwImV6q0n6azNO4lI57140EkbvywjH7365gROX75juT+956Z3ZcQ0Rj/FC9cuAsE5eWC9UHh3GHuIEugvfHlwthoelfLRFvDSFtTbxuhvrW3uE+YQBL6NYz5tUwFEhjeLRMB7fQAAiOyV+TdTAPl94BLB1FNzMG736dwt7zaGWE9vK71u9q//iOPueJRO4atHvWsm4jplQW0MCI7eaHtrMDmqeQBWfqIPK6bE9POjGia8igkYgp6AhsmcXVjaROK3VcnBO0T99YpLJ7qVjeWNDoTR5EFE7jhXcIwAs+vfgpbOhBYN+lbMRLZwgqqp/nXM/yaeQGdUt9uFRovBtdzoqXXGj556bry2H7lmdPsg/j1x5qf/vXZycnw8SdmxQP2bQJo76JpleBSGcsos8copcMqt9e1nubfLQ7vkcX1KeJ7ZYm9ipR+ZRJFHtcjjelVxA3MRPWr/bsk6EZW9MhK9dxjcMm4aQw+lqjI658pp8iz6wbD4ouj43IjwlO8PYMdbKAemIC45IKUoubcWkpCXnsDRaB59l+zj3+UP/lx9rN/yu/8sXVUVVFFJlQTOstqCIV5hILMjrw0fHp8dWxYJg7zP130bExOakxOrImLSffy8LA097G3LI4IzA7wzPBxKwzxTkDDc3w9GxLjsn284pEuETCor60N0tTUSVfXxdQ01t091ccTZ29h9+G5YGeHvGBclj820R0RBrEPhdgmoKBpGEQyGprkCk5AgCLA1sX+rjP99Vp2zyata4fdo2URd9ikXU7PLou0zyEf8Hr2OMTT2mF1bU627jO7T11c6K9ZHqq/wu3dnuw4vQ1OS+3UTHXs0Ig7dNIeo2eX0bPH7t9jU/bY/4PGHTZlnzu4w+rbZffvcYb2ucPbtAFKXjpKX9/d2NjT4hLaxBBpbOBqCvi/8iLC2MjVyNDl9KDR2Mj59IWpfxtJ/U8XVRBDJVhfCQaooYZKMEAO0lWC9ZUQAwVEXwnVOy0FRFcB0ZWDdVTOumq4ntpZXwHRlYJ0xI4XxA46Qnsdjq0Ox1aXa6fPsjNg2OnT7fRp9vpj9jo0iAETYsAA6XKdjTkuFkwPqCAhdKW9ZZsxNcdmiFlTYs7UgpK/rOQruZMqPm1axJRzp4S0YcHkoJg6IqOPKRmjKtqwZIg0WFVAKkwj5ib15MSTcuO6c2L7S9JLw/2QJgCogQHcyNTTxh5nbe9hbedp64CxdUDZOsKsHHKSstRyFV8sZPJZAilfMadQzCslKolEKZYoRTK1RD4tU6glcqVEPS2bX5ze3dm4e+NQuzKzuzi9q5I9Wl0+pLMqULi0y5BsK1S8KTLM3K06osIXEm6l7+pq5+0N9EKYg+0AVliYW2pUoqsd1Pp9I/B7JtC39Px0LcKMLONt7RYHiXdnuUfKyStq2u0l3q5kdHaidZXeeVU2fCwf2RP17YuHjlW0QxXj6pzwcF6ipI3IJkdmmAw1nSkc6qd2tE61NlCbqymlWW3p0YTM6PaMKGJewnhdUV9Zdpa3m6eFkbPueay5QZYXujTMLxrm6G1lEgyyjnFxysChY1zBPjbmSCNdd1NAMMg2BgGJhNmHQayDwVahLo4xOGRigFdCgKerzSWz988irM0yI0IyoiM84LCMxPjJ0dHtre29/T3twe7moXb9YHdt/2Bl73hm7zZ9+3aVTBvP34iUHySuPkpcfJSgup8+/TBZdFQ1fdO1oNMxKNMrKtcB7OFgBwfaQEB2YEcboKX5JSNdXQ8X59bqcnxFYXN5flNZSWl1i2cTzWzkmr7g+9+J//6W+l9npl+ek715W3xyTvLmrOzlWcWrc8rXZxUvz8levS06OSd6/a7wZ8D49+9l7b+FmwTGjeaUUVoqG/Flpa3lhR0VBe1lRb4oN0sDM7QjzAuG8oK5ucHc3dxDmnpoU3OHzdzlOv56++y1QvpCtWBjcOtx+9xtwtKDRvX1euWVBvl+x9y1TtUBSXVQMaokSjR49krFhLpTud8q32lV7bcqd7pnd1qEi/0z2yTJbOMUt0ekbmZKKiaFbcrNasFqtUTTPH+ja/NJDnuzRKjt33teKdTUiDQNEg1l+SZBsVvPXmzhrXQrtHj+ahN3pXxyOqdPmE7mlUzOFFPnC0ZV1bSlmqnFitGZFt5Wk0BTNLkQ0y3InFpMnZyPH5lOGJ3NYKzlCnZrFh9Uz9/Pl13J5O8Wyo/bNZ+Uqa6HUeS4Zkby6HwObTW6VxLSwfGqm4jslQZ0iyJH5gsVN3AUZbr0KJW26VE9ia4eSaLOY5vGSsSaiAFpDnOte+YWOqnVEhXrGZLh4xuFhLnhkJ5+aG8szN3JwsHR9FJxYiyjGz+OrxvGN1IIne2k0dH5a2Ws9bgeEUX7iH7vs4RRVT5vnbzzrFigCe4W5nC2kqgrSfRN+vOfQ0fUTuV9IRQh/9nPqq9eZrHWXMoH0NXDcQPKSLLUp5ke0S3wbaZGkPhxA7K0MVVoG9Ult8OzhIyr6POsGHCvHHAp602amqE9+b5IeeDSOAoqp2BaaEkTC6E9IlwT1a+VGdcn92um+zdORbRzQvHM6E5+YCMtqJUT0C4I6JaFDiy6EaSQFn6s+mbZRz+i15/azD0GTz+MXX249bd/PDs5Gbr67HJZnx2eBySqdUsZZlVsg5w+g7Qui1yKayPTnyQLJSuiKYoYsjSeIk+gyOJ6pbG9ith+VdzwXOTgrHeHCFnPip/Yqpp5ZJ87YBzemEBUFg7OVvbJcuoGwuOLYuJyIiJScJ7B9rZQT8+g+JTCtJK2vLr+uLy2+n7xzou/zz7+Uf3sp8XPX8pv/RE/rCivJLVVd3RV1HUUFXQUZHbkpuPTEquiwzJxmAgYOPjfXGxISmxITqyOi0nz8sBamPnaWxeGBWT6YNJxbgVB3rEusEwcti4+JgPnEYNwDnUC4aytXE1NnPT0UeaXErHYZBzWw8bc9oNzQTC77ACPTF9MEgYRDnMIh9onoqGp7s4paGgyCpLo6hThZFUcgJwdbNz531w84PYe8smnTdRTF7ep7Ycc0mkfdWmwbnmo/ojbszXZtjrcuM8knkbGPUbPPpO8zyTvMnr2uQP7nFMaKbus33Ts3eP0aRjkHVbfPnfogDeyOdVHzEpy0dVBGxt7WVxCmRgiTQCne/0I0/9j7sYQADcydDU1QZqZuJiZOpsaQ00NIWb/PXfzyy6jqTHUzOiMwklPAdZVgvVVUH0VxEAJ1leA9JQQA7WzoRJqoIDo/1ZKqL4aYahCGCqdATKI3mkfVexwgW93ge9wkWt/kW2ry7HXY9vrM+30p2x0xu0/HAd+QAVdYID1mBBDNvwyBwvhRwct42s3aaNy5gSLOizkTiuvoIkAACAASURBVE0LWPN89jSfqRAw1EKWmseQ0EZFk8Ny2picNqqkj04zxySjvZSqvO6CVGJuEiknvicnjpQb11ecXhEZ6GZuAtU3QJiYoS9bY61ssZa/zN24WtuCL1lmJ6TMqablcglPyBaKeXK1TDEjl6olshmZbFqqnlcppxXTM0q5XKJWSDdXlx/fvnFrd2tnTnF3e+3O4uwduUJY1VgARKdbuiRbYnyN4AnImMaMFsRlrIMeDKQHsz5vZ3TG2AHgkBqWGoT2t/zA2PodA8ez+oi3DQIBVqFGVpkwxC5r4u6i5Poc+9os89ocY5VF5BHLDqTDdxYYh7LRK8qpA8Xk1RnW7VX58aJ0WUCTjA9IxgfnOHTxyBC9s41GaGF34weqCtuyEpqSw9uyYjpy4vsrckfrSwvD/DxtLrkaG4Avvh8OA9bGR6Z5obwsjdFmumFQ2yQsPNsfk+GDCoHYIAAXwTrvoUwMvK0vBwLtIuHQaJRzBAoajYXH4hChaFCyn7vdxfM2F9/DOjoUpiTnpacR2vDTc7Nbmu3dg/2dKwdrV7TrVw82rlxd2j+e27/D3r5dyl5I4a7ESDWJ8zdiVVdTpm8VLH5UNHOrbeWBe2G3U1Cmb2Suo5OHva2zkx0MbAdxsnOyNL1srKPj5YrAVxS3lOS3lRbgy0vLavCezQzT4ev6vO/O839+S/qPM/J/nhW/OSs8OSN+9Zb01VnJy7fEL8/JT85K37wtOjknPHmX91J/+If/j7G77G7D3NZG3aTcJLZlEJhjEpqZKWZmZmZmttgySbKYZVmWLFlmZgozNNgU05QpxZDPB7dda7/7PeOcMZ7/cI17PhNO5Owf9x+BJw5klOMbK+uaywtaK3K7K4o6S0u8bR30AUAHc6SnlaO7tbMdysnK1reZwGYvXGrizZcyplrl+3XijRr+En7hCn7lVv34bsf05Tr5dpNit3f2PGb6AD2xXT4k7RYvNzGnSofG0BPbzZKVDuVGt3IdM7neLpoentnt4iobKWKCZL6TqywZ5HfLlzvkq7XCWfTMQff0fq14cWD9Rv/qtSreTNPYSv/y5YHFi82ixVbhQjVd0SvbaOTOVNIUpdSJgoGxUqoyhyAuIElLBicqhlUl/cqK4alO8W4DZ62as1ZIW0ghKWLx0mz6fChaeKaLU606Xzd/uXRyv2zmXKpouUC+17h0q2RsL2VQFdHBD2/mJGEk2UPK1P5x99q+0F5eypDKsWwgsV+Vx9lMpy3nMNd9m7mIYnwqb9Wzk+3SSI7AS0La2GF1NEOPdHOPZO+IXFePUBc7T19HHz9Hb3cbV5iBqQUYUpocQ+uqo7bVDrU14dq76zv76hiq0HZmAWdp/vvXU9/+ksKYLR7baZi5mstbJ+59vP7bi56tu7QPn1Lv/mTfwkbWkxP5a/03fxq49XO2dD+KMpMr2a1QXY4aUpEufdW2dt+/V1QycbZ9416xdDd1RFU1uhFHEHs0DPh3sQJxwuC+0RTh8sDdn5NEq9CafneM0K1HaNMw4osWu7fQXeqHvVsZfl1sz2aqfwfTt53hUE5wquy3ryR5tDJjKDOBJKUbWoJo50TPXGz48qX31hdGktv204+jFu8t/vzHzcND/PnbJjVoVI9Av4mtUc3UrGadyh16N6HbrGLEn6hy7xT7dIvCifII/FgUXhKBFUfiJZFEeQRJGU5SBRMnPbvHHZuF8YzNqqkPT2dg9KMbkzEThYSJStxobl1fSFxeeFRGRFSKt3eIubm1r39kTHJRWlFHTi0puqCjgSzf+PjPqbs/K+79MvfRn4rLX7WTlRV1xOaqrs7S2q6Coo6cjLbM1Nb05Jr46FR3lzArZBAKdrQKLtnDtSE5sT41sSw6IsHN2UEPdAZmVhB8Jt3bNd3LLdvPK9rOOsPbsyo2Kt3HM8zK0s/c3MfU3EFPD66h4WhgEOPqkuLj6XZa3/yDt4OtoNn+ntn+HgnO1sFwk1CESZKTVaqrTYIDMt4OHm+PCEcZlwY7q/rqt9iYNUbPFge9w8Pu8LC7fNweD7fPxx2huMvH7PHQW4zOTVr7eR5ul9U9R6yewVeuDDVeFOI3qK0rQ43bjM5teucWrWOX2bvDQG/T0Tss7DYHv80h7HAIu2ziLou4y8bvsnF7HOweD7fJwmxxCNsc4ha7f5M92JocYwdQ9zDQc9ODOIB0HMA69mAde12gnS7QFqJ9JKIdUMsepG0P1rED69gAdWzAIDtdsJ0u2BYCsgYDLcEgFBiEAoMsIWBLCBgFBiHAQCQQBAdpvzFhCVBYaSqttCZttJTWWgpLTTlSc8LyPy6OIwH/0dFKZ9xSR4rSHkNqyS21FNY64wjAKFRNBFUXQtUFFhoCqCYXqsU212KYASjmJ8nQE1TEKSpMjQYDMK30uS4IXoj3dG3pIrVPyhlmMQeEfLqMy1KyGBN81piQOS5kynkMCW14jDo0PjIkpQ4oWWQVjyqlEAg1+b35qb05ib1ZseisGHR2DKEorTwi0EUfYqWlbQfRdzI47XbazM3Y1MPE3MPMwtHEDKlnkBEVNymVyqRioZAzKhHIFVL55Pj45LhsSiZVjssn5QqlfHpqclY1Oa9Snd/cun3+7MGsapo9sjkmvL+y+HB6lhSXmapnmaBrF67n5KnvUhBdnhNdZqaJgqkhkQBrczVLwxMW7gifCI9IFASq9ybA4h0dhxN6/tqmcUaW8aeRuY7Oy5SBdT51hoFdFRKXuBhZfz2zPX+R2b3Gw02PdM4zMYtc4qqQvDPBXRLRpWSihEyaYJAnmTQerpfSUk9trSc3VnblpVTHB9clhrSkR/UWpJCq8hpSY0Ks4UjNUzD1E7Y6gJwzPsVhAf4WRvZANQ9jnTAr0wg78wQ3yxQvuygHhLeZvh1IA6Vxwh6k5Wqg721mEe3smOLnnuhtH+2GCrYzK4ry94WdPv3+O1BtrRAPD9rg8MHZg9WdrcXV5c3t7a1ze8vnt1fO762cP7u4f2H+4IZw41rj6HKueCVn6lzh+u2cpeulax9WrdxtXrs/dO4zz6IeqG+yV2gGAuWOgjsgzWzgJkiEKcIQrA9WU/e2t20pK2otyusozmstLS2tbnVvYkEGLmnxfviA98ebo38eG/vr+OjrY/+4+Oboi+Oil8fHDo+Nvn5T9PpNwet3Oa8ApJ9O5Owd86dYJPalleHqK2oby3JbyrN7Sos6ikq8beyNtMGOUKSnjaOnrautpZOTe0j3sHhYuUucOd+l2MPOX+lbvtk8tsHYfzhy8Khv/Vbn9Lnu+Qv41Suim5+jp3Zxqu16lrJPsd2n2G5kq4aXLrLP3aPu3GDv3RxZPTcwtT0ydyBYvdLDUWEEs0TpcsWQsFkw3Te/j5nellz7uG/hgLZ17dKvL3jnbmNUW9LrH0uvfzyycU108dHg0gX81B5r+zZ19Vq7ZDkDx63jzhGmLhAmzzWw5qrIqmy0IBstrKHPlQ6q8JNXCDM3MNPX68Q7CThJcr8shzEb0yepUe52bVzt2b1Fe/AN/vJj4uVPqDe/LeCvZA2pMFPXigZV0U20zomDatGybyPJv2UIt3Q7gzThWUqq5W/3rz7KGVl0riYjSwjZ4u2q6SuerfQEkjy6gxdc0W/skQr1SvaJzHdxD3Nz8PVz8vV38vOwcYcZmFpAIJWpMfTuWnJ7TX97I66rt7oVF1ja7VlNDOliVYxt5goWvNvpTnVDqBJcYI+gcvxs69zVVPpCFn8tmb3qR5B74KXRgo3ixdttZ5/ECzajmMstWx8l8zar5s9P/3rYd/Wnqvmb7TsfS755Sb79bcvSrdVvnuVxVKmcuYqpcw3r19lPfhv+6MexZ68a9z7OUpyvWb9fvXq3dO5GEnc9njKVzpqNGZT5o7kBeF7siCKYIPLpZFhX4D1a6WcwQn+c2Lmb64wRoHrYyevXGp++cFt6DJM9dJp+HKS6rvzx95uHh/WLK3qltYg2skU7y7iTB6yn65SQ9UuoLr0TAf2zTm0Cj05hEHYssm88Aj8agRdHkaRR/fLIgcmIgekg0pRnr8y+WZDA2a6YuqOX1G6a2J6JnyzESSsxgpwaXFBMTkh0Wlh0irtXkKmFtX9AbFxqaUZxV3ZNX1RRZxNNtfbJX9P3f1He/Xnh4R+Tl592DCtKa/ENFZ1txbXd+UWdWRktaSlNqUlVMVGJLk4hlohgFDwAbnEGZp7i6daQmlSfnlQSHR7r6mivCwxEwgpDAtI8XFM9XDJ9PeMc7XP8faviolK9PIKtLL3Nzb1Mze11dWEaGo4GhjGuzik+Hi5GumbvvRWCgmX7e+ac8Uxwtg6Gnw6BnU5wQCU7W8XZwWNsoDG2sBCEQUmQo5JQt8lGr9K7N1g921zMNhezy8ft8/H7fPx/u7jN7Nqid57n43aZXXPE6mlcxepw0yURbp3atDRYv0Vr/9fFXSZ6h4HZZeO2ubhtDn6HTdxlEffYhD02YY+N3WX27nHQm8yebS5ui03YYPVvsIbrY8JtNdQ8DPRc/3HRDqxtB9Gx0wX+e3nRHvT3swXrWOloWYOAthCQLeRoilEHBQKi/qERBQYhIRAEGAwHgeAg0BsKpIYSBVCiAJOWmkoUYAKpIUMA5EhNhaW2HKkpQwD++WjUlKE0j1CUIDUkSI0JK22lDVCO0jxyUQzXEME1hTBtHlSLY6HFhGpSLU5R4eojKMCwxYlh05N0FITjBGP4uY4WZMwMYuU8Cp9HEYtZUh5TzqTJ+axRPk3Mpo4yKSLqoIQyKKUOSsgkKW1ggjkkGcYRqvN6j+4v5sRjs2IxWTHEorTyyCBXA10rLW17XQNnQ1P302auRiZup83czKFOpuYIXf3E4HAJlyMScLhcukDIHhsXjo4LjxpwRBIBl8/i8VkiIVcxNro6O3Pv2tWbB3sbE2NjQ31TdPI6hzWLJzV6hydBLKOBdgEgB29jr+r0Fj/7aL0TMATAFg6w0X/XwsbQPTEwyx3mofeOjtGbWlYf6PoCoWFgeJi2aaCmQQIUMYnvXeeT59n4JS5eQW5ldxYz2wsnyW2T5DYJoU6IrR7ra54awS8KKEp6P4/QwydhpdQBUT+R0tbUX1dFrC7pzEurT4ooDvVuTo3qzU8eqMpvz04Is4HagjTMTrxrfvK9ALh5XWJsjKO1HVDdFnjK3VjH10LP10IvCHU62gmZ6OUQ7WLtbqIHVXsPpaVuDwHbgXW9LczCHa0iXSwTfeyjXZEZAa6JXo4mJ96BagFsTU1bamq3NjcWVpZn5uY2NjY29rYWd9cXdjfmd7fntvZmdy5P7N9h7H6I2bnbf/8HypMXhIfPiHd+6Dr/GeXOjzPfvIpuI8PPJHuGpsORbii4I8LUGnYaATOBG4D0QGpq3va2reUlbcV5HcV5LSUl/28uviE8fEP86k3J6zdHXxwTvTwmOTwmPjwuen2M//od9it14o8fZO8c8ydbJJLSyrD15XWNZfnNZdndJYUdRSW+do6mID0HC6S7lb2HjQsKZuvuE4WmSQcnt/BTB9Sd+5S9B7iFKx0Tu4y9B8zzH4/f/4lx4WPc6lXmpY8UD78jLV1EKzbrWUrW+rWpm0/Q8rW+uT3Vo+8UD7+Ze/yd9NpD1ualTr5Kef4BQbyI5s8NTe02MCfaxAuEubN9S5cU974jLlyS3fz84evDmQdP5h7/ePWv1/Lbn0pvfME5e39o7YrizrdzHz1T3P569PJnNezpSpqyW7pRz5qpZU7VM2fyCKIcnKhNuIZXnCcv36Gs3RNc+op74csW2X5EB7NmdKNr7hph/eL+81eKL/+SfP6b6LPfV/54Lf3051z2Qhl3afzG92NXnmQTROM3vmZdeFTImvCrJ/Sv3h5YvuVdhG2TbG19dVgn2vWoGXaoIsWSJ2l3fkihqWKwgsReXkw9xdwnA+ad7BeV7+4R7uHo5+/sd8bZ39PWA25oBtPTq8mIZ/bUkztq+tsbCT2YunZCcGlPPFYQ0cOOwgl82qj2VQTbCnxANy9+QBGJG/dp5iDycR7NnKrJG5GUOU/8eCR3NUN2rmb9of/ABKJm+Eyf3LNHmMxZTOMtJzKXkjjLkeSpprU7FarzlfL9rsUrbvWkXMFSsXynbftD+uPfBd++pn/xQ9HcNerjv7hPX03/caj86UXRxGXC2Y9Ej37N5i3Fkida12+NPvmL8/DX+vkrecK1wctfCD7+c+DaN+hLn5cu3vCkqMou3Wt5+ovdxBWH2U885h4FTZyTfvns5uEhYW87ks6MYcnDmSrPYYllO9WybtilQ+iDVXj0SL3RY6FEeThBmjCoiMAJYvtGEwfH4wdkMYMTkQPKYOKER5fIpoEZz94qm7ypm9BqltiRiZ8swo9XYviZlejAmOyQmLSw6GRXjwBTC+vAgLjktIqc0t7smr6ooq529uzGp89nHjxT3Xu2+OjPyUtP24bkRdWYurLW1qLKrryCruzM1vTUppSksqjwWCf7ICQsCAk7cjHVy/1fF2NcHOx1gcGW8ILggGR35yQ3pwwfz3gnh7wA/6q46BQv92ArSy8zU0+T03YQMFRd3cnQMNbNNcnLzckA/K+L2f6eCc7WIQiTMIRpkpNViot1vD0i1hYWawcPRRoWBzkqCbWbbMwao2ed2b3F6d3ioPcE+H0+fp+P2+NjdnnofQF2j4/ZZnVvM7ou8PE7jM6jvLhGbr4kxq2SG5YG6rdpHdv0zm165x4LvcfC7DGxe1z8Dg+/wyXscvr22H37HOI+h7jPwe2y0PtczA4Hvccn7nD7trlDG6zhmshQG/VTHgZ6rroQR5COIwRo9+8h4qP1bxAdO4jOkY62IG1rHe2jfTc2YKA1UPu/XUSCgEgQEAE+emAkBPKGHK42AVebQKhPINQVCPUJhLocofE/XIRrjCP+plFuDRy31JEgNUYR6kd5cQyhzjc/wTc/JYSpi+AAPlSTZQ5gmgMYFpo0KIBlDWTaAIegav0mJ2lICMsBOuLtKCnMXKaRlhSCKdXozJx8XiVfVshm5aMSAZ3PGhbSh0dHhsbpZDmLMk4fktIGFGzyGJVArC3oLUjF5iXjcxOwWbGYzJi+ovT/ctHQxcjMzdjUxfC0q7Gpm5mFk6k5DKIf5RfIHaHyOAwWk8rl0vkCFofHoLMoVPrQCH2YTOkfGiRSh0ks8tCicuLu5UtnlxZULNrYIHFtlH92TCJu6iiw8YoFWUWAHPx0HJ31PTMiymEGnsD34HBtJ5imvf4JZIRXWl5cORJsqXtMC/G+noeW2RltC/8Thh7HNV2Pn4zQN1bhei9N8PdktBU+cWqkm9yQTWvJXxeSNkQD8wzcApuwIaasiUbmuGRRH5rW3crG94iGiCPtrcTqckJlSUtGUk18ZGVMcFmEX2t6DLE0a7CmMNvfzUb7FFztPeipD1AAtewzPqVRYV6mhrZAdSc9bXuIhj1E3c1Yx80YFGhlFudml+jlHGgJswYCYOofWGppWgFBdrogWwOgvZFOjJdNoq99krd9TUqUs5Gu8Yn34BDQGTc3OoW8urqiVCjnZmYnZ1RipVQ0KROrlEKFiq9ckKxfHr34EeXKJ5SHP9Kf/EX99I/Bez92n/uY8uF3G78fpuLY8DOJXmGpMLgzzNwWYWaFMEHCTRH/uGjfVl7aVpzfVpTfXFpSWtXq1sgCD1zS4v1wgv/nW//l4rEjF8Uv3hC+OCY5PCY6PCZ4fZz76m3WS3XiDx9k7Rw/Q4ElD2RU4Bsq6pvKC9rKcnrLijuLS7ys7U7r6NqYQF1Rth52rgiYtYd/DIY+jpcuVzCUfas3SGs3y7lzdaJl7OwF0soN8c2vBdeeNE1sDO7cYJ6/R92+3iKerWcrOVs31z/5hTi90yCc4py/p3r8/fKXz9a/fCa79qiGImIunseJ5nt4s4TxdeLkNmX1atfEdsfE9uDazYHVW8uf/8E7f0985ePLfx4uff6T8Oqn4htfNEtXWmTr5M1bygc/LH/xG337bqdss5Q8XtgvqmVOVtFlab30evYUVrlbRlHUc+dJ81cKhuW0nQdjN78jLF3LHZYPb99rlG51Kg8Wv/xt+bvnw+c+Il/+VPT4F8qVz7oWLpfzFptGV7e//rmGPbn06a/r3z7v37gc00OpYKlaxGsRdQPl5Imz3/7VOrrtUU7wbhiM7BON3HiaQVcmE4WFw/KIKpKRawLcM8kvKs/DI9zbyf+Ms98ZF38PW3eYgQnCQL8hJ5mNbhxur+5vbyT2Ypt6BpKaByPaaN5VxOCOkUgs36EC51xNisSK04anA9s4HtWUoC5RwtBMCH4idmQxeHg6lLGQq7w0cPdZ6PAUrGLAo1twBidxa2W5NjPDSfIAzKh7Cz2EIAnBjfq10p0riJ4NgyFojlP9QBR5InRY3rp7H3Ptc4cOVixrKVd2tnnjfs7YfjJzFbf7ScPMFZ82ejZviXnvx/lffmc/+DG8b4xz98fl314pvz2UfXs4//yQ/fTP6r3PCF/+VPnwM3PuutPsR37LH8ct3pj+8fcPDw8vvX699PzF5I/PVT+/mvn9pfKHPyWPf2Le+Kpl7nrHwnXW1Sfsq18wzj6g7d4izu/1Lez1Le6jp7ZaZWt1ktVS3nzasDyybzx79Gze2EXjlC7juJZ0zEQFSVmB5qeVdQfF5oTHZYbHpDi7+ZtZ2AQGxqWkV+aVY7KqiTFFXWjR8ubnL2cf/TZ1/9fFj/5SXX7aNigrrsY2VLS3Fld15uZ3ZmW0Z6Y3pyaXR0fEOTsEo+CBCKivuYk/1OwfF5OLo8KinOzsIDrB1siC4DPJ7s7J7k6ZPp7xTg45Z/wqYiKTPdwCUUgPk9Nuxka2YBBUQ+PIxURPNycDsPn7b4dawrP8PDJ93eOdrIIRJuFIs2Rn61RXm39dDEMZlwY7TxLrtjjYdWbv0bKbbS5mX0j4P1zcF2C32N3bzK4Lgr9dnCVUrZGbL4qwK8P1K0ONO4zOHUbXkYv7LMweC7fHwe/w8Du8/9PFfQ72gIfZ42H3+MRtDnGXP7zJGq4IDbBWO+mur+uiC3YE/+2iDUjLGqRl8w+KR88e9M8vIwR0VES1AelYgYBWELAlBPw3ikAdOEgHAQYiIRCUru4bSoSGEqExiQRMIgEqlOakpabKSmvSUkuB1FIgADK4xjhcYxyuIUNojiO15NY6MmvtMRRAgtSQWmrIrDUlSA2++ckjFwVwAAcKYJpp0EzVR0w16DAtrp0u10GPitAcNFOjISEMOzOKh62kIH2TNbQ9O764MLG4MrU8P705N708MzE+yhawyaMsipRFVXAZU0LWJJ+hEjLmJexJ9tBAYwm6IA2dk4jJikNnRGOyYvqKMyqigl30da20tB10DV2MzNyNzV0NTd1Om7maWTiZWsAghqHeZ5hkspDH4HFpAj5dIGRyuCM0+uAwmTgwSKBSSSPDJCZ1gD3cvzAxfrC4sCAWivrw5OZ62RDp2tS0tAMbZ2QbBbSJNvDwAbvZ6Xp52ycYQ9xBp2yM1R1M1O0sDb0zYypD3OLAb0FM3tZ1VDf1Bph5vqN35l29KE2TBF3zVChK1tmywRtWkXvG+1tn6GhiZXpHbvR4f8tYXxO7s0qAbpQN9EyQ8ePDBC6ui4nu5BIxHDymr7YSX16MLsrLC/QtjwqpiA5qSIroyIzvr8xvTov1NzdAqr9r/v5bCLUTAXDz8piIUFtLJwOIva6Ogx7IGqhuqX3KTlfDBgLwMDM4gzIPc7AKd7D2ND9tqQOAqqshtLXtDCBWejpGp95yMYfEuFulnXEpjw9N9nY2PfneafWTcH3dquLCna3NC2fPHeztLawsj88o5AvT06vLk4ursvkN0dKB+Pw98sWHXQd3eq8+7r/7DfX+d7hLH/eefzDz3atkNP20V6RHaCIc6YyA2qGgtkhzS4QFyhCsDzql8R8Xi/ObS0pKqlrcGlngwcva/B9P8P98U/zHG5I/j4n/4+Jb4lfHhS/elBweEx4e578+zn31NvMlAP/Diayd4/4UeNJAegW+oaK+uaygrSynp7Soo6jUw9LGAAC0MjJztbTzcvBAIe09AmLbyMIe0VyDcKFButGi2M2jKQtoit7pcwNrNzkXP6EdPOyY3O6a3qHt3+ZdfNAmmW8VTg8vHExc/6R/fq+cLe+a2pA/+Ep4/SPF/S95B7crqeJe0VwPfxovXsCKF4kTm/y9u+SlqwOLl4mzl2ib9+W3fmgdW2Xu3Vn/+gX3wiPhtc/xS5faFFvVosWm8Y3h7Q/JWx8S5i91ybcysdwsLLtdstggmiocEpaNSGs5k1WsyQqmqld1UExXdin3cPOXq3jz6X0i0sr1ZulmZNtIzoCUde5x5/TZjvkL6I0bpP17hK2btdK1ZDybffZeEXmUtX9H9egbzNxOEoaSTWS1i+ZLBoSlfaI+xV4hSRLVRnGvQGfS5BOfPUsdFGcNSPL7JcFFaLhfBswzwS8yz9MzwtvJL8DF74yLr7u1K8zABGWo35SXysE0kdurB9ob+9C4pp6B5Kb+qLaRkKaheAw3Hi90KsF41g8HtjACG+lORQSPiqFYnCyepPRq4SQzV/z7Jjzw0vypi7wvfwsgyiyrBkP7ZN4dnNhBZdLIjEcTLahHkExWxfXLw9Aiv0ZqWDszpJ3p30KL6hsLwAr9MPy88Z2KuSs2jRTtlEbd9DZEab9LEyuBMpc4POXbwgjo5iVQVLEURdSgNIIkta/ujx+aLJPt54t36hZv167ezVJczFu41ff1r8UfPoaP7jktfuK++DB29fb0sz/Ov3i5+OzZ3O9/zP/2fO2vV1t/vdz58+W5Pw/P//padvOz5U+++uLw8NPDw68PD789PPzu8PD7w8OvDw+fvDz8+PnLj/58ef+PFzd/+Wv56W/ovc/iaGuGyR3mSZ0ZWEUpceLIxZD4/MiE7MjYNEdnXyjUNigwPiW9Mr8Cm1lFiC/t7Z/Y2f7i9dyj36YfU1/y7QAAIABJREFU/Lb00V+Tl562DspKa/HN1V1tJdWdufntGWktaSmNKUkVMZEJrk6hVsggJMzX3MTX3CTVy70+JbE+LakwIiTMzsoGpBVig8oL8k9xd07zcsvy84pxsMn09SyPjkj2cDuDgLsaGboaGdiAQDANDWcjoxhXlwQPFycDsMUH74RawTN83NK8XGLsrYJgJqFwk0RHy2Rnq1hbWJSVeZQNNBhhWBrsrOpr2Ob+f7u4zenZZnVfEOC36R2zhKpZQtUGtfWiCLs8VLtGbt5n9+yxerbpXf/mxX0uYZdP2OUT93h9+1zSAafvgNt3wMXvc7B7nN5tNnqLg12jY7a5Q2uMoZIAP2u1k256EGcIyAGk4wQB2oG0rYGa/28u2v5TRLWFgGxAQCuQjhVExxIC+l8uglC64DcmkYBJpMYkUkOFAqhQmipLTZWVlspSS4HUmkAAJuAa4zB1KVzjaK5xHAkYt9KUWmqOoQDjVgC5jda4lZYYoSGAqgkQGjyEJgeuybAAUM3UySZqZDMNOgrEttWjoYBDFhpUBJBmbTzsaslLj1mnEremJXOz41OzsimVbEE1MTc5Pipk8hhDYhZlnEOb5LNmxJxpEXtazFqQclSc4YGGEnRBGjo3EZ+TgM2MQWdG9xVnVEaFuOjrogDadhADFyNTj9MWbqfN3U3MXc2gTmYwuK5xmHcgk0wW8xkiPl0sYonFLIGAwWZT6PQB2kg/j03l0IZ4tEGFkL2/OL06IZ3ls3mY7u6iPE535xKdRcgqiTd1ijf0iDT0PWMU4GIWag2LMDsdoA9011dz1Dtpa6HvFeCaYqZtDTwGtgVA3TUsXN/W9ToOTgIhS5HuJVauyeYwWmnBBKGd0Vo6WJsrIbbgyzJLI33wZRm40vSWzLjOvGRsee5IWx0P08nGdnHxaC4BM9TWjC0vJlaU1CbGxjjYlEeFlEcFtWcmkiryhmqLUjztUWrvQU+8Y/rumy76kKKw4Ax/H2ugloMe2BqkaQ3UtIPoWIM0rUAAW11tVxN959N6nhanQ+2tg20tXU2NkCBtqJY6AqxtYwQ+rf6emeZ7HjDDWA/bzAD3sqggt9N65honTXU0nS2RnBHqhzdvnj97fnF1dXxGqVyand/amF3bUi5vj62fm7335eijb4ZufT5470v2k2eSr//kf/YL5e7TxV8Ocwf50DMxbmGJUJQLAmpvBbdHQa2QRy6q/eNiSUFrcV5jSXHx3y5e0RL8dELw55viP/918Q3Ry+Ojr94UvTwufPHm6OEx4etjvFfHOS/epr/QwH9/ImvvuD8VmkhKL8PVl9c2lea3lmR1FRe2FRT72DgYa4GtTaDOSDsXK2co1NbWM6Ssd5ixdom8dat2bK1t+mwxdzaXKu9bvca//Ln4+hPelU/Iu7daFauE5bOj1z/uki23Cqf7Z3aEZ+8Mr5yv4ilrJDNjD55yrn8kuvXZyPb1WpYcI1nAi+cpE6u8xfOjG9dUFx9NX/1MeemTsbOPxs4+ll/4fOzcY+G5+9Lrn009/J5z6fHwzh3q2YeYlat5zEn04iXswuWhzduE+YtZBF5aL71zbIm0sF8wxK9iyWs4yiquqmdqr3/9GufSp51TB03jG3VjqxW8uWb5JuviJ2XMaZ8yXPfUOdzy9TLxEnHvQ+atJ5wPn9IuP66RLORSxPG9lKbROfbB7YGVs23SuTwSe2B2p42nKsKymhnKKvJ4fBvZtagtkyyZ++pZ+qAgFc8tGpCktVLhfmkwz3j/yFxPzzAfF/9AV78AF193axe4/mkrI4Pm/DQOtpncXt3f0UjsxTZ2krLbKTkEcRZRVM1bjO5iORd2B7fSz9SSg+tG4nrEwc3s4BbOmRZ2JmOlZPyce7fwzKCSeOsHwZM/Q/sVqAqSayPdqWbQt5UViZX4NNKC2jnRWHFQGyu4jeVfOxjSRPWvI4e0sUK6eZYlGI+WET8Mv3r2aiJzXjOu2rGeGoKWhuPl0URFPEkR0sWLwI4G9fJDCeJgnMCxZsCnjenROGJXTjLN6XZpZds0MUwqBqy7BSUXHmXf/MRSedl+6QvExM3QlXuKX19s/vmyfnU7hiuLZU1nj20WTWzVTm4TVi8RVy6VMJSEhQvLn/2w8eSHS9/9fOnbZ9d++v3DX36/9+uf939/fv+v149eHX58ePj48PDa4SHz7q/h/XPA6AarLFw2QVWEk5b38tLKusMTC/920dEbgXAICU5MzajKK8dkVRJSqvD0uYs7T17PPvpt5uFvy4+fT176snVgvKyO0FLT3V5S3ZGT25ae2picWJcQVxoZFu/qFG5jGWqFPAMz94eapXi61aUk1KUmFoQHh9igrICaobaWuYF+ye5O6d5u2f7eMQ426d4epZFhie7OvjALZwN9F0N9W/DfLka7OMe5OTvqg6An3g21QqR7u6Z4OEXbWgZBTcKRZklO1snO1rG28H9dLA9zmyI1bnGwq/TudWb3Fgd91H2zx8Pt8f7uu/kfLvJxW7T2GXzlHLF6c6Ttkhi3PFS3QW094PTus3t3GN3/00X8/3bxLA+/z0HvcDBbHOwKDbPLJ6/Rh/L9vGzUT7nqgh1BOnZAbUcI0A6kbQXUtAFp/V/qqGBtG6CONUjHBqxjDdK2AmpbArVRYG1LMPB/1VGBSAjoDRVSXYVUn0SoTSLUFHCNo/ioRACUCM0JuIYMpi6DasigADlMcxyuOQpVkyDVpZYaEqSaBKkmtQSMWWpKUBpCuDoPrs5FANgIbQZUi2yqPmB0kmBwYsAEQEECKSjgEFRzyEKLamk45ARnxQWvDWO3VaNzs9LJaalCOTYzKZucGBVwR3iMISmPPiFkq0ScGQl3epQzPcpeGOdOcoZJDUW9BamY3KS+3CR8Vhw6M5pUklERFeysB0Goa9qA9JwNzdxMzN1Om7uaWBzN9UMhRqE+gcxhspjHGBXSJCKmWMwUCulcLoXFHOSxhgUcipAxxCETD5amb+5tTHLoMnI/s7O1MzdbjMUuUJkt0enx5h4JJv7Buv6+xmGeVqkoeJyhYaCerq++poc+wMUY6IYw8tZ7F2rxAdRZE+HyrqH3O/px2ogiM5cCc8dokLHHiZOE9KSpvi5eR+VAVc5IcxmpMq8yNhBbmkluLEMXZ2HLciktNVx0Bw/bRe1oHulqp3V34qsr0UX5xLKSVE/XQLh5ZUxYWWRgZ04Ko7W2tyDDy0TX/P23TN99y0kXlOrlmR8c7GVmitDUQOloWeoALHUAthAdK5Cmgz7I5bSBi5mhrT7IVh/kATXzQcI84RYOxvpwsLYJ4CRCT9tMW80E8IGVLsAPZZIZ4F6dEJ7oZW+jp43UA5qDgVmJiasLixfPX1xYXZHNqhTL87Nb69PrG/LlTfHq3vrn38s++1705U+Mz77nf/Wr7Ps/xV/+ynj09cwPfxWM8FGhCR4RiQhrVzjUDmVhgzS3RJgjDcB6IDUNbweH9oqytpKC1qK/XXT9x8UPhM/fHH3+huT5MfHrNwT/00Xx4THBq+OcF8eYz9+mP9fAfXcic/eYL9kioS+tFFtbWtNQnNtcnNlZVNCaX+Rj7WispWtvYemEtLWF2cFgdraeIRU4GmPjCmntavvs+Z6VqyWixSyqjLh6dez2U/GNL2hn73IuP+qe2W6dWOZcuNsmnW/kKfpmtrkHt2g711snVurG50n71/j3vpx68tv4va+ahTPi3Rui5XP86U3V1hX5ylnhzMbI+DxtfEk8v8+b2pGvXZ299Fh6/t745Y+WPv2Ftndn7O43lPOP+nbv5rCnOhYuMi9/OnLwgLR8tWREloam98pWBQd3i8niYqqkSbJUxprsmT1L2ryJWb7SMXsuiyZvVO2wr31RI11tUGyQ9x+UcxYzyBNFvIXGqYPxz58JHn3HffgN9erjKtlyePdgLkVcJ5xm7d1W3P5CcOFucs8QVrnSOzZfMySq6OPVUKQZvfSQOnzmgGD0w6c5lNHEXno9eya3h2XoEgPziAuIyvH2jvR3DQh2PxPo6udh44I0OG1tbNCUn3rk4kBnE74HU9OMy24ZTu9iJ7SOVDFnguoHPEswoY3UqBZGNlEe3cKOaOakEhUx2LEC7kbcoMq1nRNFX8Bc/Jr56PcggtS6ot+tnurfxvJrYvjUU8PaOanE8XzqdFgL3aucmNDDD2+mBdZSwlpZTmV4v1a6U82gbxdr9LO/MjjLthV9CcNT4WhJeK8kpFOYQJyIQov9W+kBnay4QZlfB+NMJzuGKPVtZdqX97nUjXh3ieDVw0bFfYg2Tub23eTLn5qOX4LNfa4ruhq296X8xeHqy8NE6aJWcY96di+4sM+sesiplebdTHFvZri1i30w8lCSKnpoKoO1XCTaqhjbrRrbblQctM9d6Vm5jd960H/w2dDFJ4SzX7SsfhJLWdYMr7bOwWfhJ4vxsnI0L7WkMzKxKDIuMyo2zcnJx9rKJTwsJTWjKrcMnVVJyKjt461c33tyOP/g2dyj31Y/eaG69LSZNFZcjW2q6mwrqmzPyW5LT2lMTqyNjy0KC451sg+1Qh65ePS/eJQXj1y01gGE21vnBvoluNgnuztm+XnGO9tl+XmVRYbFuzp6Q02c9HWdDfRtwSC4pvqRi9HODva6OuYfvBNqhUjzckvxcIm2swyGmf7jos2Ri9G2sGC4UWWEx9xQ69Y/c/27fNzfNHIwu1zs/3bxPB+3QW2dwVfM99Vs0zsujxKWBms3qC3/urjPxhywsWfZ+H0ufoeH3eHhd7nEPU7fPvvvOuoBF7vH7t3lYnd4+BUadl8wsjIykO3lZquh5qILttfRstXWdADr2IK0rICa/zbd2P5X940dROfISxuwtjVIywqobQnStoQALY/GM8BAFBiMhIAQYCAcpAMH6fzHRRVSXYlUV8DVJ2BqSoTGJFJrAg6QwTRkUIAMCpDDtGQILQlMbRShNoZSH0WcEsFOiuFqo0jAKEJDgNDgIQAsuCYDpjUC1SKbA0jGpzDg99GQD4imGkMI7SG4Zr8ZgIzQHXaAjYT6zKJbtuT8WaV4YnJUrpAoFONyuVjAG+GzKXIxe3pcMC0VzEr5s1L+gkywrBBOC0YGmsu685J7sxLw2fG4rFh0ZjSxKK0yKthZD4zU0LIB6TnonXY1Nnc1NnMyNnMwNLM1trAAG4d4BzKHyWMC9piIOSZmjY2yxCIGn0dlMwc5jAERe1hA65exKR9dOXt7b01IwnHRXZzO9rasTEpDo6KPUh2UFG7gEm8WHGwU6qwb7G6dCYMmACEBWkBvPS0vU4gf3OiMiY7z6VMoK3WU43um7u8YxgFRhWZu+cYOUepGTm+8g3rjje6EGBWxU9BVS6kvGawtJFUVVMYGdeQmkxsqOvPTG9ITCdWlXEwnu7djpL2F1t1BaqjtLMjrKcjryMoIhFuEWsKrYsNLI4MI5fn01tq8YB8k4APzE+/Yg3WSPd3yQ4J8LMzhAHVLHS2EpoY1SMcWArSFAK3B2g6Gug7GBo7G+pZgLbiOho0e2PG0gYOxga2hrpUhBArWhusBzUGaJoCTUO1TzqfB8e7WFXGB1UlhPghjM8AHKF2Ql50tY5h89cq15c0N+cK0cm1hbndDtbEhXVnnrWxuPv1B+vk3zE+e0j7/hvL4C8nXz7iffou9dEfw6GkqkYoKjXcLjUNYuyHhDghza4SZJdwMaQDWB55S93F0aK0oay0pbCnKaygpKaxqcWligf5x8a3RF29Inh8XvT4mODwmfnVc/OpN4cvjgufHha+P8V4eY784Rn/xFvW5Ovr7D9J3j/tSEImktBJcTUlNfVF2c1FGR2F+c26BJ8rOSBPiCLN2sbS3RzkiLR0dfCO6OXK0cq2QraxVbLUtXqyUraWSxT0L55Uf/Si69QV+9YLw1qeD29dIGxeHti6iZzYahCq0ao2xd41/+SFh/XyzarV+cmXo0oPRj36UPfgWp9pavfP5/MFNsWpFMbPC4Y+RR1hoLIk0QGVzxXQ6TySeEKlWxrevyM7eUV7/RHTxIWX3Tq1svXnuXMfy1ebZ89Xj6/ybTwlLV9LwnHQ0o128yNm+UzEii+sg1wkWWie2CtlTvStXOpcu1al2ymSrCcPioYuPiPsfRvVx2pcujlz5MnFIlkgeH7nxBf3Ol11b1yg3P6bcfFwuW0ga4JTzld2qTdLCufErnyx89H0JTZyGoWJlK9386WbqeOOIPB/Himgg5FPGJHeeVglm4jtHKkaUcfWDUP90pFdCYFSOj1eEv1tAsJt/iJu/p40rQt/Y+rRha1HGvy4SerENbcScpsFivDijh5NPHA2oxMe20bIJY+loUfHgVHwLN6yOnoqXRXQI8pgrEfjxyKGpDPEW6eqnnEe/ujbRXevJ4WhxRI8gHjca2yMIqBtOwYjyh5QxbczIFnpSFz+sZjigciC2k+dXNxzUzvKsp1bKN+d//Kt0dDcMLfJrZQa2soNbuZGdorA2bnALy7NmMKyHd6ad4VxNCurmnmlluVYNWhVg/dp4wdhxp1aeW6/Ee2Cq5sYXeXefWsivmU19ChRd8d/8nP3ra8Vvrz0pco2yfsMGEaicY9LIc8GMBxFk3j1SxzapX99c8OBCLH0tgbmeQFuOHZ6NGVQlkmcSqbPRg6pQ4sSZ3jHnJrZDIztLdC6Vva0RWm2djc/EKsr6FOW9vOTCtqikouj47Oi4dAcHLxsbt4jw1LTM6rzy3qxKQnptn3jzzt6Xr+Ye/Dz78Ne1T15MX/mqmTRWUo1tqu5qLqzoyMlpz0htTE6sT4wvDA2KsrcJREADEdAjF1M83epTE4/yYqAlwkoHEOVkmxfkF+9sl+TmkOnrHu9snxvgWxYVHufi4GFm5KAHdjE0sIOA4JrqLsZGUc5OUc72tmAt6Mn3Qq2QRy7G/MdFm2Rn6xgbeJSVRaS1RRDMoCbKe57cts3BrjN7tziYXT7u3z1wR3lxm9Ozx8fsC7Cb7K5tZtd5Pm6N3DxLqJjvq9mitf/jYtsBp2eP1bPD6Npnow84uIMjF7mYHR5ul0vY4/Ttc/r2OYR9DnaPjdll9+5ysbs8wioNt8ujzA8R0l2d7AEarrpgB6C2vY7WkYv/4vf35CJIyxas7QD+OzjaQnRsITo2YG1rkI4VWMdaF/T38CIYaAkBof4PFxWwk0r4qSlLDZWVhgKhJoeeUsA1VEhtBUJLDtOSwzTlMM0JuLYcqS2FA0YR6kd9NyLYKSHslBihKUJo8uEafEttJlyLaq5BhmoOQ7VJJoBe8Mk2zXc7Ie8TzQGDMC2SqcYgDEh1gNJCvKS1xesiulLMFItZUrlIKhWNSnh8LpXNGBRxRybE7AkRWyagTQgZSjFzWsJUcoYHW8o7cxJ7sxNwWXG47Fh0ZjQuL6kqKthZF2ylDbQB6dmCDV2NLVyMzB0NzRyMze1N4TA90zC/EAaFKhGwRoWMURFTImKOChhCHoXLGmDRiBxqH2cYf2F15tv7Ny4vTUsHCZyudl5nJ6awmFzXJOgk5LhFxpr5JcFjIiwSXIyinVGZBkZROrrBAG0fMMALqh9koetnqGZr8j4S9R7U7QPzaKBNjolrgYlLBgQV9D7Y4201++NvVwf6c5sqKbVF2MIMQlkuriy3KPxMeUwouiSvIT2xKCq0szCH0dU20FBNaW1m9XR1Fxe2ZGX0FOQWhgS4G+rGO9tXxoc3psezu5pxZQUBSHOLU++ZfvBOiI1lbkiQPxyG0gQgAOoobU0bMNBOF2yvB3HQ17U10LOCgJFAHRs9MAqkBdMG2BhCHE2NkGAtOBiA1NNB6IFRhvpIAz1jdTWjU+/a6GtFOSNyg1zrUsJyQj1RYHUkWAtpoFeSm7u0tDy7uiJQySVLUxPr8+K5ad7cAmNxbf6zp7PP/qB++gXrmx9IDx7THn8hePoj6dYj8SdfJ2AGEcGxriFxCGs3FMIRYWaDNLOBmSINIUbaJ9V9XZyay0tbigtaivLqi4vzK5tdmtigwSvagp8/ED5/W/Ly2NiLY6LXx4WHx8Wvj4teviV48Sb/xTH+q2Pcl8dZL9+gv3iT/Jd673cfpO285TdimTyUUYqvLqqqzc9sLsrsKCxozMlzg1sba+k6wqxdLB2dbF3MoNZWnkHUqXXW7o0Mymg8ebRSsdE0dxDXz6uVrqx+/5fozhPixmXWtY+Gz94iH9xsVS72r59rky30KFe45+9wLt4jbV0ibF1qW9jD7d5m3fpy9PaXE9ceL11+OLWyNzExPT85vaxUyLkMEXlAMETk9eP4JJxgiMRh8Yb5suGxadHGhfFLD3DzBzXSpd71a41z59qWL+fypltnDqpHl7IGRWk4VsmQlDx/pZY+ldTNqOLOUfYfVkhWsrnTbYsXcfv3coSzoQR2BmeyZ/N6y+K5dPYk4eyjZJoijMAZuPRw5NanhLO3BY+/UX73B+324zyOLIc2Orx1vUu2SVu9euX3w3bFakgjlrJykTSx2cWa6uLN5KIZ0Y19mUQe4+BBs3QtGc2pGFHF1g2Z+6ShfJICIjL9vMIC3AKCXXzDPM542LhAdQ3szU73VubzcC2UztrB7uZ+LKGXQCvuHCnCCZOayfFNw+E1pKJBeWG/PK2TV0iciKyhJHXwUzCSsDZO3fi5xCFV1LCqUHYw+f3zysmLTtWDob3CiB5RAk6SjBXHdLJD64cLh5Qlw5Mp3dzkDnZk7XB0PTWycSSpV5hKkIS1M30bqY2TB9LHP8WRZMFd3LAufsagKgEtiWjhBNWNnKkdjurihXWyXSv7Qro5QR0sj+pBhyK8VS7ar5nj1ym0q6O7tAtcMeNtd78offC51eQ1C9UjQ+l119k7xM/+kD177UlV6jXxTrdMgivHED1TLoRpH6zco2vUtp4d2KeKIi/EjyxlcTfT6AtZrKUc9nI+dzWft5rDXs5irySPzPl28F2aWMUTV49cdCjozyaoyogTZd2cpILW6OSSuKS86Lh0W1t3Gxu3yMj09Kzq/Ap0VhU+tRov3bu/++Tl7P2fp+8/W/34+fSVp20D42U12La63uaCiq7c3Lb0lPqEuIakhPzggAhbq6PJxQC4hT/ULNHNuS4loTo5vjAixBdmhtRUi3a2ywv0i3eyTfFwSvd2jXOyywv0K40MjXW2dzHSt4MAXY0M7SAgmIaa62mjGFfnaBcHax0NpPrJMGtUmpdbsrtztC0qCGoSgYKmutofuRhtDQ+3NA+C6dfF+MwNtW5xsFsc7BYHc7QE7mhO46yQcLTvZl+APRDiNlid28yui0LC8mDDfF/1Aql2i9Z+eRS/PFS3Te84you7zO49FvqAg9tn43fZ2B0edpeH2+MR9rnEA+7fLh5wcQdHdVo+aYtN2uNTpvtxqc72DpoANz3I0Z0pB7COLUjbXhdoA9a2BP5zefGfvPhvn+q/zxqsY/VvXoTooCA6SAjoKDIiwMA3Zqw1VUg1JfykEnFqEqmuRKgpkQAlUlOBACiRWgqEjhymOQ4DyGBaMoT2GBQwitCQIAESJECMUBfC1ARQdR5UnQ3X4KGATIQO2QIwaKHZZ6qJMVTrBJ1s0Xi3WfvtHqNTRDONPhP1QQsdsq3pyBlXSWnOEn1gnEPhsMlCMWdUwh+XiSQSDp9LFfFpYwKGhEuTcKnjfNo4nzohoEoZJFJjSWdOIiY3CZ8dj8+KQ2fG4PKSqqNCXfR1rbSBtmB9O10jF2MLZyNzR0MzOyMzG2MLCz2TiDNhHDpjTMQR8eliAUMsZIgEDJFgRMSjCliDfFr/1qz824c3v7p95cbq3Byb2l9VPlRVgy8qG6puEnUPlPinRJz2T0ElBZsmeMMy7JFZIL1wsHEkSDdIV9sfaRhyGuBq/L419F2k0ylUOMQx29wrx9glDWKVoG0RqWUSATbxVNMs8vLkNdVQqovxxTm4klx0cXZReGBxZAimrKg9P6ssLrq7uIDS1tRfV0NuaaK0NnXk57RkpzemJSW6OjqCtaMdrGsTo8lNNfT2ptKYCAc9kPmp9xEANR+oeSAKZQ3UgWuoW2pr2oB17HTBDvq6jgZ6Dvp6Nrq6VmCQFQRso6drCQYigdq2BhBHE0N7I10LHTVjwAdm2ppwXV2kvsFpAMDgxHtIoEaIrXlWgGNBmHtdaliIPRwO1IACtT0dnagjtOXtLenitGxjTro6J5idFq2sCHYOxu89kn/3I+vrb4Y/e8L6+vueS9f77zyiPPhc+c2zFALltG+YW2giysYDZmEHN7VGmttCTVCGEGOtU+q+Lk4tFWUtJQUtRfn1xcX5lS1HLmrxf35f8Pyt0RfHJS+OH7koOvzHxZfHBK+Oc18eZ7x4g/b8rX9d9B1BJQ1lluBrCqvrCrKbi7M6CvMbs/KczJBGAIitGcoBYedo42xiYeUcEifeuco5f6dpciODO5nGVvRsXU+nydLI4sXvfuXe/pSwdYW0d33owi3c+nnMyj52YbdJOt8mXxJeeUBav0C7cJd96xP05pVq5QbtymdTD39Y+vDJ0tmbG+v7V3f27u1tP9pbu704cW1afE0lOCsZmSf3SDBNDFwveZhGZon6uFLm/Pb41UeM8/cGz90nHNzr2bnTvX6jUDifTZdnU8dS8NxcorieMVdOnszEiwooir71O327D+LJ443zF3q376SxlTmCKeq1j1rmDwi7N2IH+ElUaZ1qOwJHz+XIuXc+nXz68/jn3wkefqH88qfW2c2O2e0OxebA8tVu6frWt3+2K9eSCfShpfPEic12mrKbPV3Yy0zvosa0DAwsX8bNnssmiqpGVLF1QyaeyZbeSUERWf7eYSEeAaHu/uEeAZ5WzuZgPQfT0+jKAj6hjd7TONzbTsLgu3GUki5qdicjqWkopX0kvplcOijLwYjSOrjZvaLgsv48gjy5dzSmR9Q+fT2FPBU7rCoc26udvu5UO+RRR47BSlL7ZEnY0TTcaHQLLbGDVcOYKx2mgcY/AAAgAElEQVSayOzlpXYwk1oYya3MlE5uDlGW2Tce38sPaKEU85Y65677NVLCOlnJRGk+ZTYJMxreSA+rH/GrIKXix+IxgmTiWHArI7yL499A8SwfcC/rD2kXeDaynBtZ1jU0h3Zhz70nNfc/sZefQylvIxTXQlfvkj76RfHjqzDOvH49y7heZtm7ZI2e9eib8+wdt6qiODdzzmBlfr2SMMJEKm0xiTyVSZ/P467mspezmAs5rMVszmoydca3nePazCpRXEthb2lF1DoXD+XgVeWEifJubkJec0RCYUxCTlRsmq2tu52tR3R0ZmZObWElJruakF5LlB883Hvycu7BL3MPfl39+Pnkxc+bSaOl1ejWmq7m/LLOnJy2tOSm5MSGpIS8oDPhNpZHExpH/4vJ7q51KQk1yfEF4cG+MDOUlnqMi322v3esg3Wqp1OGj1u8s11eoG9xeHCMk527qZGjPsTV2NAOAoID1N1MjGPdXKKdHay0NRDqJ8OtUene7sluTtG2loFQkzCEeZKTbYKDZZQVNMoKGm5pHgjVr4vxmR9u+98u7vFwBwLCf9dRN1ldO6zuy+K+1eGmOWL1Yn/dLrPryihheahuh9F5los5y8Xss3v32ZhzXPxZLnGPg9vh/l9cPOq72eHg9nikLXb/voA+049LdrI7youOIB174NEwhpYdRMcG/Pcv4/8PF3X+20UE+D/vjVlbTZWlmgJxQoE4qUCqTSDUJi01FUiADKauQGopkToyhNYYFDAGA0jhmqNQjVE4YBSuOQoHiOAagv+Hs/uMavPM+kbvGleaBGo0gSTUQALRezG9CgkECETvvfeOCggQvak3VBAdG2xjG9Pde4nj9DrJZDKZlEmxE58PJHnmmXXOu9511vqv+9P9/bf2dV17b7S+EKU3hdQbR+pP4ozHMMYDKEAvCthtDeyyMGgEnq7SO15leLQRerLL8kw3XK8fAeThzQc9SbKs5PWx/gsKoVop0s2q5hdmlldml1e0czr5nFY6r5HOqcQLGvGKTragFi5MT80IBngNRe1ZicwMGisllsUgM9PI7KyEithwD3NTO6CJPdjMAWbpYolysUS5wFEkSxQBboMytY4KiZbwhVqVdFouUMmFKqVwWiVUTwu10yK1dOLGxuo3H7/49oPnb29fvbWsuyiZGK6pZOfm9RaVd2WX8EqbK6OzGaR4KiY+wDIu0C7HHpcBsSCj7FKg5uHWZuEEeKTlaUezQyi7E/hwU88UlH8m0jvV3CnN0jEOgoswQVCs8EEQ8xRHp7Hy0q6MlEpqTE0StTmDnhcVmhrk35iZ2pCRWhxP7Swp7K+r7q2sGG6s7a0qrUul16cll8RGheLRDiBANIlQk5wwWF9Vm5ocRiJgjfUtz7yFAxq6I6xcLCxs9PWxRoYkGNjJDOJsbupsbupsbk4yNXWAQIgQMBEGJcKgdhCIHQRMhIEcLaBuSEsc2MjS4ATcUB9pDEJDzKwBxuZnTiMNTgXgzJP8iAleuPq06JyoAJK5CcYEiLe06mrvuPng3tU7e1fu763fv7F6a//83TsLj54uffyZ6m9fi7/5dvTzL6Xffj/4zocte3c7bz1e+MePeeMSZBDZMzIJS/BEIR3QCAcc0gFlbWcOhRvrGQS4uf7fuHj0Dxd/OyZ5fVT06rDotyOC345OvDo89uvxoV8MO74+nbx5zHfENr4/tYBTkVtRnZtZn5/ekp1Ty8hyRxEQQHMHpJ0TjuTs4GaBtPUhJ8u27zdoV2vmr1ad3yEPK7i33mFu3I/lTo3efXf4zjtDd16wNu9MPHm//fLuyK1n7cvXC6bU9ZpVwe0Xo3tPNO//nXfjWfPaXv3itvTRF2svv9l+58u9208f37z7xf27X9/e/mb/4tebc9/uzP94c/GbDfVzFe/KQNPCIGt6dFQwPtUzMCqcW730zqfaZ590b9xn7zydevlV+/WnnRuPa+Y3ozpHGTxFtXgtg62gNEwUjCzWTl9vXbrD2/2AylNlis4XqNbJveLUcfX8J/9Sv/x7mXSRwhwtlS+LH35QpVjMGpaIbj+9+vcflz76UvPio9Wvvues7w3vPMoeVXXO7zQpro1cey59/Em9dq18cmZkeb+8R9o+MV/MFqQ2D1KqOQOrNwcu3M5giavHF5MbxjD+yUSf+NDotCD/yHCfkCjvc9E+wV4EVxTY1BmFYJblCtkNYx11A+0t7Lauli5eOZNfzFXQm4aTW0fpreNZbCm9eSK9Q5LYOBlbM1o0uEhtFWWNLPdcfZfcPR3Tq6GPrySNLMVwpgPrJmic6RSuOpOnS+uZDinlJrZM1UydL+hXp3cJKdW82CoerX40rVOcxZ2msyRxXcKo1vE8/krj3M1ErpLOVeaNLsa1CeOa+ZHVIyFlfWHl/dQWfkqPMq5LHNE4Flg9GFI7GlY7TmOqyJ3TXpVj51rl7g0iH6aG8/aX1U/eIwjX7LW3PVYeJG0+m/7mpyv//j1qRAPK4YCzRglN8/gGtX/PUkDntEPpgHu9wKNR5NkoiOXNxw0uhXRI6SPLuZKrqZOrCUOL9NGVlImLFN6CTyPfo1FYOPeAPrUBjqnxKhrJ6l4o7p4pbhNQM2oj43JiqGlRMUkO9p7OJB9qbFp6RnV+GSujrDutpm/25vtbn70+/+73Ky9/vPzhK83uB7U9ssLyrvqy5trM/Oa09IbkxAZ6Yk0iLTP4XJQDIdQW+1f/4sG7m8qk+KzwYF8baztjQ6qHM8PfK9aJkOzjlurvGedqnxXslxcRQnZ28EFZuVmaeliZO0BMsEYGXkhrqqdHjIujnbEh3lAvyt7uTxcJQTaISLzNXy6SCZhoIjoEA6+mBFwYat4QsK7xmf/p4paQtSPm/Fefxpag87as59JA7QKr+Dy3Ymuy7aaEudpfsTnRuifs2hV0bU917PCZe0LOnoCzLWBtiZhbYs5fLu4K/7hf3BF2bQrYW6LeDX7/tmR8ltNJtSc4Av5yEegINrYHAR3+uD78v3HRmAA1toOa4CHGB8FBgAfBgoGHFh2M5uz0ZnBndPizOlv9GazeDN5QgzVQofW1OODMny4qbYyUaKAcC5ShDaU2hhKUngipL0To8RF6Ewj9MWuDMTRwEAXgWhn1IEy6ESadloDKs2+VnDpaBXirAXqyzewk0+xUr6VBHxLCdcAIE8kXBzhX1NI5lWxGOz2jndbplLo5uW5GqtNIZtQirVIwqxIuzEjm1IJ55aT2wMXsJFZmAjuZzEqJ6WJEsbNolZQwDwsY3siYYAK1h1o6mlm7WCBdrTFO1hgCHIM0RUSFxEgEIo1KppQL1dPiGa1MOyOb0UrmNJJZpfCdh/vff/7eB/f2bl1YmBsdUHI6p9lMbmFJe0ZeS2o+r7iliVaW75NFs00JQtDPEXMxiGSIRaw1ng6ziMCjKDhosNVb9uhj+HNgLzo6hG7hkQgl5aC8yp1C6AjHQKBVEAThagjygcKqyTE5gX40N8fMEL8aelwRNZrm7V5Iia5hJJcm0ZjlJZzK0u7y4oG6qo6C7LIESmUSNSskwNfKzBEEiCYRGzJSSmmUUBLREW6KAwPMTr9lY2TgaGlOhELQRoYEkImrpakb3MzVwtTJDOoIg5GgEHsIxAEGJZmaOsBgDjCovSmEADUhmUM8baxcEeZ2psbWAENzPUMrAARuCDI/fQZ+5i13K+N4TyzVHVEc51eVEh1IQBFNoXhzy/TklI2tzVtPH24+vLn99N7Os8eX799fePBk+ZMvNH//Zu71b8offpz44quFX34bevlJ2cVNxUdfFU0p8RGJ3jGpKJw7GumIRjpiECQk3M4cYmmibxjg5tpQUlifn91YkFNVUJBT1uhSOwXm3QOKvzsl+fWY4vUR5esjsjdHxW+OSN8ckb4+Jn51VPjqiPD3w1O/HZt4dWT01+MDPxu0//00ffOY7wg+vp9RwKnM+8vF3FpGlocNEQE0J1rjHLEOTg6uUCuMW0S8ZOtuz/p+qfZi8dxV8qhi4u1Ppe9/RenjF6rOc2885d17p33z9uD9Fy2XdzrW9yvV5xk8Ye30+dHdxyP7Txc+/1704vOKuat91x7NPPr8/P2Pth+89+zhiw9u3/5yf/MfWxf+eXXm2yvKX3a0bx4sv3l4/qct5cdzI89mBHtq2QW5ZHJwaFyq0G7dmr77NuvSjc5r9/jvftV49cHE219XzW/GckVpw+oy4YX4NmFw+UCV9JrsyTetK3d6t1+Waa8yxnU5wgUKayJrSNGuWVfceMHWXCwZlLTIF3hLVzpluk6xtl+7LLu6e/H5+zf/+cO9X970X9kb3LjLXNmplV/M6lM1qK7uvXozceNZYvtww8Rs46C6c1RX2jWVWtPLaOD1z2+yNFcyu6ZqRmYTK/pxvokkv/hwcnrIuZjogPBY/xCKX5iPvQcGZu6JxXAqC4TshvHOusGOFk47q7N7rJorqhzSZHbxM5iCtE5+HlfBaOMX9mpS28W5PZqS4WVah7RJd7N/68PQLklYlyyWq00cnKcPzifz5hj9urQ+bcHoUiZ3OqSUk9IhqBhbyOJI0zr5UWXdYYWsuJqhTLY0gyONbRyJbR2PZ4rYa3dm3/s6laeKbZ+qU1xNZknimqdi68ciK/rJ1UMJzVMMjiy2ZTymaSy4aiCyfjyifoLB1QVUDLsW8fwbRe71Ap9OFffFl1X338aMLDnr7rrP3UjffrL+6vXez7+FdwsQ+d24UiGpXuvUrAnrW/Jr5HvWjvq1SDzr+X4t4pTJy9SBBZ/GKfr4hUzResLwCqV/njq4RB1cCWVpXKrH3RqExfOP6RNXTakNfmUTmd0Lxd0zRa1T1PTaqAMXoxMdiB4uTr5xsWmp6ZX5ZeyMEnZmHW/+9kfXP/71/Mvvz7/zw/qHvyo2X1axxUUVzNqSxtrM/KZURkNSQn1SQnVCXHqgf5QDIdLeLoJoG4LHBOPQSd4eVYnxlXRaRmigNxJOBAHivVwZ/p6xznYHLlKcidkhAQWRYbEuDt5I+IGLRBAQY6jnhbSienpEOTngAfp4I70YEoHh65Xg7hJNtA2ysY62wyS6kmjORDIRS7HHkR2w4Xjr2rjA1eHma3zmlcnO/1mmIWJti1g7Ys6ulH1wiLorZW8KO3dEzIN6ca6rcKWnfE/YtS/uXONVbk+13xCz9kWsXUHXroC1L+q+IerZEbG3RMwtMXtb3LMr4u4Je3eFPbtC9r6YsytibQk5W0LuBr9/Wzym6miNwmEcAUbuMIgrFHzQv+gANv4/ugi0hwL/y0VbCBD/R4yxYOBfOTRPNJi109PZnp2105+1NdBi9TQ4fRVWX4U2UGONNDigGmc8jQEobIAKG6ACayxDA8RIfYHV2Sn4Gb613hRCfwJpNGFjPIo26UMAu+GAbisTJtykGWZY9NaR4hPHakzONMLOtMBOdMJOcM31+61BPAfMFCVihd12bVo0rxBrlDKNWqFSSdQasUYjnlGLtdNCtYKvVkxqlFNq2ahWOjo92dtbV9iWmcjKTGCnxLIZ5M6USGZGfCUl3MPCFGsIsAWC7WGWJFO4kwXSDYFzQuCI1jiUKTIymCyYEirkEpmUr1KLZ2eVOp1iRi3RaSQXl9Rv39/9+v1nH97fv3NxaWaob6S2crS6upWRURodX5eYxc6pL4vIS3NhUHHJ0XbZ4S5lcBjFFB5vYROPtU0ioKlwPTfsKUcPQ7dYeFAKMigN7p2P8a91jc618wswtCC9BSSeBNgcPYU+eiLV06s4LDQjyK+EEtGSldaSnZ4S6JcVGdqYnVGXmcauKGWVF7PKCvuqy+rT6AXk8GJKRIKnswvM2AliHOVIrE2lB9vbYkEAghkEBzGG652xARrZQsEoI0OssbGjhaknwtITYe5qAXMyBZMgYBIETILBSDAYCQolQaGOphAHGNgOAiTCTNyQ5r62SC+sNR4GsdA3tNA3sdQHmZ48a37yGAFyOtbNJskXmxbsUJdOTvB3cbQyx8HM3AgkqVjy8PnjrXs3Nu7f2H38aP3+w/OPns+8/EDw7kcTn34h/+4HyTffzf34Sv3PX5t2Hg4/eI/OGUeHxPvEpKFwHhgbFwzSCY1wQMDxZhBLE33DQA/3htKC+vysxoKcqsKC7LJGl9opUP89gOhfJ0W/HlP8dkTx22Hp70fEbw5Lfz8ieX1M9OqY4NVRwe9Hpl4fHX91ZPTXY3+4uPWHi/mcityKqpyMury0P10kWAHMCNY4R5yDM8kdhsA7hMYKNm/Pffh1kXYtX7dOE2gGHr6n/dsP8cPSqH5B372XI88+Hnj0XvO1ffaNh62X9xqWrsWyRvKm1B0r14d2n67989XiN7+UzayPbT3R3ni5tPV4c+f+O3cevXvt6kdr819fVP99Wfj14vi/1iZ/3pS+uqH+dUf+7SXBp0uipzPSLblAyusdHx+Xn7+ouvW4bela59W7lef3u/ZfTL38pmJ+q2J2I7FfnsRVxHWJg6oG04dnJ+582nbhTtvqHebl+6nDqrxxTXa/hKla61ZcGFCuMkemWweERS2c9PKG3Mrm2hZ2K6uvkcUdkatW7z18+N2/ZTcftulWJ3eetM5cJzePlgiXlj//Tvvyb6Wj07RKdmO/nDmibe1XVLImS1kTbYK5VuFCzZCqZXyOnNOK8aA4+dPCY9KD/CMifUPIvsFk3xAfB1cMzNwLj+2uKhQw68Y76oY7W/uY3P4RWR1Pmt01WdyvLOhXprRPVIzOpbYLCnpVpUNzZUML+by5VK6288Kj9otPwtjSuP6ZiC45Y2Q5a2K1XHY9mavJGZovHF1kMCWU+uECnjqvV5HQPJLSNkap6Yst56a0TBbxtJlsWWz9MKVtPLVPqXzy6eWv/knt5FPbJ4smFhPb+eEVffRWPq1+lFw1kNElZXSKEtv51NaJiNqh6Lqx5C4Fg6Pxzu8NqRcGNcvcqqfOsWaGP/pn3v4DO8EV35UXeNHlkrsfbP/+5vbPryJYoy61I35t807VKs82TQhH614x4NcwEdwhD2yX+7dIEkYuUAYWgzsVSeNr8UPL0X3zsQNLlOELMQMr/h0qXOGAfcV46cLTxPErFrTmc1WCrO6FQo62oHkyLqMuhpYXG5cRFZXgQPRwdfaLp2YcuJhewsquH1i++8nGhz+vvvP9+Rffr3/wi+Tq8wqmsKiCWV1UX5OR18hIrk+Mr6HFlVHIKX7eEUTbgxyMgqN5uJbTqFV0WlpwgKe1hQPEmObtxvD3pDoTUnzdU3zdY50I2SEBRdERsS4OntbmLuZQN0tTgokR1uisN8qK4uEeQSLijPTsjPTJjvYMX2+am0sUAR+ItIqyRdOc7eMcCTEEDMUBR3bAheOt6+KD1kZaD+bd/G8X2QcuHmRHwtoUdt6Qch6qeFdHmhbZJRd5NfeUvbflnKuj9TuCjhti1g0xe0/I3BOyb4h7boq5u2LOloi1LWbtiLt3xdw90YGLnD0Re0fA3BSwNwU9mwLermRC2dYcZoN0Ahp5mMFcoWBnCOj/n4t2UGM8BHDgIu7PYMHAQ/MOBjqC3oyd3izBQGdnqMHrq3H6aryhGmeowhqqcAD1HzQaK2wACgxQagMQIfQFVnp8Kz0+wmDK2nACBRi3MRlGmfRaAzhWxhxrcLu5cTXgdP6xwyWn36oB6dXBzjRB3+oyPdlnbtBnZdJrhxwI8lHXll0UjenEUzMK6axWpVJLVWqRWi3STAs1SoFawVcpJqcV42r5uE4xrhXy+uuLWjMSutLjWclkFiOmMyWSlRFfRY3wtDTDGQJsgWCSKdzJHOkEt3GxxjohcEQEHmmKjAwhC6aESoVEKhOo1bK5ebVuVqnVSGa10ksrM/f3rn729oNnu9e25tQXhBO8ytLquLgGWkolhV5OSa2JL8j2YyQ5JMVikloZ42VJo2agaLA5BUtKxxPo1mbB1vruXuCAcNNAmnVoJjqswiG6wZVcZOcfBkAQDumhD51FHj5jeei4+aHDkTi7+oTEckpMeXx0TUpCe15WRlhQSpB/TTqjITuDU13OKi/uKi3oriiuTKDmRgTlhAVEOuAcIUZOEONwB9usyFACzMTa4AweCrIBASwNziKARhiQCcLIyMHczB2F8ERYesJN3cxhLqYQRyjEEQpxMjV1hMKIIBAJCiXBIESwsR0IQIQASOYgDxtzX1uUKwqBAZtaGcIs9ExgJ86avnUUbXQswtkyJRCf6I+tSgnPjgl0RcIdLOFEK5vWhsYHD+/fffZw6/6tvUePtp++uPT83Stf/nPlX98PvPNB38uPld/+PPvtT+uv34y/97fBe+9Ft/bD/ciekSk2eG8bpDMa4YxGkBCWtmZgCxMDo0BP94bSgvqCrMaCnOqiwuyyBtf/cPGo/PVhxev/cvG44NUxwe9HJ18fG/v16Mgvx3m/GLZ9fSZp65jviG08j5HPKc8pr8xOr81NbcnOrWNkuyEJcCMzEorgbOvoTHK3RDs4RcbzLlxXv/xb6dzllp1HeXOXKy5szX/zC0OoiRmW9Nx7Kf7kG/4HXxbMX+TcetKxcatu6Wp4Oy91WFYiWxy+8eLy928UH37beH5n5Mpd9bV7q9fv7W3dfnpt+8nC7Puz8k9nJj9S9H4oZ78vZ36oYn+q6/1kru+Dmd4Xst57/L4LfZ3Cjmbh2Mj0yurCg7crpDPF6lXOzZec2+9z73xYf/EO//lXeZLz5+oHMsfmI9smySxRhfZa0/J+nmiRc/lOjfJC2YS2cWpGsrrXOShvbB8qKWkvKKxNzyxMiGfQ4xiZCanspo6upvaGxtbmbu7EwrLg2nbRqKiErxndflIqXErpl47feufyVz8vPP60sl+S29DX3i/nTsx0DMkaeKKaPlHzmLpzco45OZdY0IH3jHUPpkfGZgb6hYd5BUZ5BkR7B3oRnZAgiAcO3VNTNNVVO9ZeO9TR0s/qHZlU1fNkmR1jLaLlwn45o3OyaECd3DKZ260oG54vGZrP7tNk8HQNczcqdbshXaIotiJt7Hyt7lbr0oPssZW88ZWyqVUGW57QOpnaKayeXEppn6Q1DqV2TiY1D6e2jud1y8uHZ7O6pUmdU4ksQVq/cvbdry797euMIXVavzyJJUjsmKR3TGWyZdTqQUolL61dlNYlprfzE9unwsp6o2uG8/pmkzrk4TUTcV3qqE6Nb70wom+x573vE689dVTf91n7GMlfr37+9fabN7d/eRXJGnOtH/dqnMUVSZwblN6tMs/qkYAm/rk2aWC73KdRGNM7Fze4HNO/EDu4HN49G86dJw+uxA5fjBm84Nuptc7pwxQOlS0+Sxhbt0psDakRZ3HmC9mavKaJuPQ6ckI+5U8X3Vz8aXGZaRlVBeWc9BJWbuPQhQdfbHz409q7319454erH74SXXpS2skvqmRVFdbVZuY3piTXJVKr4mJLyNF0H88wO9xBgnHoc2gk1dWpNC62OjkhLTjAw8qcBDWhebvRfdxinWwZfm4pfm4UZ0J2SEBhdHiME9ENbupiDnGzNCWAADiAno8NguLpHu5AOHAx1skh1c/nwMVzSHgEDhXnSIi1t43Eo8hETIw9NhQLr4sPujjaenWqa32i42A+6l8uHuzT+AvFDX77LXnPk5nh6+OtB0PgnswM3Zvmbk42b/Pb94RdB/eLB/XivrB7R8jeFrO2JewdcfeuiLsn6t0TcXeF3btC9jafuTHFvC7o3hTwdqWT8pbGIISVE8DQwwz6H/Ui8GDezf/JRegfOv7pItAWCrCFGttCTXD/QeOhJUfALFFfZ6enIxjoCAYavL4ar6+1BWjwACXWUIkxVOOMNbYgNc5EYQOQowFSG0MxUk+ENBAhDYUoo0kEYAxhNGQF4FkBuHAA1xrERZm2mRuX6h3PP3GkTP9UjcnZWtDJJvAJjvlZHtyIawlk25h3e5LkRVkXx4d0gnGNTKzVKOVKkUw5JVdMKmWTKvmURilQK6emFRPT8rHZ6SmteKi/saQlI7GDEcdMobJSKZ2MaFYWrZoW7QU3xxsCbIFgRzMrVzjGxQrjbI1xsEYTrLEoM2RkaIxQIFQoJRIpf1olnZ2bntHJNVrJnE6+oJNfv7j4YPvqtTnVecnUwsTwQGVpR1o6N7e0hsLIOkepis3L9E2NQEVT7FJHaudTI5inj3nAEbTiUpG3R66VsZ8T9BwFE5thF1/pltrgmVJBimJYOPueAtkdPok5dMr60AmLQ8ctD79lduiIB8yyhpaYEeRP93VLDvBuzEjJJ0emhpyry0hpyE7vKivqKMpry8/qKMzOjwlLDfSm+7qG2tm4wIwdocbBdtgIJ3s0wMDK8AzC2BBpAoCcOWmmfxoNMiGYmvrZ2frjcW5wMzczsLs5zNUc6mJm6mQGc4KZkqBQBzDY2czUxdz04HUyCWZCMjVxMAW4oyz8bPFO1mi0iYX5WRPIiTOwt44iDY4E25vH+6DjvWxK4gOLEyJ88Uh3JJJoCo8Pj1hdXr5999bVnesXt7Yu3763fP/JxU//vvP7m5Wffh55/4vR976a/devG2/eSL/8lv/OP2jdfMQ5mksoHYH1srYi2SAd0QgSwhJnBrYAGRgFenk0lhYdnKNWFxVmlzW61PLBffcAou9Oi14dk78+rHh1RPJfLr4+yv/t2MSrY2Ovjg7/epz3s2Hb12cSt477jdrSeCl5nLLssoqstL9cdLbCWeiDnW0Ijlh7ApZkaUN0DKeyZ1cVb3/SsXm3dfdR886DbO0F1RffZsh06crFgqUrvU/e7338bvnFrZFnH/XfeVakWqL0jBdLF2tnLree35G+85X8g38O3XrBXbquvXL7ysadB9t3HyxfeKJWvpzmP55gPRlvezrW+Gi07t5I7f3xhvuTTfenWu4MNe1yGzV1xcOVRf0dLb2jo0v3HjfPrOTLF8UffTfy4uvCxZ3ihS3Je/+qXtg61zQU2y2J7ZZQ+2R1iz/IhtAAACAASURBVDvVc9fDW4catJc7ZtbrxtVVnInyBk5FeUdDaXtFZmU+PTsnKZUeHpUeSS5PSG5Mz2opKKrOLygtLk0vKilhdmd19dI7+hdefCncf0ntGKnXrAn2nt7/7o1kbT+/vqetR8jsE3OGpMPSuV6Bhied6xXMTKpWO/qkIeTMoOhUWmJueGB0hF9ItG9QbECoj4Mr0gTsY4cbaKwUdzePdzYMdrT0MruHJ6fLu4U147P9i7tZHGHp8ExalyivR1k9vpLFVpSPrRSMLGYM6CqmNytn9v2bJrxrRyq1++XTO5zLLwr4l/JGV4rGV7L61Ent/CyOrE5wgd48ltsjKx3SpHdM5bDFRX3TRTxVGluU3itL4YoTu0XKZ59d/vsPFbILqX2yNK40oW2saEhbNjybUDecUDOU0SlO6xJlsqXJ7fzIyr64hvF01jSlSUhna8MbJVFdmtAudfTASuWNL6lXP3Sdf9dx7kOMdK/kwd+u/f5m41+/RHIErnV8z8ZZ94ZZf+acX7ssqE0Y0Djl1yzyaRD4NQmTRldTJi7FD52P6p2L5M5F85aj+5cj+5Yj+1cCmDpEbh8in1ey9Cx+bB2e3B7SIM7snitgq3Oaxinp1eSEPEpcelRUAsne08MtMCkhJyOzprCyO62Uld88vPboy42Pfr743r9XX/648eEr0dqjsvbJkipWVWFtbWZeIyO5Pim+Op5SGhuT7OMVZocLwWMOisVzaGSsE6mYEn3gojvc7MBFmpdzDAnH8HNL9XenONtnh5zLjwyNtLd1sYA5m0Pc4GYEEAAH0Pe1QcZ5uIfZ2+GM9AgAA4ozKdXPJ97VOdIOdw5pFYFFxTkSyERcJB4Va48l22PDMPA6WtClsbarU/8zN/ygVWNLyDrYv3iA4rWptquTrTeknEeawY2xlgVW8eXBuqe64bvKns2p5h1Bx76I+dc56g1R976oZ0fE3pYwdyTsHTFnV9SzJ+LuiXp2hZx9MWdHwL4+xTpwcUcyKWmo87c0dwAYusEgLhDQwdxwexDg/81FIOkARYjxX/XiAYoEmLEtzPgARfyfwUFMcBDjQ/MEwzk7w3mC4TwRME8EztkBZu2As7ZALc5IgwMcrCzW4I1VWKASbSRFGYiQZwXWp/nWZ4QIfQHScAJhNIIwGkEaD9lAeuDGLEvjHpRZBxxSon8858ThYr1jdcanW8FnWTA9roUh18KQZW7AtoH0u9lJU6irnPbZ4X7J5NikhD8umZySjPGFw4KpIdHUoFQ4IhMNS0RDYuGAWDAgnejraShvyKC3MehdyYmdjPhmRmxbVkJFfKQH3BRjYEAEwRxgcHck3tkaQ4Sj7BEYOyTGytQyNCh4YmJEKuNLpJNyhVCrlc3plEo5XyGdkgjHZlSiJZV0hj8i7WPxWxsnait5eQXNlNS6qNSKsNSCgNQEx7ggVFR6UAWrQuqCo6MsohgJrM5ahQeGijvrFmkdnkOMa/LJaPfPLLINiwHiPY8a2x16C33oKOrQEetDxywOHbU5cRZ18izRCJwfRU7ydic7E+I9XMoTKOUJlIzQc01ZjPpMRkNWamtuRmNGSmN6SlqQbxQJH+fqEEHEuZpCHCHGfmiULwaFNQZY6J22MDprCTQwM9IzN9TDQkHeOHSks1M40c7L2sLdEuYBN3WFw5zNoA6mYAcoxB4GcTSFOVmYOVuaOZlBDlB0tYC6mIPdrMx8sRh3DNbWzMrMwBh06izszClrg5OeaNNEfweqOzYz1L0yKYLibudhZeZphXBD2nTU1GxcWtu4fnV+9YL60mXN3k31g2fzn/x97YfflF/81Lz5pO/hJ8uv3ox/9t3Yy++o3RJkSKpDUDIC74NEOqIQRAzKDmWFNgObgfQNg728mkvL6vNy6/Ozq4sKc8qbPeqk0P7HBlPfnZz69ajk10PyX49Ifz8ieXNY+vqw5Nej4lfHhK+PCn4/MvH66NjrYyOvj/X/ZNj29zNJ2ycCxu0SBhj5nPKcysqsjOqs1IaM7KrkDCdrlIWBkRMK7YolkLD2lggcMSBy8ML12Y//0blzv3Xv4eCLT0vOX+m7/yxDocudv1B6aatp/37TjQechy9GX3w88uTDfOVSWPtAgWi2VnsxeUgydOft+a9/Grv/kq27LFvZXlm+PjulmOf2X+ph3hxh73Drt7srHww0Ph1peTTYtMeuuDvYeGe4Zaen5mpXlbo6f6Qkq6s0r7GxdvryFfGN+21rOy1bj3qf/y1BcT5/aXvwyefFs9ciOILQDn44U0QdUJfMbJTPbMR0TVRKFnnzG/lNfSGR9JhQak1WWXdJPTOntCk9syEnozqNXkKJro6LrU+gVtOoWWGhpckpeamZ8QmM1KKqUubgzN7TxYef1vF1JQNipmJp6dbbC1v3B/iqngHhyKRCLNfJFLMTAvnwuKi7b2RkQiyWads7uiuLq0uyC5NjaeTQSHJoZPS50KRIMj08kuLlxauplLLbx7taBzrb+rk9nKGptKbBomFdp3Yrs0dRODCb1MLP69FWjF3I6NZUTF7KG1xOYE6z196u1932qx2L7dXmyq4VSDdYl14U8tdTe2dyh+aLx5ZSmdLsHkVez3Rml7RudKWqf76AKc9licuHZ4qGNbS2sYwBZfqImj44PXb73cXP/pUvWEgfUmbyFAyWoHRYm9cjTesQpHUI0zpEWWx5JltKaxyl1g2ndckYTEVYzQSlUx3WpiT3LUf2XfDpmi3f/STz5uck2UM37Ufuijv197+88vubhU+/jepWeTQofdsWYgcuh3OU/g0jwY0THuWDbhXDnlVjkezptPG1bME6tXcmhqNKGFig9s9R+xfih5bjh84HdijROd0OtZOFa88DB5dBSU2+9Xx6jyanZzqrZSQmvSIyPpNCS4+IphEIrj7eYTRadlZOXX45k1HSUdQ+dvntf6x/+O/Vd3+49N5P1z/4VXT+bmXrSHllZ3VBdW1mTk1KUm1ifHU8pSw2OsXXM4KAC8XZ/NHCiLWhuDmXxJHLE6ipwedcLc0dYOA4T1eKGynWyTY1wJPh40Z1dsgODcwNDw53sHOxNHOyMHW1tsAZG+EBhv42CJqnWxjRDmOobwc0inFypPt4UZ0dw/EYf4RlBB5DdSRS7PExBGysPT6GgAnHWDUlhq0ON1+d6Lw22XVtqmtTwPrzESl7S8DaEbJ2hMxdEXNjsu36ZNsdOff+dN/VkcbZzoKrI42PtYN35D0bY007gs49EXNPxNwVMXeFzF0Ra1fI3hWy9iSsPQlnT9J9Q9xzQ8zdF3H3xQdPUplbQuaWuGeD37spGhbUVXmbwZxAJq4wqDMU4gg2IYGADiCgA9TEHgIkggH2YIA9CEAEA4hgQyIYQAQD7CHG9hATIhREhILsICa2EGNbCNAWCrKDgf/q0MBCTDBgMAZicmjezvCvzNoazdoCZm2BOjxgBmc0gwdqccYaHFCNBagwACXGUIbWE9ucFaHOCpFnBAj9KYTBmJXBkJXBEAI4gAJ3w407zYFMK2irJbgMcDL39KFigyONoFNMiH6vqWGfBbDb0qjLwqALAeTaW0vJIRvMliuCca1CIppRCbUyqUakVIkUcoFSMqmWTarkE0rZuJDP40/2icf7uhsr6jOS21KTu+j01uT4WnpMe05SPSPOy8oMo69PNIa6mFm7WmGcrNAO1mh7JMYeg0NZWoYHB4nFk9pZhUYrm5mRz8+rlxa10wqRTDypUghVcgF/qHeE3T7S1jBSU9FXkNdMpVUExtaGpLRSCgp9U+PtqcGY6BxyfW5Shz06tixnYJSzGOqQYnPcPhgaSEeEVzjE1TjG5tn4h51FOh3SJx46aXfohN2RE4TjJx0NgY5AEMkYYnPG0OL4qXAHp5QAH4qrfby7c3ZYUEFsBOOcT0UitS41qZaR2JSRUpVIraCRaZ5OATaWEQRMqC3a1RTiBAH5IpG+NihbMMhC74yp/hnQ2ZNgvZOWJob2VmaBRNtoZ1IEwTbAxtoHBfdCWbojzJwsoPZmICIMfLB72t4M4mxl5oYwd4PDXCwgbpYwd0tTD7iZFwbhjsHgLa3MjEyMT58BnT5tevaUvZlJvA8p3sMu7ZxzVWJYRpCbH9LCF4n0xWASQoJXF2Zv3dq/eH1j9dYt3a3b/K193rU93u4T3u33yhf3UuWXm3ffbbnxUfXaQ/ciFtyf7hTMQOJ8sBhXDIqIReHR1ihzMBSsbxDq6d1aWt6Yl9uQn1VTVJBb1uxZL4P1PzEY//7ExKuj4leHZb/85eIhya9Hxa+O/uHib0fHXh8bPXDxqzP0zbcCxm1pvJQ8dnluZUVWVnVWWkNGdlVKpiMKbQ40Itmg3fD2znhHBIrgFEzhLV1VPv+s59azxp37Ex//o2nnbvmFK6VLl3Jm15pvPqrdvtfz9IPBdz5n3X4++vyz0pn10NbBXP5ctfpSle7SxMP3x59+OPHk/e6ljcnZy3PaNTF7QFhZIy8tWGoqXWrIX27IvdxUsNFUuNNattNe8WCw9e5I23V29VprqaoqZ6QonVWU1dVUJ59fkG7t189dTJMu1m4+ZMxcZt59v23nSaHuSpb4fNKAjtqrzpVcyhKuZE7N547NlAyrKrgCMr3QyyUwzMU/yTs4NzCsPCyyOCI0PdQ3O+pcSWxocURgYYh/RXRYeUxkcXRMITWRHh0fS6aX1HbOXbu9fPPtAdUF5th0v2hmTD4vVi2KZbrJCclw/9g4b2yI08duaetqaGooq2iurh7icoc53VMsFre+vrawID0xkRpNDg8ILM/K6SqrSD0X1F9RIWMxJ1hMHrOzr7eHJ5S1SpY6Z3d6L9yjM0UMjiyrT108upTdqy0aO09nT6f1zRbz1+vVNxkDC2TOdIF6O6pfzd37aPjGJznjyzmjCwWjcxWC8+k98viW8Qy2tIg3UzEwV9KtLuiUFXOVFaMzFRPzDI4of3I2VzBPH5oev/+h+v2v04Y1mSNqBlecwZEU909ndkxmMUVZbGk6U5jNlmYxRQn1g8kt49ndCmrzREyzIKJVHNqmCO+e8+/SRgxf5n7yK+PGe+ipPb/lLwPUD5jPv9l980b+9mcpI5dCmRf82xaDmZrg9tHg5sHAhjGPiiHnskHP6rEE3nzG5Foibz6Wo4phKuK5Wmq3JqFvlj60nDJyPqJTRSzo9WqVFa698O9bgNBbAxpFjF5tfu90dvMQOaMsKiEjLjEtKppmZ+fi5x9Jo2Vn5zfkV3allLQXdY6vv/PPyx/8eOHlD5fe+/n6+z+Ll29VtQxWVrTXFFTWZmZXJydVJ8ZVxpFLYiKSvNzCbTFheHQoHh2EtQnAoCjuziVx5NL4WEZQgLO5GQkGifdyp7qRKK6EjABvho97nAspNzQoNzws3J7oZGFGsjR1trZAGxviAEb+Nkiah2sYwQ5rZEAwBsY4OyX5eFJdHMNtcf5IqwhbLMWRSLHHk4m4WHt8jB02AotoSQq/MNR0daJzY4q5MXVw7cfcFrG3xZwtAevAsD0xa2Oi9fpk211l7wNV//pQva4j/9po02Pt4C0pZ32ofovfcbCvePeARhFzV8jeFbH3xKw9MXtf3H1D1HNDxL0h7tkXde8ImDsHc8Ml3OvC3k3R0FRthSfsYL0U2AkCcYKASCAg6Y/+faA9GEAEGRFBRgSwwZ8xIoKBRLCJHeQgxrZgExzIBAc2wUP+6FnEQCAYCPjge2jJHrhIBMzaGszg9LTYs1qsvhZrMIMznMEZaXFGaqyRGmukwhipMEYHLkoxelKMgQStz0fqj1npDcP1BuB6/VZGXDiQbQHosAC2mhnXQQxLjU4U6B0uNzrWDDrNhOhzYQY8CyDXCsCxNupBgzl488kgr/Xmuh2JYGVGpVrSyedU6lnl3Jx6Tqec1ypWZpWrC9NLc3KJaFDE58km+3obyxvTk9pSEjuT4jtT4uvpMc2pcbVJ5ECUVbSDfQSB5AVHO1vYuFhjXdF2DtYYBzQOaWYeHOCnUEoWz8/OLmrnFjQLC9qFRa1cJpKIJlVKiVoh4o/0D7Pah5vrh2oqegvymqmJJT7RhZ7kqqDUbPcEMjYqxp7WlN2XHF7lgqNW5fLKUph4fVfSWedENCWPEFfjGJcN9448jfQ5ZOJ9FOh/BnLOyCwYZhkANfOFmbuAYbYGxvDjp4GHDtkag2neHmRXEtnFIcHbLTsiOC3YPy86rDIprjqZVpuSkB8dlhV2LtIB62EJ8UGY+SHhrqYQJyjIy8rSG4mwN4VaG+qb6p0GnjpmeOIw3ESfYAF1s7YIxKCCbJABKGs/GytvG7gXytINaeFiZeYMN3eyNCOZw0jmUCdLmKuVmSsc5mwOcbWAulmA3S2hHii4u40N0crK0hhkcvqsyYkTsJPHbYxOh5PQdF8Sw59UFhdQSgkMtLV2RVr629t5k4i9nK7dm3tXb964dPfu4p0Hw2vXui9cb1m8Vqa9XK67nsJfSp46X6TeKpFcJiVUIj3jfUPTbGw8MNaOeATRFoHHwZFwEBimrx/u6dleUtqYn91QkHngokedDNr3l4uvD0l/PiL57b9cPM7//ej4Xy7+27DtqzP0628FjNvG9yflMUtzyyqyMqqyU+szsysZuQQEHgqE2dsQnfDODrau1mgnp2AaU7UqefTp4P2PsmauDL34bOjtzzIVK8ydx9nqS9z7H7VsPevYe1v08XdlK7s1KzdyJBf86gZ8qrg5U4v8R19MPvmibGGLu/+cv/NIdWl3XnteyuGNFhaNZyRrq3PmarNmyhnKXOoULXiE7DdFC9aVpmz31a13VehqcpTV2WPFaeyCDG5rk2ZxaeHmg6Grt3LF8ynCheL5Lf7zr5vXblRq11sX91P7NAlMWfbIfAJHksDkt05frBmapmRVBwTHe5J8vXHO/jaEIBtcCAoThEZ5Isy8EaZxrvbR9rhQjHWGr0cVlVwYFZ0REUWPIIcEhDEyimSzF6cvbHEnFLUNrOZmTk1lS1leRVV+WW1uSUF8SlliahGVlhkelU+OzQqPyIqMaMnL5VZVDtbVDDc1DHW0tldVFKSlxZw7V5ubM1BflxUc1FdeKmExx5hMLrOLyeEI5pYuvf83wY3nghvPya19Deo17bO/9azdatRcaZ7dJHdMlCsuta/cog9MR3TyaUOqHPXFJKFW99UPnK0HSTxx2qA0fUCSxhOmDQjjmcOZg5LiCU0OT5LHkxX2yvJ7JCX903lcRXavvEp8IW98NqVfMbb/nurtvyf3yhK6+OkcadXIbHGPopAtKeyWZLOmirpFJVxxeb8knzVR0iepGFaltI+lsAWxHVNRncIojtKjbjx2fLX+3e/9rj+x0j5wv/y1s/JW67Ovt9+8ET18P6X/fCz7YmjXimedMLB9LIorDOgU+rYKvZuEAS3i1KnLmcIr0SxVQt8CrXeW1jOTwJ1N5i3SeSvJA6tkps61aDigWVGx9E4oex6Z1BnTrCjoXSjv1uTXD8UzyinxWTRaelRUvJ2dq39AdHxSblZhQ0EtO6WkvZQ5eeWdb9c/+HH13R8vvvvTxns/iZZuVjUNVla0V//hIr06Ma6cGpMfERLn6hhmi4kg4CKI+GAs2s/GOsaFVBJHLqNRkgN8STCwoymU5uNJcbUnO9um+XnSPV1iHYnZwedyQkNDiHYOFjAHC5iTlbkN0AAHMAqwQdLcXUJs8RgD/QMX6T5eFBfHMDtcANI6whYbSyLEEHHRBCyZiDtwsZUeuTbccnWy89pk17XJzk0B88DFLSF7U8DcEzEPtLs23nJlrPnedN8jzcBFXo22LXdjrPmxdnBfxFztq9qaat/988+D7IlZe2LWroi5J2bviTj7wu59Yc++qHtPyD74YUvI2hJ3b4n6t8Qj41Wl7hCQo4kxCQxyAINIYJAjFOwIBR2MuSGCAASw0X8HBCCAgLZg4z9ycJUIMj6YGI4Fm2CgIAwUjIGCMFDQHy7OE4xmbQ0O+hdncH+4qMEZqTAGKozhNNpwGm2oxBiKUafFNmfENnoilN6E1ZlRyzPDcP0hhNEAwrgHDmBbArvgJo0wozLAqYKzRwr0D1cAjjWbnGKB9LgQ/X5zo15Lo25rox4bk26c6aCX40Jpwa5w8rJOrZ5VT8+qZmbVOp1ap1XoVPIFrXxRK5/VSGSiYYlgQDHV399Y0ZROa0+O60qksBjUVkZsS0pseXRwMBLekJRUSU3wRWDd4CgXK4y7DcEBgSXZ4KxAsEBvn+lp+cLqgm5Jp5vXzc7rZudmJBKRUDQllQnVKplWJpKNDfMaa+tT6dVxlIrQ6CKPqEJ3coFHfBIhKsDUl+ac0l0yTvHOTQwubcjheVlHOBt5RFmF5zgkVzonVxCiGWDHyFNW0QaIBDN8EoJAQxIoNrZ+EFPCaX2ro29BDx81PfKWyaFjpsdPBmDRUU72kY4EqodzXnRYESUqPya8gBxRmRRXkUhNDz2Xes47zM7G1czE1RTkaWnqbg51gYHdzGAeVpaOFmZoY6CZwRnjU8cBJ46YGZ62MjqDBer7IuAhWPQ5NMLXxsoLaeGBMHdDWLghLNwQcDcE3NXa0tXawg1h4YmCeyDMXSygTqZgN3OwmwXEBW7ujLAiWFrCjUEmp84Yv3Xc7PRxy9NH/dDmyX6OSd6EvAj3OkYk2ZPogrZ0sUW6O9pFR4XOLMzefPL00u37up3bU5d2BlZ3mAsbDZr1CsVaiXytXHGxWnGJM7fjk1SBdon2PUfHoj0w1o44BMEWaYu1QsLBEIjB2VAv99ay4oaCrIaCrP8vFw+LfzssfnNI8uqQ5Ncjol+PCl8f57/5w8WR10f7fjRo/fJU0sZb58Zt43lJecySnNKy7IzK7LS6jKyy5Gy0Jc4YYE7AODng3Qh4d0uEo513TAF7qvvCralHX1St3Bx4+Nng/Y8ThlTcrecFskvc7feY1551Xnsmefe7sQd/K1JcKZRcCm2e8Cnvy55YGd7/WP7yR/bWyzL11eGLN+eu3dDIZ/srG4v9/Itc7PnZ8YsNOdJ8Ko/q0xPmOkT2GY0LmGCEaapS5xpzlJXpypqcgbykxtR4Tl2Nbm5p68m7W5/+0KK7FlTPq1RdVT3/x9DmkxrZ+RrR+XSmLIutzOLIs9gSRutoaY8wpaw9LDbDzyfKg+jlgSF5owjeSCwJbIo3MiKYAPAAfVczCMkEQDIxCsIgqa6ONG/veP9zKVGULHpGfl55cxu3rK4zO7ciIzEzNykjN56REhod4+IVTnCMIpASnFxj7QjRaCyNSKQQbONIhOKwkPqEuMLIsPpUel9tZW9jdWd1WRYlqjEnbbCuPC8icLCqVMTuGuxo53SxWzrZE9pF+f6jBvX5tpnLgWVt1dLF5Q/+1XfpbtPMtbxxXUq/cuzG+72bb7et3csRr8bylAl8bdPGzcs//tSzfXdw+37v+n6L7lKlbI7Rz2f0C3InpkvEs/SeySTOVBZPlt8/XTqgKx6cKZ9cqhSvpfE0aUM65dv/mP/g65Te6Yw+dfHIXNnQbB5bXtStKOOpSnmKqmFV3Zi2ZlRTxBUX9opLBhRZ3cK4tlFqFz+WI6H2aYK7pDTheu69z3323kWef4d05SvPxaet7/xr9Zc36ne+imqVR7Qvhncte9eJAlsnwjiikG5lUJc8qEMWyVFnCC6nTVyI79MxRlZSR1YYQ0uMoaXU4fO03jlqz0JEh9q5aCiwWVE1+zy8VYehdcU3ThdzFqqY2sLKgUR6WRw1M56aGhFOtbV18Q+ModFzMwsbiuq6GSXtld3Cqy//tf7hv9fe+/fay39fe/ffoqWblU0DleXttf/hYhklOi88ON7NKcwWE0nERxDxwTi0H8o62tmhJI5ckRiX6OdFBAOdzKAJvp6xLvZkZ9tUf89EdyeyAyE7+FxOSEiQLd7eDGJvASNZmqKM9A5cjHd3DsRhUGfP2AKMop0ck7w9Y51JobZYP6RVOB4TY28XRcBG2mFiCNgYO0wkFtGWHLU23HJlouPaZNfG1P+4uC1ibwmZe2LWjrBrW9B5ZbRpfaTx3nTfA1X/eW6FuiX7+njLk5mhPWHXeW7F5v928QDFAxd3RawDF/cEPXtCzu7BkilB53V+1zU+c0vUvyka5hXlOhsDSCZAB5CJPciEBAE7QiEkKMgeDCCCAEQQgPAnjXYgwz9iYmRnAvjfLgL/00U05H9yaI6gP0fQnycazBEM5uwMdXj9GZyeFqevwRuocYZqrKEKY6DCGEyj9ZUYfanNGQn6rAh1lm99eszy1IjF6REr/REkcBBhzLE06oIDOuGgBphhscFbOacOFRocrTY+0Q46wwbr90INeGZGPDiwx9KAbWXYizfrd8bLU2jXh/ovqxRKuUStVc/Pzep0Wp1aNadRL81ql2Y181qFXDQqFwxNTw0MNJY2p8W102OZieSOpOi2lBh2VmJNbJivGaghIb4hKfmcDd4TjnYyR7lY4ZyRti4YAgJqEeoXqJqeXlg7r1tZ0i0uzC7M6+ZmxVKJUCyQyiUyuUgpEWgl/JGO1iJqDN3LM57gQsd657lE57pS0kiUQDPfTN/czpy+RN/cImpjGbUpEBURjYpKtIkqd06tcaQV2QQwwEQaEJtq4ZCBdKJZ4sIgcE8DEPbYCfjho+aHjkIOHTU7fhpy9DTw0GE80CjU3jaYgItxdcyKCK5KTqhIpGaFB1UkUosoUYxA37RAvwgi3t0c6gQx9rCAeVjAXE0hzlCwm4W5G9zCDmJiZXgWqnfC5OQR0KmjcP1TrpamZCd7ipN9EBbljbR0g8MczUAkGMgBakKEgYkwsIMZ1NnSzNfGOpiADSJg/LEIHxTc3wbuj7LwtLZwsYbbmVtYG5uAT50yPnbM4vQJyxOHveAmdG9ioicuLcC+MTWqkBrk74ByxFh4kPCORHxbW/v1/TvXbj1ev/vi+rNPlRsP+BdvaW+/37ewzdRcmbhyKp0K6QAAIABJREFUn7e8M3HhRmhKpZ1btLs3BYP2wKJdbJD2GBs7FMLGFAYxNjob6OvWUJlfW5jRUJhdW1ycW9bqUSeD9j3WH//uxOSrYwcuSv5w8fB/uHhs/Pfjo6+P/+niyYRrJwMnCElD9HxWSXZJaWZ6RXZqTUZmET0TbWUHAsLt0I4EjBMB62xt7UBwC6GXd9ZOzXOWb9Zqrrcs7rfM76RwZQ3K9fKplYLh+RbtTvv8jZa5ff6tT2uU13JH5inNk+SG8cz+mSrJev/6250r9wumloaWtjbvPNtcvS5uZxd5exc62s7V5d0cbp1ID++OdhuI9Rmm+DX72lZ5oTk0X3Vdxmxznrw2uzUhrCoucri9RavUCpQLI9r1Up4yvKyb0SVskq1VjusymZOJtTx61RC9coCc35VQyk4pZ6aXtpNpuZ4eoV6Ofr5EDzckkQi1toVY2ABB8NN6aD1DrKEh3siQaAy0NwYSjYH+WHRqWFhRQmJZakZnbWN9aW12eh6NykiKSSyMo+dGkvMiY/LDI1K9vOIIhDg7fBLBNg6DotogKCiraIQ5BQ1PtseluTrEO9rSvZxzI4Iq6ZTuivy2fEZfZX5vaVZ+uP94Y6WY0zXQ1dXb09/K7u+X6pqFS4wuEaVuKLS0O6dP2zK9XTF5MalLGdsizhhcYq4+L5Zu9m19mjl1JYY7E85VNF+5f/mHX6RPPr/362/Xv/pOfvtjzcPPygXniyYXe9cf9a4/rlJcadLtlEvW03o1RWMrjartGuVm9ugyhaNKHJwXPPmn8PGXSbzZYvF64eQqrVOa2zdTyJsrGJgrGl0uGln8f+i6y+i4zzNv/CILh3lGwzzzm98wSyOWBqThGTEzy5Jli5kssCxmsC2WLGMMscyYpJA8bVJKmt3t7jbd7rPdbVOMA/8XStJu+3/OuY7OvJiXOucz3/u6rvs+tXSndvZG2fm9opHNsvMHmUObzr6L9oFNc/+meXjfNHqYs/udrl+8tn/n3+jb78lu/zLu9kctP/2f3d9+sfaz/0jsWDV2X45t24tpuRDXMhffMp/Stx3btBDdOOke2c4YP8g8t188fzNrYj9jYi976krG5OW0icuWwUtJfZdiulYltefie7fqr/wksW2H5+1Nbd2p7L9yqn+3qmEyLaPe6ypOdeUnmzwgqIlPcqZllxdVttY0DWdXdzWNX3z080+P/vmPdz/+07GLy1df1beM19d1nS6vP11Q9K2LFSmmNL3aAgqOywjw4/hs6zcueg06EQahJJNSo/ROjdStlRQkRGUaNG6lrMySVG6xJIKAmISTUIgyKomNgAJoVAKf69Eq4/hcNiQUxCDsanm6Qe9QyowAL5pFMwt5NgmQLOJZAK4N5NtEvBQBoyfHdnem6/5894P57ocLPV+P26wOPl0dfLoycOzi06Weo+nWYxe/vzFybbBmu73o6ULXBwdTL5Z7/87Fb1H8Wxdfrpx9uXz2xfLg1y6u9D5d7n+w2Hfs4tmSPAUaKcfjZXi8DI87dlFKwIFYNIhFi3FoMQ4lxqGO31EAcEgAhzz+LMahQBxKhEeJCCghHinEf72hcby2yMehuHgMF4/xORBBDkSQyyD0ry4KILsC6A4A2wUQu0Lk8dPEWzzYBg+6BSAuCZFrXNgiM3SGHjJFC5tmwCeYyDEacpCC7KGg2snIRhykEh5YHOpbgzjRjA/tI8JGiMjzJOQEFT3BRI8xkKNM5Dk+aUhAm7PEPxjqf7K1cftw/8b169eu3rx+9Y2rhzeuHl67duX64eGVvd2d9ZWFi8szm4sT4611bbnuzkxHX4atJyOlMyO5N9fd7EmJoeCrLaZGT6oZkESxhGoaT07hKlmAnCPihjMSImIX5pduHB0d3r5z9Y3bV27eOrx648KlzbWLFy9tbly8eGHzwuq17c0Lk+Od5cX1Hnd5rCVXHF+usBXKbDlSh4kaW5lYccrd2pLV05LZY+Kl2LjJRYqMcqm3Tpx6UmgtY+hyCWAWHsimgGnhQiOSog9BSgMhYFCYGIoUwtD0ICjRPxjnH4Ly8Q8PPBHFZSaIBBa5OC06osbrPJ2dXmhOaMjwlKQYM2IiCpLirFKRjkKU41BaMkFPJWnJRBURr6NRI9gMGYXIxSIZaCgh7AT6hA8fh7DIQK9OZQJ4eipJGY6TElDHP4vEWBSAQwuxKBEeA+IxchJOz6RE85lJYr5dKXGqwBSpIFHEMwh4ShaLRySGQ6H4oKDwID9GiF8kHZuqBzIiRZkG4EyGsTXfmZGgMQDMGKkwQgI6zda+ruGJ6QuTC3sTy1cGZ3bbRtfbxy81DC5Wdk1V9k7lnO7POtmtiHPJ9ClqvZXL0wuFeh5XweVK2GwBiURAoyDxMZrmU+Vnqr92saSuQ3fmAmHkfdjsp0ELr/1XX/uu/9l/7Qv/1a981177rP3Fb+Vz/6UvvnZx+nXA1Gu/0T/AOn4VnPYwOGFOkjmRUdZfXVxTW5RfX5zdmJ9flVEAsMQELA1giwG2SCqQAlyJShuXWdpY0TWe3TKa2jKW3jae1zOT1TqedWakvGchvX64vG+5qHchq30qt2e+oG8xq30qr3M+s2kis2kivem8p/FcUuVA1djGwpWHb3/vx987en5nenG9pnrvZMVHGzP/frC4czJrNjtpMcvcn6TM5yCrlLT5Uvud4Ybbw6cuni46Y4/tyk+7sjR3ZWO3pro1s6Qpu24w/eRISmmnubjVWtrmrupMzjuTnNNszWl25DdZs+rS8us9qSVKaZSICSpYYi1bLCWxWXACDY6nIbCUEDgXguBDkVwoXIojgBislEDINhrbyysGGxvbKiq76hpOFpYWeDMK3BkFNk+xOaXUZC6Mj8uPMRRFRRToVLlKcYaImypgpAsZLna4jUl0ccNtLKKdS3YAzBQBzSKgp+slLTmOoarcqcaS7lxnldmw2N6wMtR7vq9vdPR8z8j08OpB78V72b1rnubZ9Palhvk7xSOX84b2swZ20/p38s7fLJo7MnduVlx86T1/yzpyWd+x0PbwB7d++/nMO784//BHY7ffPffG9+eOflwzd6Px4oPV731y9t77Y48+vPnJl017bxdNX7384X8ffPSHjR//dvHd/5j9/ieL7//n6Fu/GHzyYfHqndy56xVr9wqnDnNGNgvH9ytmbxZP3igYv1I++0bZ9PXMoY2MgUs5o3vOvovuszuJXatJ/ZvOmduJY1fSt17N/Oar9Ge/kO79KOLOf4hWX1R//5eXP/tq8K33ta0zkR2XtC0Xk/r3rP0Xk1qXE1vWVGUj+qqR1KEtz8BGzth+9crd9NFtz9Al78i2a3jLNrSZ2L0a17ViaF+Wn5o0jhzUXP+xoW2TmdHj6d4rG7zSMLhXdWYmLftUqrfU6y6wmDxisdZo9mblVZVWt9c0nc2p6e6Y3nn88e/f/Pj3dz/+092P/vzwoz8uXXl5svncydrOxrKTjfmFpzIzTqW5v3XRLOJbQL4FFJpBYYKAm6KQVLvt9eked4RGiIKpKCRPpM6qErs04sLEqEyD9tjFErM5XigAiTgJhSilklgIiAiLjhfyXDpVHJ/LgYaJcSinVpkRFfG3LlrFgAXgmgVsq4hnB/lWIbM3135vtvvBfPf9ua4H893/6OKz5d4ni91H0633Z9re3T73nYtnD/sqt9uLni/1HLt4a7Th6VLPNwr+LxeP+4v/6OKL1f7na0MPFvufr59/sjrVX5CtQCEUBIKMQJDhccclwWFBLFqMw4hxmG9R/NbFYyn/zkWAgBYRsd/S+FcXr0jgx5HxMgi9DEL3RdA9Eex4i3FPhNgHkXsgagdAbvJhl3jQDT5inQdfZkMWmaFzzLAZBnSKDjtHhQ1R4UN0TCcZUY8KLg/zLwn1Lwnzr0UFteLDBkjwURJqIhw1TcVMMJBjDPg4CzXCxAywSLPxUTfPNO4O9K2eG12eXVxZ3NzZvn758p2Dw9sHV+7uXbm1vX91eWVtbWlxY3F2tPVUc463LcvRnWnryrS2Z6Z0ZDsaXeZEVnilxdiclZkEiHUMrp4jklE4EgZfzOCBTEGcPvZMU9vEwuL4/OLU/PLU3NLUzGL/2dHewaGzI2Ojo6PjI8NzY6OTvV2D9TUjNTWjxXUdKUWValcOYHFzkiy02PK4kqKY4oGioY7MTivXbGMkZPMsJ+Xek4C9khVXRJbnEIBUDMeJYiYjKHEwfEQYWgfH6rEkBZoggKFpwVCcXxDaLwjldwLt6wvg0Ea5zKKUO3TqIouxPt1bbk9uzsssMMV7ItQFxvhkOaihEiU4pJyAVpHxWjJBRyFFcRgxAo6aQRPg0Vwsko4MI4b4icnYBJBvYFAUWKQMixRjERIcUk7EKMkEJYUoIeFFeAxIxAFYJICGg1iEjIiJYFItUqFdAaRIuEYRL1bE13K5QlI4FQYnBQcST/jwEEGxXKJHK8iLlaVqOFXWiO4iV2Oaxa4QmCSCRIlExxfnOHIyXYWprhKPpyI795Q7vcpkK7B5SpLdhUmu/AR3XqQlTRmVoopIkcgTWWwti6nispV8rpzNEpKJJCwSlhita20ob6oqbKsqaa6uKanr0J25SBj9ADb7aeD864DV1z5rf/Jb/X+5+HnA1OuA0d/DO34VlPogOGFOnHE+vbS3qqiqtjCnoSj7TH5BTUaeiM4loXBiFlfG4qgBoZTL08iUcfHmyESr1uSMsKVrzKmyWLsq0alPcmnjnPpEjzzKqkx0SePtQEyKJN6uNnrFBqs6zquIdgl1Vp46JSG1uuns8uz64VvP33372ptP5pe/Oz3179trXz5944/39x4O1F8odu5Vpl8qcq4VOW93Vb2z2PvOUv+D8ZbVkzntqYnDFbn7U+cOli9UFdfHxLqlGhtPkcyUW5gKI1eTxJLH8VVGviKZK0sClEmgIj7JlGqOt4MMQEhkAlgqiKUJkOEMKI4Kx5PhGGoogh0C54cheBCkCI0DMPgYQHQyJ6elrKy5tPRUfkFDbn6525tnTvEaYjKiY7JioguS4rJjIrwaabpanKkG0xV8G5+czCK4hRQHL9zBD3cBZAsTZ+eTHQJyMoeUxMS5ZKySeGVLurG/wN7kjj3jTVjpql872zM5OHB26Fzv6NzwykHvpTvZ/csFQxfSOhdKzu3kj2yVz1wrnDi0da3kz9zMm7/lHN3vuPfj4o0nSWc3o0ZWu77zk1uffdH/+AfJnbMZg6uVM5eLxracHbPVSzdaDp5njO+cufxq7f3/zp25Wrn2xq1P/uvSB/++/4vfX//1n9/4zWe3fvvH9Z//ZuUn/3fw8Q9Hn79/+C+/PffoB7XrNyYe/fD8wx+d3nrctv+idf9595W3Cif2s0e28if2syf3kvuW49rnk/ovZKzcTRzZztt7uvbbr4qf/NJ441/ib3/Cmb5X++6vb375Vfuz78paJ+Rty4ahfcu5q7aRbUvfpcjT88ryMVPTsrvnUtrAdsH5ayVTb2SPHGQO7WUM77kHtxwDW8ndG+bOS7HNK5qTs8nj18pvva/sWqfkdjsH94pGrtQM75c0TXlyGjyppW53vsXskYr1yZa0vLyasqr2qtNDOTXdPQuXn/zzH978+advfvynex//5eFHf1y4/LyueayupuNUad2pvIKGjPRTqa46l63UnOhUShP5bIuInyIVWcRAgoCbLBdXOq11qS6nTgWg4Vo6xROps8iEdqUoP96QadC4FNJSc2KhMSmazwUJWAmZIKWSWHCICItOEPFdWmUsn82BhoBY5LGLdoU0QcCJZlItANcmEVoArkXItoFch5hnE3H68x1Hc133F7qO5rseLPzVxWfrA8/W+l+uDTxd6nm80HU03fpwruO9nfF3Lgxd7q3Y6Sh+sdz7/v7k86WeW6MNz5Z7X60P/oOIAy/X/tpffLk8fOzi17HywtkHi33P1sYfLU9056TLkHA5HiMn4GV4nBSHlWAxEhxGSsRJ8Njj1PhtATi0CIeU4NESAkqCR4vxaBEBLcKjABwSIKBExL8u9f/1vptrMuRVKeKqFHEogV8GYZdB2GUJch9E7AjheyLEvhi1L0bvilBbAvhFPuQCF7bKgSwywxYYYfNM2CwLMUGHj1ERwzTUMAvfSUZVhgVk+/nknvApDvOrQ55oxYb0E2FjJMREOGqKijxPh4/TYZMs1DkG6iyLOB2pXk5PrY6JigMBrUQbqbek2HKz8k5W1veebBnpG1uaWt6dX9leWd28tLI22t52Oje9KcPRnuVoS7e2Zdt7ClMbPZZYBrEqxdSalxMnEMjJND1XKKNxxHSemCVQixVJscbU1CxPek5qdl5GdkF2TmFOTpHLne5yp7ncXo/b7XE6s12uyszMjrLSiYbG+brWrpSSbH6il51go8c6+eZ6a91Ja21nVrsHtMfj9amsxGxWQjnPXMs3VbCicgiidBzXjqAZQ4mxodgoCFYPwahhaDkcwwmGUgOCKcFQfGAoOiAE6XsC7uMbHhKcpJAlq1XJKnlWXPTxf3N7UW5OQrQnQp1vjLPIRCoyHsTAQSxcRkSrKUQDkxrLZ8fw2DoWXUTEMpFQFgbGxkBVLHK0gKUm4TThuCgGxcCkRjApBjbNwGHoWTQFNVxKwktIeCkRJyNiZQSMBIeU4lAqEiaKSYplh0exqXo2Q06nc7A4UmgoLsCPeMIHxEHNEkaqTlAQJ/eoWHkx4u58e2+BuyheawbY0RyeisotcuXmOgt0kjilJF4hTVDI4iP0ZhDU8fkKQKxjCeRcQC0U6TkcNYelEfENIN8AcLQijhJgihl4CgmOMBn07XWVLZWF7VUlzdU1pXUd+mMXZ34XNP95wOrnPmt/9lv90n/1K5/V1z6rn/ktv/4HFz+Fd3wSnPYgKGFWnD6eVtJdWVhRV5jTWJTVVFBYm5EjDKcS4XAJi6HksbRCnpRFE/PYMomYJwBYfJApkPBAFVcgY7AEIkDG50n4fClXIGULpWxQzgRlVJ6IJ1IBIjWbLRfwNQAQyWCpXGmVTe1jQ2dn3rr/8u29aw/GJr47Pv5vFxZ+c3jhl3vzL0bOHFRn3m0ue9Be8/Zo60ebkx8dzLy7OnR/9MxydcZAdspAcfq5xtq1kfHWmmZznEcpM0qkRkCayBNH0wUqrkQnlEXzRdGAJAYAI9SqaKvRGSXXC/BULgwnROBAFFEAw1KD4dQwJA2OoYUi6AGh/DCECIEB0XhZONWi1pR5vSdzc6syMqrS0kodzkKjJTc2zilXpuu0mVERWbERaRFKhxJ0KYROKdcK0EwcgpmNdwJUF0j3iBkuMcPKD/eIGW4RzcEnJ3PwbpCaKmNUxMtOOwyNjsjufOtqd/3F0d6Zs0NnB0aGxhbHli8PbNwtHFrxtEykd86VjG42XXizfedRWt+arWOhcOa6d3TXNbxz4cP/Krn4ZmzPsnv9WvW9F1f/+JfB5++njqyXzeyXju/mD13M6l+tW7pZPns1c3irZu3eyQuPMkd3q9duV6zfKFq83Hj5UcvNV2duvOy6/+7hf37e/eD/1O493PjZrx7+zx/arr1oO3z28L+/2v3wN91vfGfm1c83fvR/b33y+bnHH8y9+uni9z4effajnIWDso27qXOXi/ceOeevnn70w9X/+rzw6MOIS9/R7n6gWH3a8bP/vvL5Vx3Pvq9um1S3LySeO4wf2o7rWk7oWdO3LEQ0LVoHDowdG56zh5nnb3iGLqePXM09dyP33I3UocuegQNX7761Yye+cU1XNW8buVpx411F6zwzr909tFU0slczvF3aPOHOrnd5S9zefGOSUyrWp1jS8/JqyyrbqxsHc2q6+5auvPiXP7354ad3f/7Hex9/9uijP87tP61tGq2ramsoqT2Vm9/4jYvFxnibDEzgsSygwCoXJ0tE8XyORQaW25NrvU6HVgmg4ToGzROpM0r4NrWoMDE606DxqBVlFmOhMSmKzxERv3ERCRHh0EmgwKVTRXOZbEiwBI92aBTpBp1NJo7jsaLoFAvAtUuFySJeMsCxi3lOicABcgcL3Ufz3UffuHj87OLfuvhsuffYxceL3e/tjL+9PnjYV7nbWfJype+Dg6kn8523RhterPT9nYsvVvtfrvX//7r4dLHn+Wrfi/WhB4t9T1bG7i+ca0tzSREwGRYtw+PkBJwMj5XisFI8Tk7ES/BYMfY4MmJAHAbEogEsSoRFHbt4vLwowqO/PlwlYkREjPAbDr9dYfS5KkVcl6NuKtDXZMgDMfJAjLgqx1yRYfZB5J4IuStCHdcOgNgSIjaFqIsC5AoHvsSCLrDgcyzkFBM1zkQP01FDTFw3HVsNC8r08ckK8CkOC6hDBrZigwcJsFEi/NjFSTpinAaZYMAmmZgxOn5GLV9P9VSolMyAE5ggNArBRWKAcLpWoEzmKC0Ga1F2ZVdz78zI+dWJ8/N9Le0N+XkNmalnstzNmY6mTGtrjvNUanIUg1DjsjZmpcWLADWdqWSwZXQuyOCKGFwpH9QqtBH6KLXWoFTrlUq9WhWhVUdq1JFqlV6l0ijlCpVMrhaJ4uXyguTks5XV01WnT8dmptINLmZsYrjOIbTU22p787uqksriwyOSCJoMdkIuO76YG5dP1WfgQDeGbUNSTDBibBg2MhStDUYpgpGiQCg3IJRxIjQ8IJRwIgzrH4L0D0X6ByN9/ZH+/nIGPU4MGvhcl15bZEk6leltKchOjdJlxRkyYw1mKaihkgAMXIiBgXikmko0sOkGNl1LI2sYVDWLxsbAydAgGZ2YIAXckZr0SF2qTpUeqfXqVClysVEsiBNyI9l0PZOuY9D0DFoEi6FnUtVUopyIkeFQMixcS8bEMEmRTLKSGi4k4BlIFCE4GOPnQzzhA6DDXFphRiSYYwBzo8F0Ha/WZujOs5/2mjxqsY5GAwmUlMjE5uqW5Hi3iKtRSKKUsii1wiCTqhVytVqpk4BKUKgQ8OR8tkLE1Un5BjFHL2GqpXSljC7loCnUMKQ90tBVXdFeXthRVdpcXVNe1xl55hJp9Eewmd8FzX7uv/Lad+0v/mtf+i5/5bPy2nftdcDqFwGLXwQsfhUw92XA1Gv/yc/8Rz5FdPwqNONRUNy0NG08s7inurCioTD7VEFGa0FhbVomSKFSEAgRgyrns0EmVcSiibgskYDH5wmjo+IL8kvONDT1tHVmuVNVoBjkCcUCkRgUSyRSsVQGiiVikRTkgxKeRMKRSblKDWjQSuNKCk7V13YMdY29e//F93euPR4+/6y752lr49WK3Au5tiu1OXsVGXfPlH1npP37E91vT3a+nOl8Mdl2ta1sptg1nGM9W5I503xq/exIc2ldmjktSW9TS+IkwgiRUAOIVCKxQixSSAGtQqJXy/UxumhboknFFQJYkhCOkWOIMhRBDMfwoWgeDMNFYNmhcG5gGDsghBscBiKxGgYrWaMtdDizzeZCu706La3QbM6INORFReXoI+xikVejyI+P9mrlJiHLJuY5ZfwUgGZkE83ccJuQ6paw3BK2A2TaALpNQHECVKeQYucRbDyCR0TJ0/LKYkS1JmVLeuJYXcHqYMfc2aFzA6PnRhfG5/f6Vm6U9C9nt0+XDK6enr86sPOkeflWevtiVt+F4vGDvLH9/InD1ff+s2Duuntsu3D7Xu2dF7u//nP3ne9mjVwsHN6oHNvN61opG9o8OXW1Ymy/cf5u6/rjspErxcMHVYu3CmavFsxdL5i/Xrp6L3f2Ru3W07UPftuw96J8/X7Hjfcatp/mnNtrO3h58b1fn3/80/rNN7tuvNr56W9u/+ovM69++vh3n738y1dX/u3TzjvvzL73r2dffrj7q9eX/u0vB7/9cuYXv3HtP9OtPYw6eC9669XUr35780+vm248SRlcTh64lDy0benbsPSsG3tWY7qW43ouJvXtJfTs2c5edY1et/bt23v3ss+9kTl83dm162jb8nTuutv37E1byY2bOaM3T+0811UMSDOb8novVA9tnxnaLD816sms8aQWZ2QWJyZYFTKDw5aVl1tbUd1Z3TiYV9fbv3T46l//cvTz39/+2e/vffjnpz//8/T2w5ozIzWVLbUFFfXZuacz0hvT3HUuW2FirE0GmkX845HUFCkYx2ObpaKvXdQohCiYhkZxaFUJIo5TJylIjErTq1J1qvJkU15CfBSPA4bjpFSSmExgIiAiHNokAdx6dSSbzoYEqyhEl06VFqFxKCQJfE40k2rks6xifjLISQE5djHPAfJsAPtssffeXNfRfNf9he6Hi70PF3qervZ/fV3417wNPF3qvj/T+my55/tbo69W+y/3Vux1lb5c6fvx4cy9iabbY6derQ++Wh88/vKr9cG3LgwdM/l8pef5St/z5YEXy0Mvl8++XBl6uTL4dKnn+Vrfo8WeJ6tDLy9OPl6ZbPY6QGiYBAWXYpByHFqOx8rwWAkOK8agxRi0BIuREfBSAk6Cw35zrIoBMQjJcWrEo8VYpAiHBHBIKZkgIRMEOBQPgxAQ0GA4XkQiCPBYn5tK7E0V9oYSe1WGOhAj90HEoRR1KEXvib52cQ/E7IGYXRF6G0BvCFAX+IhVLmKFg1jioOfYqEkmcoyG6A+H91JR3QxcAxaSH+ibF+xbBg+qQwW14kKHSPAxEmKSjJqmIacYyPN06Hk6ZIKGOEfDTUmBNYftdESEJAwaHkIgYMQMThyocbMUNnlivig2h6vzRiYXuzJrMzMrc1ILKrLzGvLz67PTTmW5TmfZm7MdDekpBhapODmpNtUVLwZUNLqMSgOpdJDGAugsAZ0jZHEFbB6XyeMwuBwa59tiMdg8No9FZ3JpdC6ZApLIJqliuLLubEF1hcrmpkSYSZoIlLggKrPSXFqdUp6ucuqQYiNJncaOSWdEplM0bgxoQ7ITYeExYbiIYJQqECYPgIoDoIKAMI5/CN0/hOwfQvAPwfoFo/yC4H7BcP8gmG8A0tefBoOI9Mp4AAAgAElEQVRrOZxIPs8TpS+1mutSnU056enR+ryk2IyYSJNUFMGiCbEIHhomxCFkJJyGGq6jU7R0qo7NiOCxxRQiFRbKRsNUDHIiKEgQcGOYtBg2PYpJ1dPJWhpJTSEqwwkqSriGRolgMeIB/vGwTwyPGUGn6Ch4A4OYwKXG8Vk6FkNEJNKRKGJoKPaEP9bPR4gOdWuBVL0oO0pcYlRlG4DiRMWZzKRaT0K+McoeoYqVyQtTs7JcmfHRZrlMr5RHiISyCJ2htrqmt7traGCgq63DarHyuWIBV8ZhSMQ8rZSrA+kykCKWUAAOkkyFoGyGqM7a6rbKko6qsubqmvK6rogzl0gjH8BmPg2cee23/Npn7S9+q/9PFwMmPzvOi2FpD0NjZxTpEzklvXWFlY2F2acL0zsKCk56MkASjY7EiZksOY8Hcjggny8WikQCCZctsiTaFyaXbu1df3jt1uq58wYQFLNYCgCQCwEZAMgAoVwoVApEaoFYwRLJaSIdX6MRRBhkiXnp1UU5tSNdY9+/+/jd7SvvzS6/0zd4t7riUoatM0LUEytby7HfPFl053T5zdNlN1or7g40HA3Ub9Vlj2aZRvLsM/VFq91NW6MjrcWVuSaPN9YRLTKo2DI9oNQBEr1IFAGINVyxXiCJFMniVRp3QkKkQCjGEUA4Wo7GyhBoMRQhhaMUaDyIQAlDIKLgMN6JIM6JQBCJMstkuWazNz4+NS6uwGorczgyo2NcSmVuhD5Xp3OCIrdMkqnTOiQiE4eRImDZAFaKgG7hkJM5FCuPZhcwbHxGMpdmYoYn0QlmNsHOJzsFFCuPaBeQMhXMIoOwyqSoteqbMi2TLXWrI2cne4cm+ieWly73Te8Xtk0Xd843Tx70rtzqX7t7euJyQddycd962dnNqvH92plrs49+VjJxkD26Wbz6xuCzH+3/yx/a9x4XD29UnN0q6loualtsnrjaOn3j1NjlM+dvdEzfaRy+emrkSsvc7faVo+4Lj5vm73ZffDa4807H2uOpmx8s3vuo68LT7gvPOpYfnJq40b5wt33h9vD2s+GdJwObD8YPX05fe6d/4/7mkw93XvzT5ouPe7ceDhw8W3720a2f//7hr75485PPN37y6+qDx3mHb5U++Ljk7s8W/vnPWx/9rvfw2drLf1p68k+Tt38ydfPHk5f/T/+F503zd0/Pv9m8+Khl8XHb8uP2pUft8/e75u/3Lj3sWXzQOXfUNXfUPf+ge/5hx+z9jpn7g0sPz86/kVbYZUttbO1eHRzeGRzcqK7oSfeUZHqLM9MK42ItUqneZsvMy6+pqu2qbhzMr+0ZWrn28n+7OLX1oPbMaG1Va11B5cmsnFNpqfUeR63TWpAQkyIBTADPBPAsoMAiBmK5LLNUVGaz1Hqddo1CiIJpGRSnTmWS8D0R8kJjdKpO6dEoSi3GvIT4aD5XTCaIqUQgHMdCQiVEXLJM7NKpIlg0VliQIhzv1CpS9Wq7QhLPYxoY4X/noh3k2kH2cEnq0VzX0XzX0XzXw8Wehwvd37r4bLX/xWrfy7X+p0vdR9MtT5e639sZf7Xav9dVuttZ8mq1/4ODqXvnz9wdP/11y/CbuZu3Lgy9dWHo1frXczcvVgZfLA+9WBr6tr/4eLHr6XL/s/Xh5+vnb57vP+O2SRFhcixKikGASJgIDhHCIHw4VACD8mEQARwKIGAACgGikSAWJcZixFi0FIeWHM/jYI+nVdHfvKeBFRFxIBEHkvAiEk5IwPFxWJ8bKvx1Je6qHHMgRu4C8B0hbB9E7oOobQC5LURuC1E7AHpXhNkB0FtC1DoHtsqBLrO/vulmkgE/R4MNU+H94fBOEryTjm0kIYvD/PND/EphgXWooFZcSD8RNkqCT4Qjp2iISQZ8ggGdoEPGKZBxGnZcwFpOSuhPjI/Bk5iQcCJajMDIT0ABPN8Ym94U6TktM1cqEoujzCVqrU0ti/FaXOWZOZUZafXZ3lPZzqZcV0OmPYZHK0lOqk/3JIgBNYMmp9HEFKqYyhDRmUIqU0BliBgcGUco4wgkLL6YwQMZXBGTB7D5QiaXTaHzaQwRjQHgiQYW72x57URZY7kyxYKVxaKlWpQoQ+86nXayzFIYSVbKw9gmsspJ0zjIimQMEB9GiwkN1wajFYFwsT9E4BfK8wlh+wQzfIOpfkHhvkEEnyCsbxDKJxDhGwjzC4T5BcL9gpABgQg/P4BANAh4GfHR1W57rcdxKtWdFRtZkmLMiI00SoBYIU9EwHDQUB4WJsShJAScghyuptP0HLaOwwZIBBoCig8OIIcE8hAwdmgQLyRIAAnhQ4K50GA+PFSAgAgQ0ONnisU4jASP1dLC44XcFIU4RQ4aAV48j54oYCQAXC2LJSAQaEhEOBRCCA7G+/uCGIhXL86IFOfGSitS9BkRwowoYXVaTIFVn2+PLU23l2R6+9vb3DaHRCRRyFVSUCoSAMa4uKXpqesHO1sXlw92NvLzcwBAJJUqeVxQxFeIuUoFX6ngyBQskIujURAYc0x0U13NmcrStsrS5urastruyDMbxJH3YdO/C5x57bf0mc/Kn/1WvvRZ+tJn+TO/1c8CVr4IWPzixOJX/rNfBEx9HjD5OmD0U0T7J2GpD0JiphRp47nFPQ35Fafzs87kpXbk5dW70kA0mQnFiylsKYsv5oAAV8JlgTy2jMdSqESGsvSKkzlV9VlF1a7UCAZLTqXKmWwpgyVlsGR0poLOUNHYKgpHSeRoyIAIw+VhBRFgnM2Y7bUXrkys/uDNJz/cvfrT1Uv/urz20/HRWzUl817jZmna7abKa7XF2yWZu5W5uycLLreWX20p26rLWaxIna/OXmwqX+1u3BwdPJ2Za5VHWCWGeJZMT2LriXQVBqfBYyKIJC2GoMLg1QRSFJvtjtDHi4RaKlUQComiUGwCYQKVFksOT+FybEJeCpdlpFKiiTg1Bqkl4fISYtuKCnPNpqykxGKbNS8pyS5XWiWS/OioktiYNKnEKQA8AJjCZCeSKSYa2USnJLOoFhbFwiRbWBQzg2yikxMoxFgiLhqPjglHWrjhdoBh5VOtPIpXysqLBCpMqlKjuihJ016YttzfudgzsNgzur9yODWz3z64dnZyf3X70drOk8VL9xc3Hk6s3B6aPhyavTJ96f7ywYvDxz+d2n50buvRwM7D3e/+8633f716+/tz209mL94fn7sxu3L3wvbzC9vPVjeeLl94srr2ZGX50crig73tF1cP3r555XubFx5dXHm4sfZk6tzVidHDxZnbU2NX5s7fmJ+4MTd+bXnmjeWZmwuTV+YmLs9NXJ4c2ZkY3p4Y3p4dvzw1undh8d7i7K35uTf299/a3X/n+q33r95+//rR+6s3Xp67/e7gw5+33Phg4O6H80c/Xbvzg71HP9u595PLdz66++a/3rv+8bXN9w433jm8+Opg+enVtWdXVp4crjy5uvr4cOXB7tLdrYU3tpZubyzfWVu4uTh9ZXryYHJ8d6r/4mjNeGt6S6P3TF/pUGdRb2/1YFt5Z0lqaZ6nIDM1NzbGKJHorPas3ILayrru6sbB/Jqe0QtvvPXvn93/+A+3P/zD/Z9/9ujDP45ffLOm8WxtZcvJwsr67NzG9LQGr7PKZsmNNVhAQZKA880KoyiWyzJJgDKbpcbjSFFKBUhoBIvu0CqNYp5bL8tLMLg1MpdKVmxKzI6NMfDYEgoRpBAERCwLAZGGEyxyiVOrjGBSmSGBMiLGoZGl6tUOpTSeT49kEI08dgrI+xsXOQ4xe7Qs7Wiu6/5c1/3ZroeL3Q8Xu56u9n1bz1d6Xqz2PVnsOnbxh/sTb60NbLcXHfSUv3Nh6IODqXsTTfcmm789O32+0vc3k6j9L9cGXv6Ni8+XBp4v9T9d6Hm23PtsdfDWZFtvjrXJbaoyxXsUkjSd2qtVOhQSqxQwAbwEHjuOy4qghquJOCUBK8dj5DiUBIsUoZBCBPz4Lx8K4cGgAiRcgELwMUgBFi3EYoQ4rBCHFWAxfAyGj8Px8TifKzLMoRS9DyK2BdBNLmSTB9kRwncA5DaA2hIgN/nILQFyS4Dc4CMu8hBrHPgqB7bMhi8c33RDh52jwUfp6CEaup0Ibw1H1+NghaF+OcF+xdATtcjAFmxwHwE6TISdJ8InaPAJBmyCAZ1kQM9TINN07DkWZS5KP2VNdrN5PBiZjpOiMbIwpMRgq7WXDes9zWBSlTa5Nt5xUq1zi3h6U1Rylt2b53TXpHvq0x2ns911qdYEAbPKmdKcm5kg5KppFBWVKidTZRSalMaQ0lkKFl/B5ikYbBWTo2SyZVSWhMIUU1kgnS1hcoU0JsBgKllcaThFS2acdHiX6ztrdc5oCFcH56lQAj1VcSanIT8xixNEUSC4CeHyBJwoHiswQGnKE1hFEAY8ARf4h7F9Qxg+wXSfIKpPMNk3mOAThPMJxPoEoX0CET6BCN9AuF8gzC8Q4R8C9w+C+fiRwyAaDjvHmFCX5qlPc9c4rLnx0RXO5PToiHiAFwPwRCQsCwVjo6FcNEKAxUhIJBWNrmOz1CymKJxEQ8DQJ3ypUIiGQddSyZpwop5K0pIJSiJGjkeLsUgABQPQCDEOA6BRPDiUAwkWwEKVJGyikOPRKG1ykVHEjQd4aiadi8dTEEgSFEYMDSEF+QFYqFMjyo6R58bJi01qt4ZjllMyjdLsZE2OzVCRbT9ZkjMx2H26plLK50o5HBVPIGOxIgT8k1lZfdWVVWmuUyX5JoOGFY4H2UwRmw3QOSCVI6fzpGSWlMRgIbEkGNwUG326oeZ0bVlLZWlzZU1ZbVfE6UvEkfeh0789Mf2Z7+JffJb/5Lf8pe/iVz5Ln/mtfua//OVxXvSf/cJ/8vVfXfTcD46ZVKaO5Rd2N+ZVNOdlteSmdefknLanaVFUQQCSF4JhhmGZCDIVRcdDqbgwGgPNl1OUAIbDDkVLwlCyUIgsOBgMChEGhQHBEFEIRBwMlQSHyYKgYv8waQBCCSFx/TCcYDIfy49SmmpKzmzMX3rv3pMfHd58Pnr+eVf37drK5TTrUqb1ZlPlm531uxV5K3ne9ZKMlfL0jcbCy02lFyrTJvPtE+Vpi81lFwdbdsaH2nPyvTJdJIqqCkDqTsAigyBxoWExwYHRAQFRfif0/iciIdAkKjVdpUwGRQ6FLFOvK4yOOpWc3OZ0dHucXW5bm93UakusjtUUaCUuETuOTsiPMwxVVTSkpxZZLAUms1sXkcAXpkjERQlxpQnxXqnExuHZ2NwEEiUGT4wl4GOIuAQKKYFCjAvHx5FwsURCDAEfhcMasDg9GqXBQmNo+CQO1cimmNiUFIDhUnDzY+XFJm1OjLwiJXaioWazf2Cn/9ztqfUnK1cezO8/W73+1qU3Hi8cHk3vPFk8fLFy7cnC5Ydz+0+XDp8sHz6/cOPe3O7Nqc3LUxtvrl2/s3jweO3Go/nLd8Yv3hlZfzi1fW/80oPJracz+w/Ht+6dvfBgeONe3+qTkbXHQ4tPR5bv9c5cOTO83zC4U9u3Vd19qax9u6p7u7p7s6pzq6pzp6Zru7rzUnnbZnXXXl3/RnnnpfLOnZr+i6Wd66Wd29WDO3XD2ydHtk+OrlUOrFUPrtcOz1b1TtQPdbXNTGw83X76b+v3/nl6752R+TcaOpfKas8V5Q2Wp/XWO3oabR1NtuY+R/N5R8u5lIaxlPpx26kxe/2wrfqsrbLfWjbkqhpOq+lPrer1VHSnVnZ4yrutJWeTSobiirpiCk8bcosVrjpTYUtWfbmnMN+dk+XJjotJksv1dmdOTkFteW1n1amB3Oquya033/7l5/c//sOdj/7w4J9e3//JpyMrtyrrB2oqmuoLqxpy8k5npJ/yuiqt5uzoCLOInyTgWECBVQYen6MaxcKSFFO1226SAHwExMBh2dSKRBHHpZPmxkd6tHK3Wl5iTsqMi9ZzmGA4XkwhCUlYJjxMTMKZ5WKHRqFnUhghATIixq6WHefFOB49kk40CljJIDcZ5FhBrh3k2kGOS8o9V5F+NN99NNdxNNvxcLH70dLXLj5Z6X262vds+X+5+P7B5KvV/s3WgsO+yu9tjLy/P3lvoun+VMtxQPyWw+MNxW/WGf8+L761PvT2xbP357p2emtSZYxsLdhgt7Rnetty0ttzM9tzM1uz05syvI1eZ73HUWO3VqSYio0JefHRWVGRqTqNQym3SCVJIiCOz4tkMrVUqpIcLiHgAAxGgMHw0Wg2HMGAQhlQKBMGZyIQLATSZ1+M2hMhdoTQTV7YBgeyyYNuCeC7ItSuCLMtRG/ykMd1kYtY5yDWuch1LnKFg5xnwmYZ8Ek6/DwdNcbEDtLQrXjoaSy0Eh6UG+STGxpQAg+uRQe34UOPXTxHgk/Q4JNM2CQTMsWETFOhcwzMKJ0wpVUsOGxFUrkKzxFR1RxmVHRSUWb1mLVkSOdu5hiK+Pr8SFNlVEyODIiP15s9JkeWzVmZ6jnptZ/JdNe5UowCTo3D2lmQk8TnasLDdRSqjkrX0pgqCkNOoatoLA2DraYztXSmjsZUUxiKcLqczJDRWXImV0JnAWSanMJUkGlqIsUr1y7VtdXoHFFQrgrCFEEYfDjTG+OKFkSQfDFyDE+PFyhhdBWUKg3GAwEIwQk4yx9C8w8h+waH+wSTfIKIviF43xCcbzDaNwj9TVhE+AYi/YLg/kEw/2CobyDSPxDh5weGk7KTEurSPKcyvNX25EJjfLXblhEbGc1jG3gcKZnEwsCZGBgLheBi0GIiSUmlK+kMKZXKxeGIoaFwXx8GHJYok6SolEYQMAp58TxWNJNqYFB0dLKaQtTQyCpKuBiHVZJJKgpBikOBCIgMi4yghZtAnlUhTpKCWi6bRyCQESgiFE4MCw0POSHEwSwyXnasMi9BlZ+o9EYIEgC8WcXIsWiyzfoSd1JtjmvgVOXCQHd6XDQbEirDYMRQmCw0LAKFjiMSDSi0BgNXYeD8kBN8SLAYjeKFhvGDQ+UwlAyCkEBR/FAoAwKxxhpaGquba8tbK0qaKqpLa7r0py8Rhn8Infztiem//KOLAStfBix+5b/0le/sF/6TnwVMvg4Y/T2y7ZNQ91FI9KQmdby4qLeloKozP7crL2MgN7/Tnm5BUSP9UeoTSGkIVoqk8WA0agiFA+VKMZJkfqwOzRH4BBlOQGIDgxKCThhDIMYwuBmKTIGjbHCUHY5yQNE2KNaOIFkQFBOOHUsS6hmyyszKqbOz5/vHXty4/WJ98/KZ1o2iot5ofW+spjVK0RavGXMbp9JS5nPcS0VpC2UZ+x3Vh60V3cm6Sr2wMy1xrrlkc7T9xtz4Rk9PhzO9SKSrFunOSHS1LEETT9DC57aw2e184WmesF4srddFFGs0RiYjL8rQV5BfbTIW6DR1idFTRdnrtSXnc5y9rvj6OHlZhChDyoohwR1iXlO6t97jyo2L8+j1JrEsli+wKxSFiQnZUZEWPs/CZpuZrBgiKRKHjcRhdTh0JBGrx6O1GKQGjdRgUBo0SoNBazEYNRatxCF1ZJyBSoqkkAyU8BgGOZZNNonoHp3IqwXTtOK2dNel5uad1q6Dk613yk89KKw9yq2+l1NxlFP5ILfyQVbFg8yyo4zS+5mlRxmFtz15d9MLjrKK3/Dm3koruuEuOLCk3c8sfdOTf8eVe8eVfduTc8ubfTs15156wW1n1i1b+pEj901rxj1H6i27847TddvuvJlsv+v0PHBn3HOk3benHTnS7lidt62Oey7PPafnpsV6w2y7bfPedaTfSvHetHjv2rJumlPfdOTcTsm6mpR6mJi6H++9nJh+aMq6FOua1qVMJuXUxGW3VY3u7n/v1oN/vffsk1tHH92898GVG9/buvD0wugbay3bs6VTfc6m7uiiPll6B8/azrV0C1I6BOYOvrEftExEeGdjM2fjM6bj06cTMqaTMqeSMmbjM5disucis0b16a0KRxloqo/LaE6tKHfl5rkzMz2ZcbFGpTLS6c7Lya8rq26vqO/Lqmif2X3w9i8/v/fRp7d/9vv7H3929OPfDa+8UXFyoLq8qS6/4vgctcHtqHGk5MVFWUCBCeAli4VWGZgsEcVwmYkifnGysdJpTQB4PHhYNI+TopTFCVkOjTg3PtKrU6TqVKUWY0ZstIZFBwgYCZUkDMfRoCEAHm2Ugna1XMskM8IC5CSsXS3z6lR2hTiORzcwSCYhMxnkJIOcFDHHBrJsINsj549XZzxY6Dqabzuaa3u42PloqfsYxScrPU9Xe58t9zxf6X280Hk03fJsueeH+5PPFrs3WwuuDdZ899LwD3bPH002H002H/cXvxm3Gfjb+Ph8pf/v+ovPV/oeL3Y9Wux5sNg3WZ19vir/fHVZZ1Zao9va6LU3ep2nU51n0lxN6e7mDG9bTkZ7blZbXmZHQXZvcUFfSVFfSVFPSXF7QWFzbl5jZtbJtLRqj7vUai8wJWcnGL3RsTZdpFGhjBNLIvmAks6UhFN8doTwbT5siwfZ5EE2ubAtHnxLgNgBUMd3hW/x0Zt81CUe6iIXuc6Gr7Bgq2z4sYszdPh5KuwcFTlCQ/WREa14aB0qpDDILyvAJx8aVIoKq0OHtuEh/UT4CAl+LhwxSUdMseBTbMgUM2yWDp2jY0apuPNS8YI1uVajM7KkKpZWCZryijpdhT0Gb5PaeYYTVUwWp8oi8qKjc6XCOL00NiU2OcvqrE73nvTYW7JSGz0OI49dEBvdnJ5qBUWRFHIkmaIn03ThNCWeIsEQxWiCFEuQ4XAyLFaGwknQODEaD2AIQhyRhyPy8CQ6AsWCo4VILABFRxJona7cMk1yIl6kQbD5oRQekiEkcCmhBII/GkQwJTC6KDRcEkYUBqH5QXBmAIQSACH4h+B9g7A+wVifEJxPCMY3GOMXgvILRvoFI32Dj1E8dhHiGwTxDUIEBIX5+DBg8PS42JPp3mqXrdSUmJcYU+FIzoqPiuaxI7lcLZvNJ2JZOCQThWSjkEIcXkqmSslUPh5PRyCocDg+OAgfFCijkuNFokQRYJVLUiSiRD47nseK5rEM38zdRLAYkWxGJIsWwaDoyAQFDiWCh0XQiGaJIEkG6gV8HimcBEfhoTAiBEKBhsqp+CSQ6Y0ACxLVRSZtfoLSo+G61dwio6YgSVufam7L8/SUZK93tc6frDNRqbEITDwEZYMTzIHwWJ8Aqz8kycfXHgZ1IVE2JMpLJDvQODeGkEGgejBkN46ajA2PxuALYmL6qyvaS4vay4qbKmpKajp1jRfxQz+ETP5PwNTXLvovf+m39JXv8uuA9dcBK18FLn/lv/SV78wXfpOfBUy+PjH2B2TbJ8HON8MME/r0ifKS/o6imr6igoGC7JH8ohFnZj1HWkcFaniKcrE+G9RH4XlgMCUCA8ZiZTnChFq5qZwhq6VzWrjMXhF3UAwOSmVDMvmITDEmV4zLleMy1bhKP6aO6lFGtmpjTkWbh0tqrs2vzw2cayirfmNr++3dg8fjE5tlpY1K8dnk2A6j7nS8qtNsGHabZnLc84Wp0yWpqw2FyxUZxVJ6tpjanpYw3pC70Fl3+fzA8/WVG90Dq1llC5a05QT7qiFxOy5xLyFuPzr6clzidlzSujll1u6skMkNCGSN0TRWUVGTbLJxWUnhmHZr3GFz1UqJt9emPxkNVEcJyyOBNAmjKErVkZ120mnzaNSJQiCKzYvhClPkyjRDlEOlimUz49nMRDY7gkxU4TFqIk5JRCuIKAkOLsJAABQEQEEBJEyEhkuwSBkOrSBiNWSiNpyoIhAUOIKKSFCH49QUTCJAcyj5XoWgLilmtqRos6Z+O7/0tjfrgdV7J8F2KyHlsdX7wp72INH2MD75qdH+wuJ4ZrI+TrQ8s1hfWh3PLNa3zc63jfbncZbvmB3fMdm+b3e9lWJ9kWJ57rA+tVuepJgfG5Oem0zfsVjfsaS8lWJ9Zbc9S7Y8SUp6Zra8bXe8nWx/Em98ZbS+Zba9k2J7ZU5+abG8Y7O9bbU+MxufmZJepljesqa8SrY/N1ufJCU/M1pfmB1PTc4nSc4nRuf92JSnJs/dOOuNeMehPb8lwpnIi1UKUpSqLLvzTFnVaFP3wrn5y7tX3n509OG7D//lR4//6afPf/bjox98d+vZk9lbN/ovbTScn8xq6jcV9URlDBgyhvSeIa1rPCJ1JipzITp7KSZ7LTpjRe9cinDOGLxdakupKLoq2t7gySv1ZOV409M8abGxCSpVpNuTn5dfV1HVUX6yL7O8bf7g0Vv//vrND39352sXPx1ZvVVZP1BZ1lSTW1abkVXv8dQ77bVOa358dLJYaBbxrVKRVQpaxEA0hxEv5BaYEsrtyTE8FhsaHMPnWuTiGAHTrgazYnQutdStlhebEtOiDSoGVUjAgFQCn4SlQkNEBIxJBlqVUi2dxAw7oQzHO7UKr05llYni+IxoFtkMHLvITQG5KQDTKmJ5FYKJmqwHi1335truzbY9WOh8uNj1ZKX38XLP09Xer108zoszLc9X+36wd/7JfOduZ8mt0YbvbYz8YPf8g+nW+1Mtx5ejHtfx6M03czd9z/+aF//q4sO5juerAy83xh4tjdxfOHdldKi/MKfWmliTklBhTigzxpab4iotCdUpSZWWxApLUlWKqdaeUu+2n/K6GlPdp9NSW3LyWvIK2guLO4tLu8vKe8qresureqtqeqpquytruiqqOiqqWkpKG3ILajNyfLZ48C0ubIMD2+DANjnwTR5igwff5CG2+KhNLvISF3mRh7rARa1zEKts+DITssKCrfHQy1z0LBM5QYOPURFnKcg+MqKdhKhFBef4+2T4+RRCA0uQobWo0FYspI8AHyZCx8JhEzTEJBM+xYJN0sNmGbBZOnqEgjknEs6Ykup1EXaBSsNUGxQpdntlkqdeZ6uTm6uB2BKiwCZUeGOic2VAvEpkSNQnukWHehgAACAASURBVBOTy92eWqe9OS21ye2Op5BtPF6d0ZgukSRSKBEYjDwMKg4OBQNDhQFBgoBA4YkTohMBAj9fvq+vwC8ACAjknwhm+QdS/fxZwSH0gECGXyAnIITl4y8JCM0GNGXyJDMBjMDwhDAaPSwc5YeA+0CwvghOKFkQSgKh4RJYOD8YLYDgGEEwUiAMewKC8QtF+4aifUMxfqEov1CUfyjSLwTpF4I4dtE3EOkbCPcLhviGwAOhUN+gUB8fYlCwJzq6MScjNzHGo1W6tMrcxJi0KH0Ek65h0g1CvoRG5hFwbDSKAUfwMFhxOFlEInMw2HAolAyHhUPDsCcCQCIhWan0RkS41IpksTCey4xh02M4TAObrqVR1FSKnkmPYNENbHokixZBC1cTsTIsEkRA1GRcrIivF/A4BAIOAsOF/X9s3eV749mVL3rZZRIzw0/MLJlky7YMsi1ZtmVmkJmZUTIzkyQzVdnFXF2M3Z3qdNIY6CSd9MmZO3NnJplJJ01Jdd0XlenJnHueZ73Y/8Hn+e699lpQMhxGQ0B1Qla4GDDKWXkGTblZXxobUhSpLTFo6s36RkvEQHbScF7aVFHOVn3NhY6O6eTURqmmSxbYI1APcNR2lnKELR8BBHYae1Ikm5IpZ1TaSblmThU8pwwdkwSOyoO7xJpSlrArKnaurGKgoKC/rLSjsraspi+4ZZc49hF8/j9+yItnXK88na89XX/z2nrls/Xa2/36jPM1aOWV58K3Xovf+cz8GdP7T+Dk21D9fEjmfFXp8EBJ/ViJbdyWP1NcMp+aM64MnpVo5wIN46GxjaowC55vgHMsJGUGWd0kiRgLNM4Hhi9rNO4ApVsr2dLKd/1VO1rVjlq5r9EcabRH/oEHgcE7QaEb+sgpvWHTVvp0beN0ZtZeV19baJvtH3x2dPbdzc2j+jpHjGHIHNlvDhtJjx1Oi5vOTprPT5kvTJ0rSZstTZsptNhU9KpQ8WBe3HBF+mxr+WxTxbFj8N1V93PHzH5KwbrOeGIwXQyLvBYefjvMcFtvuBQRfTY+YTM5rYQv9Pf2s2fn3FpcnK2qbIqPao0NO2wqezTRtVedMZcVOZYSMpKqH82McmTEzZTnL9RVVpliTTKZjgGoSVR/GqDnCowyZaxcHs7jhHGZkQJuEIOiImO1DIKWjpeT0RISSkRE8HFQDhrMQUO4GDgfhxTh0FICVkUhqkkkGQYrQWFlOIKCRFCQ0IEAPlbMTJHzbP6KQYvJbSs5tZU+zi9+mZn/LCnjkTnlRWL624lp75isLy1p78Qnv7SkvJeY8jIh6WVC4tvx5nfize/HWz40JX9sSv4wzvJpYvJPzKa3Y6Pes5reTo5/YY17bI56mhDzoyTzexbTewmmtxMszy3WJ+bEZ+aktxNTn5tT3k5Iezcx/bkp5Vlc8juJac8TrI/jLS8SU18kJj+zmJ9YYp8mxD5JiHuWaHlkMr1Itj6IM9+PTXiYkHIvLvlRQvqNSPPtmKRbRuv5qOTduKzBmKwwIIgIkaARWhhcBUHKfXASCF1BlkRIdakRxqK03Pq67iHH3Oai+9rB+Wc373zw9NHP33/yyw/ufvLjC+/8aPfe/ZlzF9uWDstHXOnt05GlDv/MIXXiqDrGoY5yhFqag+ILlOG2SEtlRr4tKy8nMyslNUMfHqnR6NLTimxFTTV1A9XNwzmVPa5LT1/+P6/u/urPtz/76uHvXt3/2ZcTzmuV9UPVZa21+eUNWbnN6WnNKclv7lHfNN0kqqRJGoVFJY/gsw0iblFsVLklXs9jsSE+BhE/XiWLlvGSgxW5EcFWf0WyRlEaF50RFhrABqQUgoxGEpCxAAKsoJLMWpVZLQ9gkNhQ7wA6KSVYmxqoSVBKooQsA5cRL+G+yYsW+d9dzNCKF+rz7m0MvLXac+f/5+KzzaGnLvsL9/Azl/3hSu/bW8Mfncw/c9ovj9Y9XOn98HjuZxeWn24MPlzpfb459Gxz6Ie703/4qvHD++Loc+fom/fFZ66hp+6hh+v2B87h+xvjT7aWLk0ODxXnNCXHNiXHNiQaa83R1fGR1XGGitiIMqOhIi6yMt5YERdTGhNli4qwRRlsMVFFMbG2OHOpyVJqspSakyqSU2vTMmvSsmrSc5pyi9oKSztLKrorqgeqG4bqW0AHfNQuB7bLhu1x4btc+A4XtseH74uQ+yLUvgC1w0du8ZFbPMQWD7nFQ7k5yE0uapOPc/JwqxzMHAs1CSDH6OghOraXimrEgG0+HkU+HpUo30qkbyMG2oNHOIiwCQp0lg6bBxDzLNQ8CzkPwBcZsEUAOcXET8uFC0ZjW1iUVRYSKtTrNebwsCx9jE2fUB1srpaG5pF5UUx+ZFCgNUAdqxLpIgKNCQZLXry10pzSYc3qSUzPYAli4eh0IjmbSrXisSY0PA4ONsEgiVBoMhiS6gdJgUCSEZAkOCQZBk6GQ1Lg0FQkPAWFTEIiUrDoFCw2BUtIxRFTsfhMPMXGEJWy1QlYvgErUCF55DMkrAcee4ZE8MSzfckiCFkGI8tgFCmMIkJQ2X54ig+a4IXAeUIxHhCMBxjjCUaf8UN7+qHO+CE9fZGevkiPvxfCEwL1QkB8UFAvGBjkhfOFJIWFNefnpAT7BwNUA59pDVRbA9QhLEYAQI2UCgJZDAmJwMcguWgUD4vl4/ECEomJxZJhMACFJvj4EL08o6SivOjIBJVCz6QGknEaAlpDxARQCFoqQUMhaqhENYWgoZICGJQQLhAl5hkEnEA6SUlAq4jYAAZFy6Tz8VgSxI8A9iNBwVQYWEonyum4AA7FqOSb/SW5UTpbrK7KFNKYGNaWGDmWmzyXn7FakHO2qup8edW62Tqni3TpjS5t6KYy6GxQ+Elg+Fn/kF2FYl8t29NIDgLUh0EhOxr9njZ6Vx3tUoZPSfw7hDKHMXa21DZUUjxQVtZZWV9ZOxDaukcd/xg+/0fvhW881r4GOb/ydL0643rtsfm959YrL/f3Hq7XHluvQRvfe6x847Xwpc/4v6J6f+ubedsvbC40ba6xfMJeWDuamz9dnD9ZVDSekj6q0CyIVdMS/9nAqJmIVBvDP5OiKeUGt0tCJpTBSwrFmkzolgl2/NVOlcyt5G1KWdtizoFUeCQQHgvE50SyQ7FiQyhdVvtvWhJvdHc9WF6cbWluLyttL69oyM5bbuu8u7C839w6arWOpFiGU81DaabJ3JSpnOSJ7ITpnITpXMtCkXWh1FIVzq6JFtvz46Zr8kaqCmYaavYdQ28tOz/eO//Jytbl4pp1XeS58OgbUTHXg0Lvh0XdiIk/Z05aS7AW8EQyT6+pkrLPLl+7OzN72t12w97xkXv2xeLAbkP2RkmCs9i0XmRetSWtVeRst9dNlhfl6XUhACDF4oUIjARD0FIZeg5fz+HqGLRQNi1KxAnnAUEMYiCDFEAjyPAoMRYhxMD5SBgHCeGg4TwMiotF87BoAQ4jxOMkRKIAi2PB4AAUKsShpSSMgoTRMQixfHq6jFcWpB5MjNstyrtfWPQyr+ipNfOpJeupKeuxMe2pKeOdlLyHCWn3zNZHSemPE9MfmVIeGa1vW7KeWFIfmBLvRsc/Mye/m5jybmLykzjTi+TER0kJ9xPNdyzxbyUm3LEkPEhKepCYfMeUci8p+7op7bY153Zq3hVL1vXkvIvxGVfNWVdMGTeT824k5V63ZF9PzrmWnH01Oe1GetrV1OSL1uSLqaknKSkXMrJO0zIvpOedpubvW7IPkwt3LYW7SbZNi206unA+vaM9qUlLD2eSdXyxmSUxEwWRKG4oGPD3pqp9KSofnNgTzT6DZ/pRBEimmiGLVIRaoxNLCst6enoXp8a2zu3cunvx+cu7H/38+W9+8fRX79/86dNzz+5t3jo76p6s6qtOKrHqU4yBZlOE1WrJSU8ryM4uysjMDw83+mv1qdaC0uLmmrqBykZHUb195/q77/7+r3c/+/Lur79+9Jvv7n38x/G1S1V19prSltq8ssbM3Jb01KaUpOqE+GxdULxEGC8RJsgliWp5kkYZLeRHCvmFMVFlCSYdG+DBIQaRMFYhjRJzMkI1uRFByVp5WqDGFhuVGR4SxGJIyXgZlcQhoBlwiIpOjVerTCqZlkbkwnyC6KQkf2VKgDpRLYsSsMNZ1FghxyTlJ0j5FinPIuEmiNhWBX+pqeDuev/tle631nofbAw8dA4+ctkfu+1P3Y4nGwNPnQNPVvtuTjVen6h/4Rz84Gj6yfrgyWDF1fGGp86Bd7aHH6/3PVrrfeYefO62P3cNPXcPPXcPvdk59WJr5MXm6IvN0eebI8/cw8/cw0+dQ09cQ49djseu4Qfrjvvrw/fWRx+5pvf7mnuzEtvSTK1pppaU+OYUU2NKfEOSsSbRWGU2ViUYq5LiKxPjS01xJXFxpfHxpaaEElNCcay5KNZUGGcuiDPlxSbkxVpyjOacGHNufFKeKSnXlJRrTspPSi1OyQDt85A7bOgOC7rHQ+zy4Dtc2KEQcSBG7omReyLUjhC5xUds8uCbfOSWAL3Fw2zxMG4udoOLWeGg59noSSZqFEDb6eg+GroFC62AeJSDPWuQfvUoSCsG0YNDDRGgU1TwPAM6D8DnmOgFFnaBiZ6nwxYA+CQLMy7nzcXEdEWa0jVRUep4Q2BydESOTp8TEmMLjS+TBKbQ+OFEmkYo1Cul4RJegN4/NlqXkKg3F8Ukt1iy+kwZ1SJNFhSd4wetIZHaeMwOIdAtYg6I2CMC9iSXO8/mzfJ44xL+uJQ/KeZOirhTQs6cmL8gFc1LhDNiwYxEPC2RTUnlU3LFpEJtl6ir6eIMPD8GzVPDOEwfgOLNxJ4hk84Q+X4UGYwih5DlEJICyZDAGRwwmeaNIZ2B40FQLMgPDfJFg3wxnr5oT1/UGd83PagID783BfeEQLzRPmeQUC8kGOSLB8OSwsKa8nKsQf5yAlpDwcaIOfEyoZ7NCGbSDEKunsvUUIhiLJqPRbExGCYazcHjOUQiE4ejIRBEb28uCp4c7F9kNFhUUgOHHkInBFKwAWSsmoBR4FBSLFKKRf4wCUlFwYfyGFESfoxMGMJhBNDJoVxmEBcQ4FBksDcF5keDQ8gQXzoSSoP7sXEIMQUvo+CNGlm2IbAp1diVGdcSFzqWFr+em3pkK7zb0HS5sGzNYFoLi51TBC4ptNuBukNdyLEu5MA/8FAjO9UIT9X8s0rBWbX6UBmyKwo5lBsO5GELAmUPX+iIiZy05Q+UFA6UlXVXNFTVDOqb96hjn8Dn/+iz+LXH6lc/uAja/N5j69UZ12vQxvegndcg9yuP1a+95/7gN/y/kT2feeXchMcsh6UvNJVNjtqahlMzh1NThnJyRlPTBmWqBalmJyTmoa3pWd2IQ5M8E1O0Zi5ySILmheJdCfdQyt6X8HaV2nWZyiUTOEX0XQn3QCg8L5RfEmsuiDTHYs22QrsbGX2touKOw35hfGS8uam2ID8/ISEpILg2MeXy1Nx6fdNoVu5cUeGcrWA8N32mKHsyL3k8yzyeFT+ZEbdclDRdFFUWQa+NFU+VJc9U5/flZ840NDoHhpa7BrcHx55t7HywtnWtsn7HmHAuMvZaRMxNg/F8jHk/MW3SlJTE4PBAHuO28t9eu/m+y/XOwsyH67NfnLiezPdvNeSsFZtdBbF7ZSk7lZk79UU77bXdGVaTRCjFYLhQBBuKlGAIATRAx+QE0egBFFIoQI4WAAYuI4iKDyDhA4h4ORopx6CkaJQAAefAYWw4goNEspAoNgrFxWJZaDQHi+XisHQ4nAoBc1AIMQGrIOL8ydgwgBjPp6dIOeVh2pks67XKirds5bdyim+k2y6Y865by65nVJymFp7PLj3NKz2fX34xt+JKTtXVzKqLaRUXCmuu1TTdqWs7ySq6kFl4q6DiVl7ZlczCK3nFV4vKrpRUXyqpumirvlRSc7m07rKt/pKt8byt4XxFy1FZ815p89XWoXv9s5ea7IclrcdlHefKOi7U9JxUd56t7jyp6zxt6NitbNipbtxpbHXVtbgbOzabut2Nfe76weXKvsVK+0zl0FT1yPHE8bm5m0v2y73NW/6abCwlmCqK4QZauboUusbMUJkZShNVEk3khmAZagxVhqZKkSQJnCACY3jeCLY3igMjinFMNU0UKg6ID4nPteTW2ZqH+2a2Vw5vHV55ceP+x4/f/t29F59fuffJuevvre3c7BlaLixpTk0rTk3J1euiQoOjM9KKi4saKio7K+oHy5tHjm7/+N0vvr3/2Z8f/ubbJ7/57t5H/z6+fKGmzl5b0lybW1KfkdWUmtKQbK42x2UGBpik4niJyCQRW5TyZI3SKBZFCgX5UZEl8XFBAEOARBhEohiZOErEytZrcsK0SWpJWqCmOMaQpdcFsugiAkZMxjMxSBoUoqRRjApZrFyqpRD5cD8dnZyolqcGapI0imgBV8+kGgVsk4RvFvMTxNxEMdcs5Fjl/LVW21vrA7dWuu+u9913Dj502R+57E9cg8/djifrA0+dAw+XO08HSvfbc6+N1txb6Lg8Wu9uzjnqLbkx03R9quHiSNWd+dZnroHn7sHnbvuLTccL99CbHcVvb46+2Bx7sTn6Xw+NQ0/cjsdux2P38CPn8CP36P31kQcbY3eWh1xt5d2Z8Z2Z5vYMc1u6qS3d3JqR0JJmbkozNaSYGlIT6tKSalKTqqxJFVZrhTWl0ppWlZxaZkkuTbRWJKeVW9NLEtNsiRlFlvRCS1pBYnpeQlq2yZoRn5geb0k3JYL2echdDnyXA9/nIfcFyD0B4kCM3Bcjd4XwXRFyW4D4v7q4zkEvc9DzHMw0BzvGxAwBGDsT106AV8O9KiGe1TCfJiy8HYvswSKGCJBJsu8cDbzAgM0B6HkmbomNWwKQSwBijIEcFrNnoqN7YhKzAozR2rjoYGtMRHaIPkcXWRgWX6aNyGaKIwlUFZsTIOAGCNganTom3D82OigqNdJYbUrsNiU3yjW1ZHo7hTbG5czJhPMy/oKMvyTnrUv5m2LRnliyLRKti/kbEr5LxHUJ2C4he1vI3RXx98SCHZFgSyTaFIk3RNJ1sWRFIp+WqBsBSSaWZ8YKAhBcri8D44HBeuIAb7IISlXCKUooSQUlKRF0ORzggkl0LyTZE0YAQXAgXyzIB+Phjfb0eVNID2+kh/d/50UPMNwL4ecBg3lCYaAzZDA0zRDRVpCbFa4LZlI0JHQwgxjOA/Rcpp7DDuWwDAJOMIsuJ+AEWCQbjQLQaDYezyOROHg8FQ5nwGBCHCZcxEvUKNKC1JnBmhStLEEhjBNzDTxWCEDVUolqMl5OwLzZXi3GIEQYmIqMi+CzIsW8SDE/SiLyB2gMKJjk501HwqlIOAkGoSBgeLAPEeJHhUPpCKiKRTcqxc3plsXakn6LcTTeMB0VtmdNvppfdDYle0YXtRSduG5JX0/JWkhMHdRHzBii3OGR21rNsUZ6XiU8lfJOxNIL0oATUfB5WdhZWfAST9LJBAYidItVpSMVpX2lpV0VdZVV/bqmHdLoh/D5P/gsfe2x9tXf71Fdr0Gb34M2/+bp+h7kfAXafg1yvvJa/gt45o9Qxz+huj7zyrqBjF/TZy2WF9l7cisdqRkjKSn29IxhS8qIVn82PuWt7NJfDcz/af3Kg/KR++UTd/J7lmRRG3zVOZH0glB8jiM+5gXs8YL2xOpNoehQrtniKg7FQXvCwE1BgFuu2w6NvpBdcLe967p9yN3dY6+qKUxMDuIKpXhSakDI4dDEUk2js6ltq6V1vbZ6scw2XZwzXZwxVZg6npMwmWNeLE4eSA0u0lFaEtTT5altKca6RFNbbl5NRrYlODyQLUzWBK/Vtz6dnL9QXrdutDgjY3eMCZsJaZs5tn6z1UBmcr38OlKzf3bhyo83t14szP54eeaTzYW3RjsPGgvdtmRXXuy5mqyzjYUHzaWuxorauOhAEoHjB2b6QrgwpJJIDWKw/KkMLZHsTyaGMMgGLiMUIGvwKCUGqcFhlBiUGo9T4nFiDJoDhwNgKAMCBWAIFgIFIJF0OIIOhzMQCAYCwUDCASSMg4SLMUgFDqUlosOo+Fg2Ocdf0mGNW6iudLd17XU7ttoc6w0DO12TOz1T8039fbb62Q77xvDs6uD0dOvIfMfkmmNlccJ589rjj19+tj6xMd0+utY3s9E/O9s6NNcxsjGytD62ujK87JrcXLQvu8Y2jua2Nuxzm5MrzpmNtdmNpZmNw+0Ln7z/+aWjWzOOpemBhVn70ubi3tq0a2l83bV0sDy94+hdGBlaG5twDY87pxf2J2b3hyZ2eu2u2paF5oGtpuH9oo61hYs/ufDOH2tHL9eOXQ5J7/AD9CRZnCg0QxaeKdGlqUIzFcFpXKmRwgyi0NV0QEMFVGS6ksLUUNhaMlONZyhQZCmCLAYThGCCyI8k8iEIfMkiBFtFEAUzlVH+kdmWnKbihvE2h2vaeXX7/KPjK0+GxlZzcyuyMgpDAw1vXCzMrymv7Cir6S9vHj5396fv/f7bR7/5y6PPv3v22789+OgP48vnq2sHq21NNTnFdekZDdakWktceVxMmr8mXiKKEwvjxaIEhczqr4qVig0Cfk5EeJExJoBB4yNhEUJ+pFgQLWJl6dXZIeoEhdCqVRZGhWeFBAey6CIiVkzGsTBIOgyspFFilfI4hUxDIfBgvsF0cqJanhKgtqjlkTxmGJMaJ+SYxTyzkJMg4iSJeYkiTpZWvNFRdnt98OZKz+31/rtO+wO3/aHL/tA5+GC9/8nG4FOX45lr8M5c2wVH1Z3ZtqcbgxeGajYaMs87ql5sOh6v9x72Ft2YbnzmGvgvGgefuxwv3EMv3MMv3CP/6OJTl+ONiw+dQ0/cI4/cow+cYw+d41emu5fqC/pzLQP51r685L7cpN68pO7c5M6c5I6cpNbMxKaMpKaMlIZ0a0N6Wl1GRm16Rm16el16Rk1ael1GVn1mTm1mTnV6Xk1mQU1WYVVWYWVmYXlGfklaTlFqZmFqZmFqBuhQgN7nIfd5yAM+6kCIOhChDiSoPRFiRwDbFSK2Bf9nXtzkol0czBobtcRGzbHR02zMBAc/ziGMsImdBEQ9wqcKcqYC7NmEgXVgEb1o2BAOPEXymaP4zdOhswzUPBOzxMYtA8glJmKcgRzkMyYNhj5jYqZ/tEEVHR5oiQzP0Efk6WNs4abyoOgCljiKAvgLBCFclppFk/nLIiIC4yNDDObI0KK4qLb42FalqpPJHgVYyzzuKgdY5dBWObRVDnWNTXexgS02c5vN2uIwt7jADhvYYwF7LOYRh3WWxznisA447H0uZ5fL2+YKNnkCF188J1LWU4XpKGYyXmjAiYJJMgGcxYMxxTC6FEJWw8lqCF4NJqoRFBmcJvAjAl4wqieYBPLFg7zwIC+8hzfGwwvt6YX29EZ5eKE8vN70o6I8fJCevqgzECjIGwnyRoBAdAg4OzK8szC7OM5gVoqCGcQAKjaYSQnjscL53CAmI0LA0XOZagpJhMdwMCgmGs3C4Vg4HBuH4xEIbCSS7H1GjEUFA1Q9m2YUso0CZhQfiBGyo4XccB5Lz2XqeawwPjuEA+h5rHABR89nhvGYkRKeSS2LU8sjxAIFhUgG+xB8vUlwKAEGJSMRNDSGjEBSESgaEkGFwwQkYjCXU2uxrNbWjCQnTsUap8J0rpiordg4tyl5NDRm2Jh4rsP+6cXbn955vD0605ua0x8SvRAS5g72Pw5UXwzQXtAEnqpDj2Qh25JAlzxgUa3tU8q6IkImy4odFaX95eVdFfXlVf3BTbvEsQ/hC3/0W/7Oc/0b0OY3npuvPFyvQe5XoDeHjVceW6891//qt/AVbOJP8IF/QbV/7p15CxqzqMtbKCjsqU3OGc7InkzLGIhPXkgpOJtW9lZ+3W/tC99sX359eO9r5+3P+g9u5w7sRRZN80OmufJZtnSFr3GKw5cE4bPi4Fm5bkoeOikPm9FGD8vCxgKiFoxWZ1bBaWPrzeGxowG7o6yyIbvAGhbFRuDJXmB/Gmu0om62uvGcY/Sgt2+joWGltnqqNH+6NHfKljmenzyRmzicbqyJkBQFAi0JgQ3mkCQZx6KSpYToo9T+YjqLDMMAcKyeK3Lkl9wenz1t7VnPL9uratytaTvsGOxIydbgKYCnb1ZQ2LuHxz89Pn66PH93zHHH0XXcUL6cl7SUYXTmGvcrUo/q849ayperC/ODNXIkjOXrw/QDC1GYQAYrGGAr8SQlFqclEXR0soHL0DMpWiJGiUOpcRglFq3AYRU4rASL4SGRTCgMgMFYCBQHhXnDIRUKJYPBNBiMjoDRYGAGFMxBwMQYhAKLDCBiwmh4q4RTYjQ0V1QMOUaHR2aGR5cc42ud9iXH7E7DwFxxi6N7bqtnab95arN6zNXnvj64/1bzzvWdD//3g3/5fmD/rq1/tWX6oGHE1TDibhjdtK9f6lo46Vm6MLB+vXX67PDGtXHX5a4pV//KQd/6cf/2xQ7XucmL93/0r3/duPWyfmq7fmKzaXJ7ZPta58rZtsWjzuUL1WNHBX3ukpGD4uG94rGDuuUrJdNnMwe2MgZ3Ens308ZPEidOQnq32+59NPvJH0LsR1lrd0IaZj05BpQwmqVKEChNEqVJE5is1iZy+OFUmpbB0LKZWiZTTWMoyTQFiSYn0xU0QEVjqiksNZmpprC1ZI4WDyixDAWKLkNQxHCCGI6X+qIFEIIETdcS2EFsaXhwRJLK38BkiqMjYoPUOn2gISOtsKiwtqqmy1bZVd7kOP/gw5f/65tHv/rywW++fvr5d/c/+sP40vmqmoGq4sbq7KLatPT65MRaS1xZXHRagNYkFceJhbEigUkmSdIoYqXiKKEwK0xfEB0VyKAJUPBwAT9CyIsSMbP06kydyiwXvHExXRfgD1DFRKyYjGdhUQACogao8RplnFKu5fY08AAAIABJREFUIuO5UN8gGsmikiVrlRalNJLDCAMoJhE3QfwGRa5VyksSs3MDZK6uyjsb9hsrvbfXB+467fddjocu+5t6ujn0cGPwidvxYGPg2nTzE6f9w9PFG9OtGw0ZV8bqPjldfP9wYqcj99pk/RsX/06jy/Hc5XjuGnqxOfJic+y5e+TZ5tAPLj5y2R9s2J+4Rx65Rh65Rx+5xi9OdKw2Fc/X5s3XFU5XF0xU5o5XZI+UZjlsGf3F6b0FaV15aR05aW05Ge25Wa25Wc1ZmY0ZGU3ZmU052S25+a15BU05+Q3Z+Y25tqa8koZcW32erTa3uDqnsDI7vzI7vzwnD3Qswh6LsEdC9JsNi/tC5J4IsStE7PARu0LUjhC1zUdtcpFuHmqTj3FzUS42coOFWmYhFpiIWSZyioWeYOPGWHg7HdNJgDch/arAnhV+Hk0oaAcG3ouBDOF8J4les2TvebrfHAMxB2DmAfQiA7bMRIwzkP0c6khoaE90QkZAdIQqOlRjMoRlRMYU6mNtuphibUQOU2KgMDV8fhCTJqOTRUpJSHigMSxEb4wKyjGGNsZEtCikfWzWLAA4mcwdgLbDpOwwqdss6g6bvscG9jnMfTZzj8044DAOWYwjJv0IoB+zGCcc5jGTccQE9lnMPTZ7h83Z5vC2uIIZnrSBJson8c0opgHNLQlPKTdmh9DkEghZASX5w0lqCFYFxqmgJBmUzPfDMc9AaB6+ZJAPEeRNAHnjQN4YkBfa0/sfXPzvQp/xQYJAaBAICQLRwX45Bn13UU6lxZgRrDbwGEF0vD+VoGPR9FxWIEDVc5l6DjMQoMspRAEey8FiWVgsgMGwcTgODsuAQgEoOFIqTAv2N0p4ASSMCgPVElDBNGIYm6HnAWF8tkHEi5AIdVxWCAeIEHLDBZxQLhDKAyKEHINEEK2ShkmFPCIW4+uN8fMlwOBEBIqMwpBRWBoaT0fj6WicgEQJ5ghskfED6TmdUTGOyMjZmMil6MgpfehImGEiIbUhKqEsNrW7uuPs4bWPPv7ioxcfX511TaflDgQGL4eHOcPC5rW6Zb1xKcI8HhI9EKirk0urAzUtCfH2yvL+yqq+iurOqsaKmgFd8y55/GPk4p/8Vv7m4fz2f7r4vYfrtcfGKy/X37xXvgXPfAMb+wre9wdk2xdeGbdgsUuBOTP5hd1NWUX9iSmD0eZ5a+Ht+uEfN07+6+T+60tPXl9+9Lfd639x3/p4YO9+y9qD/s3devtaQ8dIcdlIccVKXZer2bHTPX5l1rneNbLRO74/tbo/t360tLE5NeMaH7/gXD9aXhxrb6/IzslLSguWqHFeULynL80Hmq2PnKppPB2f3unpXa6rn68uHy/JGy/JGS1KH8lLtqfHV4WqsmS0Ep2gMS7QxCNrsRA1HqOmMSR0JocOkAlUCoFCRuB1IpW9quloculoavVgbt09On84u16bUchHEcggrxip7Onh/o9Pju/MT90cs98Y6DmurVjOTF6wxqxkRDsLE/Zrc861V82UZCWKOWKIrxAGFSKQSiIllMMPBtgKHEGJxQdQSEE0UgQXMPCYOgbVn0zQEPFKHFaGwciwOBkOL8biuSg0G4XioDBsDJaFRnEwKCYCQQGDib6+FDCYDAZTwGAmDMZHIqQYpIqADSTjo9n0pMCA/MyCulbHwLRr7eSe68Y7w/u3e9zXosr68gbWyqYOs4e2MscOs2bP1517adt7Vn7u2dwH/+/Wz7+s3b5r7lotHD0oHt6vmTlfZN9rX79dNXXavnqnefFG1dj57vW7DXOn9QvHzc7LdesXqzYuFS6cHb75o6f/+bfB03dsE8fVsxcqpk/aXbcqZ08q5k6zBnbNzc6kru3UgYOEzk3r4H7h7OWUwYO4Tld831788LFx7EQ/ejZ05lLj278uf/k7YOZywvn3QoYPvaUJYGY4gRNGB4I5LJ1YECEQ6BkMLYWmApgaJqBi0BVMQEmnyRk0OYOhpAMKCk1OJIuIFCmFoaACSgpTSWOraRwNhakk0uVkhobCCmRKwrnKGJowFE2RoQlcCIwIhWCNkfGRYdGRIdGZaYVF+dVlZS3FZe0VTUNXHn/y7m//8uhXXz781VfPP//uwUf/PrZ0+o8uvsmLFaaY9CCtSS6KkwhjRYJ4qdiskMaIBVFifna4vjAmOgigi9DICCE/QsiNFrGywzTZoZpElTgtUFMcbUgPDtDQyUI8SkDAMNAIOgysYlBiVfIYmURDIQoQkBCAlqxVpQSok9TyGB7TwKKZROwEMTdJyktR8FNkvEQhK0crdnaV/7eLG4P3XY4H7qEHm0NPd8af7Y7fWx+8v2G/u9Z/earpkcvx05OFa1PNzubsa1NNH57MP3PZN5rSby+0vthyPNscfOa2P3M7/qE3dfi5e/T55sjzzaGnLsdTl+OJ0/7EaX+04XjiHnnkHHnkHHm4MXppon23u2qvt263r2Gru87VUbXRVr7aWrbYZJtrKJ6pK5qoKRypLBgqLxyusDnKbQMlRb3FBd3F+d1FhT224u7ikvaC4ub8wtbC0tbCsuaCkqYCW2OBrSG/uC6/sC6/oCY/H3RWjDsnwZ8VYw+F6Dd5cVcI3+HD37i4K0Jv81FuDtLFRbreoMhGrLKQyyzkPICcAZATDPQIgBqgIHpJsAEGrpOIrIGcqYF4NaMgnRh4Hxo6jPX5LxfB8wByAUAvMhALdOgSEz7BRPRzaEMhIV1RplSNIVRuCFAa9aFp0bG2sNiSIEOBNiybK4sm0OQMQEkli9gMmb8yIjQgShcQaIzwz40KajDoWmUiO4u9ADDddMYelbZPox7Qafss2j4bOOAw9zmsfS5nn8855HOPeOxDDvOABRy+KQ7rkMvZ43C3udxtDs/N4Tk5gkmepB6QZBP5Rhg1FEorCkmot+TrqGKhL14FI2thJBUYq/TDKiFEKYTE90EDnmCqhzcZ5PUPLvqgPXxRZ3xRnj4oDy+Uxz8A6emFBIGwHh5IEIjm55sdEdpTnFtrNeWGB8XLeOFcWhBACmZSQrlAKIehZ9H1XCCUA2gZNCmZxCfi2VgsG4fjk0hsDIYGBrPhUINEYNEqwzhArJhnkvKMIo5Rwo0R8SIE7DA+O5TH0gA0BZkgxaGEKBgPDhYgIVI8MpjD0Is4oWJ+iEQoolIIMAgOCiUhUQQUBodA4WFoEhxLRuABLEVEZWnpvMxAw1x5/U5j23ZVxbnaqgv11acNNefaWs8NOAZtNSadMVhtSEsvX1w/uXP73V+//NU/v/3h+9sHl9q7dsuq3RUNu22DDzaPHx2e7o5OZIaFZoXrO2y2/rqWroranorqrqrGylp7SOsBZfJTxNKXfmuv/se8G/cr0Ob3nu7XZ9Zfea9/4734le/UN5DR7yC9f0G2/pNXxm2kadU/dbQgt601o7AlzLiaVvT2wPLPR/e/Wrr+ynn7r/s3v908/cPizr+vXPxw6Ojh0Lm7a7cPNi5vn9wYXHG2Ts8PrW4t7V9YPbxy5cn7s3sX+td2dh88v/nJL849fzF/eOA+OTp/9fzC/HRFcWGe1ZoelyiisJEgb6IXGAfyCOcKZ+taLs8s7A/a15qbZqrLJsoLx0pzR4oy7NmW1jh9phhIEVAqI1R1Rl0IHqZA+oqQUDYCzsTjASqNSKIiMUQcgUYmMsNDoieHZ5eXd6YWNjdcx86VnfRYKw9Nop3xUeBwt5xr7xzv3lmafse18mJh9nJLsysnYyPTslVk2Sm17tVm7zWVOLIsRiZZgYQqcWg1kaBjsiMEIh2TpcQT1XhiAIUcQCWGsGhhbCAEoAVSSVoSQYHDSjEYKRYnwRPEBKIAh+Og0QACyUAgOGg0D4vhYjAMOJzo64v39ib5+RF8fMi+vgAUKkAilER8IJUczgKMSnWaOb2ypmdq49zJ40/e+Zdv733xn63umyG2/uaNGysPf9V88Cxp8mLs5JXC04+zT36ad/bFys//dOnfvqs7eGDu2UjpdZVOnlZNXcgb2G1dvVM1daHH/bBh7lrVyPm2xVs1sxdaNm80bt2scd+o3Lqdt3yh/8ZPjn755xrX3eLpi3XLt0onL1YvXC0cP1sweja2YTmyZimxe8fat2fp3k4fOi6cuZzct2fq3Irv3Y11HBlGjoPHjkMXL2Xc/CDw4nv49Xvhlz8Nnb8B0+X7McIo7HAmLYBN13JZAQDbnwKoKSwNjeNPZSqpVBmdKqFTJAyqlMlQsJhKJqBg0GUMQEEHZBSahEgWkCgiGiClM+U0QEGmKcmARqIxhkRnqXWJdF4AmS7B4ZkoBCE0QB/qHxrqr89KzS8vqa+sarOVtVU3O26++Pk7n//54WdfPvjsLy9++92DD/9tZOFcZXV/ZVFDdVZRbXp6gzWpLjG+whSTFqiJlwrixIJ4icgsl5oV0hgxP0rCz4kIK4416liAGIOKEPLDBZxYGTc3wj9Hr01SidODtLaYyAxdoJZBEeBQfAIGQMEZcIiaSYtTK35wMZRJt/qrU/xVFqU0mseMYNHihZwEMTdJxk9VClJkvEQhM8dfvNlVedfpuLXae2et/79ddA89cA89dA89cDoeuYfvrQ/emO94vjv+4enCtanmjaasa1PNH57MP3XZ93uLHq73vNh+46Lj/+Ki+++bjX9w8Yl7+I2LD9aH3lq2X5poPx1qOj/adm649exQy5G96WCwcX+wcbe/brO3zt1du9FVs9pes9RWs9haO9dcN9dYM91QM15XNVpXNVpXPVpb46isHqio6q+s6a+s7a2s7i6v7Cwt7ygpayspaSmyNRUWgo5FmHMS3Fkx9lCIOhAiDsXIPRFiRwDfE6D2ROgdEWqbj9rkIJ0cpJOD3GChNlioVRbqjYtTdPgYDTlER/YRoYM09JKKP8aj10O9G2A+rUhIJwrWj4UM47ynCF7zZO8Fmt8iAF9koZeYqAU6dIkJGwfgfWzqkE7XHZ1gVUUES8L8FdGhIanRcbaQmKKA8LxAQx5bbMCRpTS6nEISclnKQE2kPtAYqg60BGmLQwJbQnWtQtEAgzVLY61RGC4SfZNK36YDWyz2Noe3xeFtcvkbHO4qm7PB4Tm53HU2+01tcDgbHM4am7PC4SxwuAsc/hybN83mDwkU1WxlEpoViwJC4XQDRZwkC/HHsUVgnAZB8YdTVH4EmS9OAf3BRQjVw5cE8iGAfPEgX4yHHwLki/DwQ54BIzz9EJ4+CI//asDx9EGc8YV7eGPOeCNAIIqfX0ZEWI+toCnTWhJrSNJKY6WcCD49hEUOZVPCOLQwDi1CwArnswNZgIJGFVFIPAIeQKPpSCSARAIwGA+FMCql+TGG/Miw/IiQbJ2/VSs3KYRRAo6OSdNQyUoyUUrEKakkJYWkIOE1VGIojxkl48dq5BFykZbNFFNJdDSSCIcREUg8Ek1A4bBwDB6OI8JwJDgewNGEFA4fRTYKlLeWXf/y7Pmvb1z5/PblL+5f++LRrV/cv/Ozx48uuveSIxKi/GOyLYWNZV32jsmT7UufPHrvzz///Ktffv7BrQc7a/vuvSt7t55fevnpwVuPjKkZ1pSMgY6BntquzrKGrorqjqrGin9w0Xf1b57Ob0Hubzxc34M2XoOc379x0Wvje9+Vr3wWvvKa+qv36Cuf/q9hbf98JuMtlHFBZx0qTGtsTciZSyl81jPz+fz5n/Xv/rZr62ZC1akx/eedg78fnfuwY+Zl79ZPN56cLL7VPrjT6rxUtnaUt7hVPLdVt3xYvXI0dPVJy/GN9On1hbc/Ov7V79dfvDtx/vzK6bm13c3ervY8a3JevMUSEMqDYbAgD7KXDxnkEc0XLjQ0XpmZOTc67O5sna8rn6wsHCvLGS3O6LLGFGlFyRxippRZGqoqClbocFAZ1JsP9aZ4e+J8fbBwBJXKQGBJfki8xxmoWBnSZZ/pnFjvnN9aObiyvLoXHWjgQjFUEEjg43U86vjg0vGPj7ffca+ebWkcN8U3SkRNct50kn6zJHm3NmerrnAww2zi0XQUXAiDqmezosWSaLEkGGAqcAQ5Gqsi4DRUgpZK1FAIKhL+zV4eOQ4rRWPEGIwQgxNgcTwMjo1E02AwCgTCRMDZSAQPi+VisVQYHOfjQ/Dzw/v64n18yL5+ABQiJuC1NGowg24QStOiLBVFtfbRxeH1w/Xbz1fe+lHO4EpC88z01Scfff1q+t5nsY6jpPUHtlu/Tb3wgcV5Y/t3X97/+q+5c/uW7uWymeP6pYvZveulY/tt69erps81r1ypnj5X6thvmD5tXrnSsn2jZuNypetyzfbNvKXT2v17o3c+sS1cLp+/XLd03TZ6XDJ2XDC0n9bjjG2YMbcuJnWuWrvXMwd38seOC8aOLe1rMQ0LVvuedfJc3MxJ4Oieamov460PjY+/EFz6LPTKb6PWnmIjqrxJIRxetIgbymP6M1kaKldD4msIfA2BryFyVHSWis1WsQEZkyEFGFIAkDEBGYspBxhSJlPGZikAQAIwpAxASqeL6YCUxdGQaXKOMEQZaBIqIukcDYevoVK5CAhaLpRHhkTGRsTmZRaUFFWX2BpsZa3VLY477/zinV//x4Nf/PHBL//zxe++ffDhvw7PHZZX9lQU1ldlFv6QF8tio5I1ihghN04iSFBIkjWKJLUyWsQ3CLm5kWEl8TE6NiBCI8MFvDA+O17OzzMEZOrUJhnfqlUWRUdkhAT5A1QhHi0gYploBICEatkMk1ZllEtVZDwfDg4BaEkaZbJGYZaLDVwgnEmNF7JNInaShG+VCxKlnAQRKz9Isd1bfc85eHul+63V3nvr/fc3Bt5coj5w2e+t9z90Dj5yOW4tdlydaXm6Nfze4fTl8abV+vRrU80fnJt75nZcGK16sNb1Ytv+fMv+fHPo+eZ/z7h55hp57h59c3jqGvo7ik77m0XHT53DjzeGbi30XpvpvDbTfXWq+/JE58Wx9gujbadjbaejrScjLWeHWo4czfuO5n172+5g21Zfq6uvzd3T6uxpX+9tX+lqW+5sXe1qX+psm21tnWlpn2ltn2xpG21qHmloHK5vcNTXD9TU9lVVgo6E6LNi7FkR5lCAPBQhD8Wof3Txv/IiYoON3GAjNlioNfbfXZwDEFN0+CgVMUxHDJLhkzzyfoT/opLfhPBtQvi1IiFdKGg/FjKK9Z4ieP7g4hILvcLCLNKhiwBsjIHs41CHQkJ6jEmp/lF6ZWSwNj48LN1gLAoIz1XqMtX6TApbhyFKAEBFJgpYDLlGGa4PMoaoA+MDA/JCQytD9VUyRZtEZpfIxkSSKYl0Vi6bV6sWA7VLwYGLwUFzQYHzuuB5fch8mH7JELYaFbEeE7keG7URF+2Mj9mIN66ZjKumuNWE+OUE82pi4nR8UqUkxEIURmPYQVCKDsdOlofE8NRKJFWDomkQVAWYKPElSCEkCZTM98PRz8DIHmACyA8PAmNBEJQHFO4BhntCEGegUE8I3NMP7glGePghPMCIM2D4GQjsDBjjDYWBPEh+kHSDobOkqDk7vdISl65TJ6iERjFTzyLoGFgdAxvBo0aJ2JEibjCHoWJQpRSygEhkYtAMFApAIYhenlRf7xilrCgupiAqPD1IY1GKjSJuBBcIZtLUZLwUh5HgMBICVk2nBLAYOi4zUsyPkQkjxNxwicCgkOhlYimDSoCAMb6+eBgCC0PgERgsDE1G4SkoAhlBANBkHp7K8IUFUoAbqxt//Oinv//Rk9//+OnnP37ywbPbL+5de/fh/dvnL+UnpGVFJPQU1JwdW3127uZ7tx+/d/3e8+Pz71298/7T9y/ff2/68rOuS89WPvhi66ef6YsqE7KLe9ocnaUdfWXNnaWV7ZUN5bWDIW0HlMlP4Yt/8l7+zmP9G5Dr6x9c9Nh6fcb12nv9e5/lr7zmvgFN/81j/LXn4Lew9n/ySbuBN0zFJTqqLQ0zGTWPOqff71l+u3HhJ01r1+JrZzkhJ9GWX3V3/6yj+2fdk5+MHP9s571LznfrB04ath/mrl+Jcqxb7M56180q59Wmsw96b760zuyMPflw6Z1PRq/cmb9wdWXv0DHkaLAVFZtMOWEROipABXliQCAiCMTy9EyWSWerKi5Pjp0OD7g7GhfrSsfKc4aL0xz5STVR/klsfCITm6fgZSsFZh5Vi/ThnQEJYT5cJJSNQQloVDwGB4YgfSAYXzgpq7huau2gbni5dtLZv7C9ML+ZGmHie0NEnp55avm5wa5f3bzw8sC1Ul2cL+KmEXEZKKQF7FHEwcykGnZq83abSycK0zM14igOPZLHMkrEZpXaKJUFMQApBsuHwIRIpIpCkBEwIjRciH4zTxkjw2FEKDQfheSi0FwUmo1EMxEoKhRG9QPTwRAGBMzBYAREEguNwfv54Xx8iRAIBQYjgcEkX18WAinCYiU4nIpEjRApMuOSejoH+yYXy/onMtod+QNzqe0TjUsn01deFkyexA8dFZx7P+Pyp8nnf5J5eO/Sf3574Z+/jOyaLV063X73i+V7n2Y53LVrVxpd16tXL9RvXM4f380b2qqYOdu6eaNl51r91pUy13nbxoXsxaOmkwczT39ZvHhas361evFy0eh+8eh+4ciepW3e0jaf3u+0tC+a2xZyhnYLx4/TejdjGxaz7YfZ46dxg/vGyZPgiWPFxEHhs99YfvSfjKPP1EefWXY+YCR2g+mRLE4ki+bPYWvpXBWer8SJ1FihBsNXkfhaGkfNYMpYTBmbpWCy5QBbzmDK6ICEzhADLBmLJWMAEgZDzAAkACChAxIGU87iaOgsFRlQ0thagKtmsKVUChsNQwsBrlEfaY42ZaZk2/Iqykqaikuaqlvsb737i+e//Lf7n/7b/Z//8dlvvr73038ZmjksL+8uL6ipzCyoSU2rt1pqLXG2GINFKY3ksWLF/CS1PDVAneKvjhELIgScHIO+1GwMYTOFaGQYn6vnseLk/Nxw/9QAeYyQlaCQ5EWEpgcHaBkUHg7JxaMZSBgdDtaw6HFqRbRUrCLj3+TFJI3SqlUmKCQGHjOMRY8VckxCrlnMS5TyE6XcBBG7QKfe7au5vzF45wcX/26h/cnm0P31/jd/Nm4utt9e6Pjx4dTLg8nLY407nUUP1/o/Ol28v9JzZbLusav/7Z2hF1uO/8PFH+qp83+4+NTleLjW/9Q5/NQ5cnux785i390Vx+2FgTuL9ltz/Tdme6/Pdl+d6b4y1XlpouP8WNvpWPv58e5zo93Hw90Hw11Hwz1HI/17w33b9p4te8+Wo3/L3ufq713v613r613u7V7s6lro7Fzo6pzv7Jhtb51sawadlxPPijGHAsShEHEsQR9JUG86bg5EmJ03TTdcxCYX7eZgnGz0KhO5wkQuAfBZGniKApmkwcZoCDsFNkCETvOpm0HyOTGrBenbhgR3omHdGNgADjqK9Z7Ee8yRvOapfvMAcoGJWWailpmIRQA+ycIMChgDwcG98amZQXF6VbTO36wPTQ+LLAw2FGpCs+WBqVR2CAonIpOlZKKQx9b4q6NCgmK16mB9UJAlMtIaHl6VlDTf1LDV3X7Q13Ey1HNhrO/SlP3a/Mj1pfEby5M3libvrM295Vq8ujR5Y3Xm8e76uyc7757uvDi39eys+8nx5uNj96Nj98PjrUdnd5+c7l+eX6zVW+KIkjAMOwBBDSXzsoKjqk3pUWy5HEqRgoliX4LQlyD0I8kQdC6YSD4DJ3hCcR4QjAcU5QFHeMIgHhDIGSjUC+YL8oOAwHBPCMzTD+kJRnvDIV5QH09fpDfCB+RBgMIyYoxtJUVNuZkNGUnFxrD0YEWSih/FI0cwsToaKpSJD+fQwnhACAfQMulKOk1CpfIIBACDpiNgWA+QAIu2hgbnRIanhwQkqmXRAqaOTtaScAoiVoZDiTEoCQ4tJxMUFKKKRlHRSHIyToJDSXAoJY0UKuKHyyUSOgXr64P29SEikHgYgoBA4aAIKgoHoAl0OJaNJnLRBIaPr57FnG2uf37+6OWdSy8fXPvwRw9/+t7jd188+OBHL+5evrBqt+8PDX98fO73V6784uTsByfH7+1t35qZOp2Y2V3aWti+PnL5ZdH23cHnv1794H+ZGvuyShoGmgcHitsctqa+ipqO6qbK+iF9xxF9+hfI5S99Vv7msfENyPkVyPk3D+drkOs1yPXKY/211+orv5Xvzsx+47H4GjT56oz9K2T7F96mI3qQPdcytFg8fqNu6lxa0+XU5p80r91K754XRN805/62u/uXbY2/aG/7nWP+vS7XZ3sf3Nn7eV3PxaGLv+i68knK+Km53WkbOel0P6hbuTFz59Pajes1axd3n/9s+cLdmfXdieHJrsra0rg4W0RYbqC/kctS43EyFILj56tGQOKY1JG8zCujAyf2LldLzVKdbbw0fajIWm/SpYgpFhY6lU8s8hfnaiQFwcqiMG1NQuRkfdnu5JBzzNFaWsIhkrEwDAFLpdIE+baGkRl3y8hq4/jG9Nrx7ur+cHmdDoXOFXB3a0o3a20/3ll5e3PBWVfSEKKtU0sr+axSNqlLL1/IMe3WF243lk7bsiuj9VaVNFrIjRaLYmXySJHInwaIUFg+FCFEIUV4DA8N5yKhPBSCj0LykQgBCsmFwvlIjAhP4KLQdAiMDkcwEEg6FMqAQOgQMBOBYGOxLAyWAkfg/KB4MJQMg1GgUJKvH8XHjwmFcxEoAQIVSKEnBuoaK6p77cMNgyMVg+OlA1P5XeOl9pW8/rWU3g3r5EnVtU+L3/rcfPRu3Prly3/6s/3Rx5H9671X31t+8bul57+r3X0w8fjXZVt3xp9+vP+b/0idPW45fTb81of9l573nN5r3L9WtHEuY343bW7Hcf8nC+/+OnPq/6PsPr/avPL14QtMUe+93updCNFE771jsMH03gw2xXSQRBOiGVToCBCIjsHG2AaMC25JnN57ZjIlyZQzZzIlmcwzP2qzAAAgAElEQVQkeV54Tvm9OC+eta611/4PPuv67nvve7F8crdkbCNXv5irX8zuXwit1cc0jZ3VziW1T8U2W9K6FnL0WyntS/HN1jLjSXzHenjHeqRhX6lbF3avnbv7y4Rn33HXvlRYP0ywviM8r0eLkqmcUIDtyxGpqQIVTqBEC91wQg8C35PMUdE57kyukslVMNjy/w6To2ACMiZHDnAUAM8N4MoYbAmdKaIzJUxAzgTc6IAbnePO4KoYHAULENOoABaJ5dHZgZ7qxKjEnPN5+VklpcWX8/NrLjX13Hv1k8cffH309tf3P/rz08+/u/P8N72jqxXl7WW5VVWZ+dXpGVVJcZVxkcVRYQlu0lAeEC0RJCplqZ7KFE9ltEwUKuKl+/sUxkQECTgv3g0PErLj3ISZgaoUD2mUmJOsUuSGBr5wkYtFcPFoKhzCREJ9eECMu1u4RKwgYiUoWBCHlaCUJ3soE5TyYA7Tn0WLFPFixLxYqSBKxE1VSuOl/Cy1+2JnzcmU9rax+dDcdney82Sq695014MZ7aNZ3cNpzf2pzkdzmrvm5mNT0ytL/a/YDJvdVYvNBQ+nte9sjR8ZW/aH6k5ntE/mex7N6l5s/v1K6pz+RVN8PNv3wsX/mqNq/w3kdM/Dqe4Hkz33J7rvWXQnZu2JufvE3H1s0h6aum6Pd94aaz+42nFjpO36cNvecPvuUMfuYMe2oXNnoGvToFkd6LIPaOwDWvuAzq7XrfR32/p1i73a+R6NtVtr7dHOdWtntJ2TXW2WzhbQNSVlS45fFaHsQqRdjFoRo2xipE2MeuHiPB8xz0PPcTEzHMyLCeokB2PhoK8yEUN0uIGO6KPAdWSohgy9KqLb/D2Mcl4bAdGKQ3SRsFoSRkdE9BNdh0lnxqku4wzIVQZylIk2AhgzgB5nIQ1sXJeA1eHj2xKdmhWQEOIV6+sVH+CfHhxeEBhR5B2c66bOoLD9sUQZk6ViMZRSkZ+PV5S/b6ynm5+fuzo6MDwpIrahomptfv5wb/vkYOfw5ubhzc3DW5t3D3fuHe/ev7t3//D6g8O9uwe7d65tHt3YPD28/uz+wbMHt549vPX4/s0Hx9ePb+/c2t882N+6dfPa3aP93UVbSUhKBFWepQrN8grJ9Qu7lHL+vDrUmwCoMEwFnC52JYsgZDmS4YZiMs+gqWfQZCcUwRGBcUSiHFEIRyTUAe7qAAM7QiGOULgjFO4AhoLOIECOKEdX2BkYxBGGdIK7gBzxUGhGZKSmpqq1JL8+K7UsLiQ7yOO8jyReQovg4PypcB8KSk3DqRlEbxbFi0VVsWhyOlXGYIjpNDIYjAKBZGRiaoBvrErhzSC7EzByNFQMB0tRMDkerSThPelUDwZNjMdIiTg5mSghYAQYuAiLVFIJXhyGn4jnyWExkQis0xkiFEpGwHEQKAEGJyOQbAyOhyNwUBg2HMlFIPlQ1yAOtfF8oqWjbn6gc31i+Ghn5cnJwXuvPfvw9WfvPrr7+v7O61vWd1Ysb8wMPDNpHpm1p1c7TwztB0P9hvrm8Li8tCZTle3hxe1nTdsPM1r7Cyrruxs6dEWXuouqtVU1rRcbKmp7A66s0Yc+Qpq+dTL9EzT1PWjm7w7T/3KY+tlh9mfQzE+Okz+dmfjRefx7h+G/O5p/chr9l6vmPwiX3kaFTASE9BlrbTcuTU8GFZs8zr1VM3Y/t2dYGHMjMvuT6sZvNG2fNFR/3t70q/7x45rh12dfurH0vtb0ePrZn5t338kx3TynW83R2JtnTipHd/uvvTp++N75TsvI5r3JtYOmJm17dV1PWflgUcFiS/1Wb/vucM+dyZHrwz1TlysGctIvh/kPZKWuNFZvdDRYqguuVmQPl5/X5SYUB8oSeLgMEaXAg5vvI70UG2Jtr781OfJwZebJ5tKNWdNQU925sFAFjckj0D1EHmKuG5ftlnK2uK59qKnXMju7sWm26jKzS+XSrYul9tKcrnC1va7s+ez43ZGehYsl5uyzY6mx1sJzc2Xn5iuyli4X2horRstyq6NDz/moIoT8YD4vWCj0ZXMURIoAieHBUQIkhodBAggICwZmw2FsOByAwdhwGBeBFGLxIgKBi8Ew4AgWCs1Co5lwBAsGA2BwHhojIJL4RBIDjSFC4UQonAxHUqBwgrML0dGJDoZwkWgJCq1CY6KEosKk5EuVF5vaNZphU4vBUt010jRkbTFuFeltWUPbbUdfVB/9Im7uNHPh+Obv/1o8dzNON59n3M0d2c4a2rq8+mTg4WeF1sOO43f7n3x+YerGyMu/Pvrrz0/+/vOzv/48dPeNK1sPyqz7Ddunhkcf1m88LDRfK5u4nj+8ka6dy+xbStPM+lX0BF0cSOqcjmk2p2gWUjXLZ7VrSe0rWf3X80fuBjcsx/UeBPXsC64ss9vsCbufxJ9+x7H/0n35ixjru5KicZg0lSKJYQgDGAIfqsiLJPIiiDxJfC8K4MlgedJZ7hRATmbLyWw5mSOjcRQMrpLJU9I5CgZHzuIqWFwFiytjcmUMjpQBSAGWjMmUM1hyBlvJ4CqZHAULkAAsHh6Fo+OIXlJFYlRCbmZ+wYWS0uLawsKa+pbe+698dPrebw/f+urkwz89/fzvN5/9QjOwWFbWWpZbVZWZV52eXpUYVxkXWRQZkuAmDeOzY2WiF33xrI9HrEISIuSm+/sUxUaGiHhSHMqPwwzkA7FugsxAVaqnLFbKS/VU5oYGpqu9PBgUAQ7FJ2BocAgTCfXmsaLdFeFikRKPlSBhQRxWorsi2UMZ7yYLZjMDWPRIIT9KIoiWCsMEnGiJIELIuxCoXtLWHU3q9sdabps6TqZ1D2Z6H872nM50n1g67lraTyztj2a7TsytJ+bW15YNLy/0r3SUzl/Juz/V9dbG2KGx5WCk4d//ovp/XPyfCer/7WL3w6nuh1O9L1y8Z+m+Z+m5Z+k+MWvvmrXHZs2RuevI3HXb2HVrvOtgrOtgTHvzqubGqObGqO76qG5npHtrpHtrpHdrpHdruG9rsG9jqH/V0Lei77Hr+1YGelf0Pbb+7sVe7WJvJ2jHjbitIGxIsS/OF1fEyBUpekWKWRZjXrg4x0PPcdEzHPQUgLIAyAkO2szGjrFQIwzUIAPZT0VoiGAdFW7zd9uNDR7mM9pw8C4SeoBDNQDUATpuiAodpbiM012NLNg4Gz0O4IxsnBFAXWUh+wFsB5/R5uXTGJF8ITg5XJ2k9kzw800PDi8MjCjxCsqVeqSRGL5YooLD8RHwfNzdwvz9EvzVcQGKkFj30ATv8KSAmMvF1dapudWVlQWbdWltcWF1cWF10baxvLaztr6zZl9fWV9d2Vld31lZvbZq31tb21tfvb65drC7eXtvc29rbWNlaWVhfmlu1ma1bq2tL5vnCiPTYwQ+eYExxeFxNYlpdSkZ57z8E6VeyXK/AJpE5EoGQGgplOKJZwugBJoTmuKMJp5B/reLMEcE1BEGcYRAHcCoM1CsExjr4IQFgTAgR6SDK8YZjnOG4s64UMHQlEC/5uK85vwLbQWZVUnhBeHeecHKc568ZBktkov3JSNVBIQbHqEgoN0peDc6WU6nSulUEY3KxWHoUDAbCVNQiGIMUoSGeZBw3hS8mk4OZDP82AwvBsWNTFBQSEoaTUYiyskEdzrFg0lTMSgqBsWNRvLiAEomk+zqinVwILi6EF1dSDAIGQpmIGAMqCsAg/BRcCESLkXBPYnIZBW36VzMyMX8qfZau77jmnn4cHnutdvXXznYefXm+ts3V97ctjyZ6bp3teb+1arb+qIbnRceGC4+GNNsDxlyzpdyfFIEiVUxrca6ma3M+vagyOimyirD5fruisrOyovN1fVlF7v9G1epgx8hTX8Dm390nPwBNP2d49SPZ6Z+Bs389MJFB9O/HMa+dzb/BBr8Hmz4jtL9DaPwSJ0001K0MJM32qfMNioy3qoYuZNcPyyI3g7L/0VNx1+7ur9pq//4UukvNS2fG8bXSjQPp0/XFt7onX068/LvC6cOYrVT5/sWO2z3SwZX0zun0jWT/def1VjWO2bWO4YsjZevdFVWrfbo/vD03g+vn/715btf3tt9f3/5473lX1y3/+nezU83F29om6y1Rdudlycv5plrcq9WZ2kuxFSEuxf5Sy4GK8vUknwfWZa3Ii/E+0KQV7K33AugABBnkiOIh0J5MNgCDAVAUflkPgXDYpAFISHJLc369ekVe+/glfCw2QsZp231V6MDmr1lXeHqm9orr0yP7bTXrzdUbNaV2GsLF2vy56typ6typi4W6QsyyyODUz3kQRyWL4vpzWTJSRQeEgNAEQAUwUEgOSgEHepKBbswIBAmFPYifAxGhCcIcQQOCsNEotgYLIDFMpEoFgzORiAFOLyESpNQaWw8gQJHEiAwEgxBgcJJrmCi4xmqiysbgZCikJ4IRDyXXxgRfSmnsL2udUA/1tNn6ug2DVo2Rubv1I9slY3s9R9/WbPz4dmJh5rbH4yffh7daErrnK803jzftZTVvVI4upszspNuWM8au1ZqPSqaPajfeLzy4Td3v/nzs//4W9/1l+tsJ+17zw/++LP51a9KZ44Mdz+9Yn9aOHK9zHSzcelhfOtcZONERONYRNN4SP3VqNbpjIHNmI4l3ypzRNNSsnYvY+g4beSeZ+u6sHFZ3r1X+PA3qS99S7d9Jlv5LHj+TfnlOWf3DJw8niYNIwt8qEIfusiXzlcz2D4Aw4dN82LQ3UksBQGQE1hyAiAjcxRUjhuNq6By5DS2nMaR0blyGlfO4CkYPAXAVQCAjMWSMQAZneNG5yqZHAXAlvJ5YiKGgIUh5TxhYlRCbmZBQXZJeWldcfGlpnb9w+cfn77768M3f3Py/h+ffv63/SefdfTPVpS3ludWV2RkV6aklsdFl8WGF0YEJbiJwwWcFy6meavSvFWxCkmoiJsR4FMUGxkhE7mRcL5spj+PGaPgZwaq0rzkcTJ+mpd7bmhQmo+nB4MiImAEBOz/uKhUhIlFbniMBAENBphJyn+7GMRh+bMYYUJBhFQUp1JEKaRhEkGQgHcu0N+qu3I4PbBv1N6x9Nyd1p9M959M996b6r0/03N/RndvouvBtObQ2HJsbn19xfBsoX+lq2yxrfj+TPfrG2O3jc37ow2PrD1PFvsezukeznU/svY9tuofzfc/mu9/9H+4+HhG93hG92ha92hadzrV/XBS98DSfd+su2f572jvWTQnE5q7E5pji+bIrD00ae+YdLeN3bfGdbfGem6N9+yP994w9t4Y779h7L8xPnD9qn736sD2iH5zuH9reGBzRL813L8x3Lcx1Lc2qAOtSzAbUuymHLcuxayKkStipF2Gscuwy2LMoghlFaDmeZg5LnqGjZ4CUGYGwsRCjrFQI0zEEA0xxEAO0FFdBFcNCXot2u9WSmQPHVcHdWxCgrtphBE+a5zPMPMIFjbKxIKOs+BjbIyRQzByiCY27ioL0wfgW3nMFk91fXhyZnBKmG+yjyrBV50eHFEUEF6q8MniiuMIVB8MXsHh+IoE/t6eMcHBqX7qeLU4KEoWFO8RnhQQW1d2aX5mcd62bJybmbAtTNjmJ2wLs2s229bG4tb6zPLS3MKifcm+tmRfs63YF5ds1nn70sL2+uq1zfWN1RX74sLS7Kx1enZx1rpl37RPLxXHZ6Z5h3UWlLfn5DdlZDSdTSsPi8z3D0lz91MTOBJXouAMVgLGu6MoAlcM/QyC7IggOMCxDnDMGQTKEQF3hKFdEFgXOMrRBevoRHBwJIAciCAQAQRCgUBYEOjFVQ0iCJSgkmnK8nsrC3Rl2bUpkYXhPoVhnjkB0kwfQYobK4JLUlMwcjRUhAKLsQgRAS2hkMQ0spRO9+CwJWQiEwbmoeAKIi6QxwrlA0FsWgBADwDoahbNi0HxBhhqDqBiMtzpNHc6RUkjy8kECQEjIWCUdGqASKhislgwOA+LkdIoIjJBzqAEy4SpAd6p/p5pvu4FYf7lsaE1CWGducmzrRU3RjvvTxteXZ14Z3vure2F92+svXtj9Y295efbsy+vjT2x9d6funJrpPS6IfdG34WD3qzDvoKj4Ybn6wurM4sxqaXc4PPsiEwgKJ4m9yDT6Xnn0jpqKjurKtrKqpoq6sqqdf6Nq/TBjzDmv8Mnfnaa/Cdo6nvHyR+dJn92mPoJNPmjo/lHR9OPTpZ/OY39cKb/W2z3N6Km98JKb9VXbI5kX73CSx4UJb1ZNng/7cqsImknLPfji9o/d/b+VdPxy0tln1wq+7Wu6xP9+Fp594nlrn3idGLu0ezuazmNI2Hnq+Mza6uarxa1GvM1k2ebRkoN84NbdzWTtkvNmouFJabGho/3tr5/48m3Rzt/vLX265u25/NDh4a2g54r8xW5tpqizaaqzZaL2x21i1fKrM1lkw3F+uKzLemRjSmhdTH+xWp5soTtR8PLMXCmiwMN4khwciQ6OXFRKC4SzUfi+UgyD0UDsAwmnkUnAAKmpPx86fVJq+VirSE1/kF7/VJGXI+XuDfAM49BbA5SP58yvrc8f13bvFxfPH8xZ7mhdLmxfLq2cLwivyU9PlOtCmbTVWSSikpVkKl8NJYJgVNcwFQnMB0CA1BIKtiF7OpMh4BZcDgARwBwhACHFxGIPAwOQKCYSBQbiwOwWBYSxYTBAQRSgMcr6HQZg8ElEKlwFN4VSgSDqVAoDQKhurgyIGABGuWGx3likfEifnFkZEN2Xlt1nbZJ09nSq+0ZG7bYR637bebd5tlj88Ovmq99WLv2ZsfOq9kDS1k6a9nwZn63LatjrurqbvHwVtHYtfyr20UTe/mWa1mj9pTe2ezhlZqZg8aFe8Xju4Xm/Zbd54uffl04d5Q/dWx85Q8d++/Vr75sfes/xx7/+srGY+Ozz+q2noa0m86Zd85ZbiSNbgdrFgI6rGG61cTB/cj+ax5tSyqNXdy5xO20NX/y++x3/0C0vi+wfeA990rg4HVEcD5UHkNVxtDEgQyhP4PrxwDUAMuPw/ADqF40mgeJrcKzlTiWAseU45lSPFOCZ0pJgILMlpGZUgogoQJSOkfO5CrYPDcu1w1gy1lsBZOrZHCVLK4bmy0V8CRkPBkJhom5guSY5NzM/Pyc0sqy+tKSy+1dg6evfvzwnS+P3/r13fd+9+TTv9x4/GlH/2xlRVtZTlVpWmZ5YlJZbHR5bFhBeGCCmziMD8TKhEnu8pT/mqOGiDgv5qgxSpmKSlQDDD8uI04pfNEXoyXcZJUiJyTgrNrTk0kVETACAoYGh7CQUDWfHaNyCxeLFFi0BA4NBliJSkWSyi1OIQ3icPwAIFQsipArUv3900NCkv39Yr28s6OiJzqbr08O3ZgYPJwdu2sduzs3ejI/+mBh9N6c4d5M//GE9nhSe8vYejzR8cba6BOr3tZRZusoO53re2396q3xpoOxK48Wep8s9p3Od/9vF0/n+h/N6R/N9v9fLr6g8fF096Mp3elE94OJ7vsT3f/VHbUnFs3dCc3xRNeRWXNk1hyZdS9ovGPsvjPee3u855ax58DUe2Dsv2nS3zQO7I8P7I8bro8NXBvT71017F4d2B3VXxvtvzbctzXSDbLxYHYhalOG3pBj1qQouwRpl2FWpBibEL0oRFkFaCsfM8/DzLAxUwDawkSbAcxVJnKQBh2gQAdo8H4aQkuCaEjQeS/xZpjPIIfcAHOscABdBjvryLghFmVCSJ0TE6cFWBMXPc7Fj3NJJi7ZxCFeBXC9ALGFx2728q0LTzkXkBzkneClSvDzywyLLA8ML5eoztE4EViSNxan5HIDxMJAtXd8SHC6j1ecSuAbLPGL8giNC4qprbw0b7WtbG9bN9cXtzasG2sLmxsrezsbN/fXru/Nr61abbbV1fX1tY2N9Y1V+4rNtmi327a3N7a3NtbX7ev25TW7zW6zra2s7O/uX7NtFCdmVqdmvbq3/9Hh7Vc3V15att66OrKtH9BmFwYS2UJHhMQZLXVBu0EwAicEwwFCcoDgQWAcCIJ1gKAdoKgzEJSjK/aMC8nZhezsTASBcCAQFQTiu4ACadg4ETOCx1RTCRKYc6IM0Bakj9QWjdQWNZ6LK4n2LY7yyQtxzw1yO6+WpLrzI/h0TyJaiobwEBA2EsLDoQUkgphCVTDoUgpJQSPHeCjTA31T1ap4N2msjB8tFUZLhWFivj+XpeYCPlzAiw14cwBPNl1CwnEQMBEO5cNhhsokEW5KL4AjwOJ8uJxYH89Yb1WSn8flC2dntM03LEO3p4buzY4+WTK+sTH97t78xwdLn96yfbQ3++nu9CdbE++vjn24OfH60tWXF4afLhgeWXvvz3bcNtbsDBSsaM/Ztee3dZnrbenHY1c+ur3xxv171TWtXlHn3aLOEyWeTmgcFAlPS45vvlzbfqm2vby6taK+oro7oGGVYfgIPf43iPFfZyZ+AE195zj545mJnx0nfnKw/MvR+C9H80/OU/9yHPwL2vAt0PxJUPXjxoa7Q3mTbbLMPk70q4W9z/M1U7L43fDcTy5q/tQ1+Bdt9+9aLn9+sehXjTVfdfd+2Gu8WT/2mvXJ9fFjw+WJ8pTaIH6AH10RQlOE8f39fVJScpubB22aifW+2Y067WBubnFvQ/0bGyvf3Nh6zzTwK+vYr5fGv1wxfrFi+tPtjU/tU7q4wIve4o4ov8WL+Xvaxr2+lq3e5vn2GkNFdmtmQm1CSHGgZ46nIk7I8SThJVg02cWRAnOhoxF0NJqFwXHQRA6SyENROWgKBYYno0gAncMlsS6EJuyPWSxlxZt15cfNlYPBSoO/myFIXcxiZNLoA2kpp+PDd6/q1zWX1zouLtQVWypyR0ouDBRllYb5RfBYnmS8FIeRk4hSIpmNRFOdoSQnMMkRTAVDATSaDIYQXVxoUCgLgWAjUVwURoAj8LF4NhLNhCOZSBSAxrAwGNaLI0YYnIfByag0GZ3OxROpMBQRDCGAXclgMBUMZoAhPBRCRaUE8dlhQkaiu6ggMvhKbra2plZbf6WrqaNLq++/OjW+cqN/+aB/83Tp1d8bDr/Q3vigZe1h4ahtYO8l3eqDgh5r1chG9dhOyfBGzsBy7rC9bvmwYmYva3ChenavcmK7aGwjZ2g9a3gjx3y9dOnk3MTNKP2y5v6Hl6+9mT11VDB3bHj6q6ypo4GnHx7/42f98y/Ldx6t/vEfO9//3Pf276rvvJNqPcrdeCl34yWvnqXgsV2/8W2udlI8uNT+m//MeOtrzOyr4o0P3eef5l5/j5HZ7CSPpqji2IponjgcYAfRGX5MVgAABNLovkSGJ5HjhWe745huWLocS5NiaVIsTUJkyElMOZEhJdHFFIaEypTQARmLLedy3dgcBcBxY/HcmXwVwFNyODI+V0Ij0VEQuIgjSI1PzcksKMirqCqvLy6q6dQMnb7ywYM3Pz96/Rd33vzNgw//Y/fhh629U+VlLcVZ5UXJGRVJSdVJ8dWJkbkhfrEyQRifFSsTJLnL07zcz3p7xMjFL1wsiA6PVym8mBQ1QPfnMhNU4qwgjxQPaaQQSFTKsoP9z6q9vJhUPg7FxSKpMDCAgvkKOLEeynCxUIFBSeGQEDYzUalIUilj5TJ/NscXYAeLxAFCcZSHV3JgcKJ/UKw6ID0iuj4vr7e2aqylcb5fax/p2xofuD45cmgdvzs/dn9h7IF1+HRh6O5078l073P72IPZ/pWuyvXumqeLhtc3xm6NN982Nj9Z7H+61H8633063/N4of/JwsCj+f7TOf2j+YHTOf2juf7HM73/28VH0/+TJ1O6x5PaRxO6h5PdD6d6Hk71PpjsuTehuzuhObZ0HVv+HxcPjbpDo+7Q2HPH1HPb2H3H1HPb1H/LpD8w6Q9MAzeNhn9nfHB/fODGmH7vat/eaO/uaC9ogQO28aFrYsS6FLUmRdklqGUp2iZCLfARVh5ynoea56HnuNhZDnaSjZ4AsBY2dgxADdKhA2SongLtJcF6ybBeKkLPxJqkwLiY1U1GVTs7VIBAtc6OzQhXPRlm4aCnBbhJAdEiopkENCOXbOQQR1jYHoDYzONc8fSrC0vJ8E8J8k708UoODMwOj6oKCC0TKM6SGCEovCeR5CWVRrrJw9Xe8YEBqSpVtELg7S/3CfEMDA0IKy4pN01NL62v2jbX7FsbyxtrKxsb6ztbm3u7q9ubc7al2UXrwsry4optaW15adVmXZ5fWJlfXl+yry3ZVhaW7Qv2taXl5YXl5YUbe3vbttXi1KzGnMLTtdV3D6799vT2r09ufH3/9p9ferrV3RfF4IkcIO5grAqC8YRi5K5wwNGV5uBKBDkTXlxedHDGOjjjHJzxjmcIjg5kBxAP5hrEopaGehmKzu721h0ONt3SN6y2lxvyE7VZ0ZoLsfrSdFNdYXtOYm1KWE1qeEVCYFl8QGGkOidIlaIShfHo3nSCBI9kwsF0GARAIzlYvIhMcmcxgqXivNio8pSErJCADF+vNC9lvJs0UioIEXLVAEPFoLkzaEo6XULEC3AoER6joJB8eUCkUhYiFQcJRWoOT0GmenM4sV6qrPDAvOiQvMgAfXXBnanBN6/Nv70z+/bGxKfX5z/ZX3zn2sybG6a37MNvLvY8n257Zr7y0kTrQ2PTnaG6g8HLt0fqbwzUbGgKVztzVrsKbR2F9rb89dbcbU3l6aLp1cM7ZcU1Cu+owNhMd3UEEkmCOkNiQiOaa5uaKi51Vta2VzVU1fQGNa7TBz5Ejn7rPPq9o/l7h8nvz1h+dDL/7Gj50cH8zzPjP4KM/3Q0/QNh+YHQ/Y2y4e2ixmc9RStdqlIdLfRuQtXTrMZpt/hrUQXvVWm/vtL9F03Pt9qu3zRW/6qu4quWK7/W9L+vMz/SLn66/tpWx0qRKj2R4HYOJ6rhemndwwcisrK80qLVmbVVfUbL1tjk2oX8iqz087dXlv72xkt/OvMKqaIAACAASURBVNr73ebcb2zGD8w993U1W/V59/XN786OPBzoWKstKpKysoX0kbyze/1tW/p2U31Fc1ZyZXx4cZh/hoc8RSqOFwvlGCzdFYx3dsJBoQgwGAlBEBBYGorIRJIpLhgSGEtBEjFwHB5HYmJJeSExu3rD4uWqjfqShdwEnVpkCHTv91eXsznVUrc0GjPfXaE5l9RXdNZYnT1VXTBanDWQf64rKyVJzlfiEDIcUoRCSAlEGZnKRmLIzlCSM4ziimQgMFw8gQaDkcEQBgzORqI4KAwXheGhsRwUhgFH0OAIOhxBRyDpSCQDgaRDoHQwBECgRESymELj4ghUGIIMhRIhYKKLC8XFiQWFCDEoHyY9SibIDFTkhbiVx/i356aPXr440lg/2NrSr9EMjFyd2bhm3Lg5vHVsvf/h6PW3upYft9kfdGw8WH7+2571Jy0zR03TR5fNNy+a9i9OHDTbHjTa7tVM7+cMLJWNbVSbdspGNyrHr5WZ9sqnD6psJ4mGldrtJ3Mf/SF1dCe2z5Y0sBrZsxijX0kz7uUvnpyfuVV+7dWx978e/uDr4U++M3z0XenNd8Y+/6nu/ufZW0+MX/6l8eXPE9aOKh6/bf7+h7PPv8TOvOS+95lk8l7jK7/3vmJyUsSRlQkC9ySZW6JEHANwQ+mcEKogDM8PxnDVeI4nAVARmEo8XYGnKwgMNyJdQWQoyHQ5iSaj0CRkqphMF9NoYjpdzGJJWYCMxVEAfBVL4Mnmu3O5cj5PAtA4KAiSx+SkxKfkXiguKqiuKKsrKrio0Q49fPm9k9c+vfPa5wev/fLuu99snrx1RWsqKW4sOFdclJxRlZpyKS2pJjk6O0gdI+X/l4uyNC9lutozViEJEXHO+nnlRYYmermr2Qw1QA/gsxLcxVlBHskqSYQQSHCTXgjyPevj6cGg8DAIDgZJgYEBFNxXwIlRuYUIeQosSoaAhnJYSUpFgrtbjEzqCwDeLEDN5StoDDmdpeII3NgCN7bQQyjzl7qHu3skBwbnJSRUn0tvzM/RVhYb6istbZcXe1s3h7puTvTdmui/O2t4dX3i4ZxhTXdxz9DwfGXk9fWrB2ONt8abni71PbP1P7L2/P9y8fGLdVL7eEJ7OqF7MKl7MNn7YKr3wVTPvcnuk0nd3X/PUbXHFu2xpfvIojsydR+Zuo9MvUeWvkNzzx1z76Gl/45Zf9s8cNtiuGU23DIN3jYP3TINHhgNB0bDzTH9zTH9/lgfyMYDL/MgdgHMLkbYxYgVEWJZgloUIOa5sDkOfJaDnOOiZ7nYGTbawkKaGCgzgDEC6FEmcpAKH6Aj+qiIbhJUR4JpSbAuIkzPxOsZ+HYM9JKzQ42Tw2Vnh2YwSId2HKa4jgGocS5hnEsa55DH2IRBFk4LkBp47DoPv5qw1PPB6WF+6b4+6UHBuaGRlT4BRSxhApKghmGUdGaAWn3WyyPByzPOxydJ6RYp5nl4yNz9vdTBQcHFZWWW2ZmVzTX7hn19Y3Vtzb5mt2+sr21tbmxsrNvsy9blxXn70ozdOre2ML+xOLs6N7MyO2+fW1pfWFxbsK0uLK8tLtjmrUtzu7s7W/bVsvPZl7Kylw29Mx0Ne0Oaw/Hep3PGD3fWZy9fjiAzPMCoIBzND4FXQ5BKFyjfCQI4uNJATkSQIx50Bg9ywoEccSAQFgSiOjl6kzGFIR5jVTn7g+1Pp3rvDVzeuXJhoyFzr73woLdyp6vMUpXelxfXnZ/Qej66ISO6KTuxMTOhISu+Ji2qPDY4P8TnnK97kkrqz2OKcEgWHMKEQSmuYCYCJiRgFVRSsEQYrZRFykXRMlE4n+1LJ6soBCUJJyPgxHisEIfhIBFsJFyEx3kCzAAh34/P9mTRvFkMXzbHh831ZLHUXE6sSpkZ4psd6psT4lUS5Tt1pfSV1fH3r02/Y7/6wfr4h9uTr62Ov7I08PpS39OJK8eG0jv9RQc9ebf0JTf7S/d6Snc0pZvtJeutRestheutFVud9de0DVsd1cvNlVuDuhm9PiU+3Usd4xeSEugfB5D56DPoALm/7nJ3V1VrR1lNe0V9TU1P6JU1YOAjzOi3riPfnzH9w2HyO0fLP8+Yf3K0/MvR/IPT2L8cx35wNP4DNf43ducXya1vt9YetQU2d1DCt7wyniVV2Nxj7YHpr5a3/6pN/21nz1862v+jq/WXDRe/unLpy4bGT1u639dNvjG4/eXKK5s1pu6AC5NhmdaApM3g5GvhaVsJhea0xvqYmsrEGkvfQp9mLCE2TdfS9vW7b355/9YHazO/WJ/4xcr4V9uTX26Z3l7Q77SWz5ddONI1v2I0DKYnhqHBUVRcRYi/oTxPW5hZlRSVHaw+66mM5nPDOewgAGC5QghnnDHOLjBnMMQVikRgUTAsAU5AO6HwrhgygohH4DBoHA6LZyKxuf4ht4aHlhoqzXmJ5owwja+420/R5q6o4PJb/UJSKCw+CMR3BAnAoGAmoTszaeZSuam6uDElNohFkaFgQgSMh4BJiSQFlc5BYcnOUIorgoXEC/AUMYUKoNF0OBxAoHhoLA+D5aIxbCSaBUfSYQgaDE6FwsgwKBUOp8MRDDCU5gphQOF8LF5IJLOxOCocToJACK5gorMzDezChsNEaKQbAe/HIqaomIWh0ppo77b0mNHyPOOlCuOVy8bu9vGRgUnr3MTK+vjKtdHlA/3cgXbqVsP0rStLdwdvvFVjvtk8fe/S+O3GqXtNcw86Vl/Rbr1eN3+/2nJQNLRZNrxZObJVol8u7bfVmK5dnLpROL4dp5luvfay+fnX6cPrib1L6YPrCX1LGVe3I3Wz8upeadVwYNdqaN+1UP3uuYUnWfaX4yeP8jZe9dYtX7zzzuIffxz+7G+Dn//nwc8/L/3z54g7HzJsr6t2P2EYrl9++lWsYc1JFkdRJoo9Uj29Mjy90gWyeKooEi+NRMki0eIgAk9NZvuQAE8iU0VkupOYKjLDnURXkukKMk1OocnIVAmZIqGQxRSykELmU2lCJiBn81UckSdX6MHnuwkEMi7AR4DhLAozKTY5P6e0pKi2rORSUUGVtnv44cvv33v9s8PXf3Hz+Rd33/pq8/iths6xoqL6gvOFxSnnqtPSalITqhIicv5XX4xXiBLdpckeblFSYZiIm+brmRMelOTt7sdh+bIZwUJ2nJvgfIB7skocIWQnKmVZgb7JXh7uVBIPjeRikDQYhI1G+Am5UUpFABdQYBByBCyMw05SKhKVimipxI8JeDPZPly+nMYQkGgCMpNNonOpAIcCcMkAnwIIKICMyfPiiwIksnClIsZTleLnlRsdXJ0W01l0Xl+dP9l2cWeka3uwdaapZK2n9plt+Pna6P5o021T6yv2oZdXDI8X+k6tfY8X9E8WDI/mB07nBk7nBx7O6R/N6x/N9J7O9pzOdb/4Nud0qut0SvNoSvN4SvN4UvNoQnNq0T6waO6adccW3d0J3clE98lE98mE9mRCc/e/XDy29Bybe47NvcfmviNL76FZd8fSc2jpPbT0H1r0hxb9HcvAHZPhjtFwx2i4bTTcMRpuGQ23TQO3TXqQnQe28yGrfMiKAGoXwu0ixLIAucCDz3Phs2zYNBsxA6An2egpNnoCQJuYKBMLbWSix5iYEQZ6kI7ppSA0BKiOjOqhY5tQLvXQM+04WDcV14GDtyKhbTBIO9S5C+7Uh3E2EMHDFNgIFTHOxI4w8f1sSiubUc0XVvuEloalp0fkhIfn+gZl+Qbn+oYWKnwyafxoFFmNIXsD3FAf34zAoAv+/hkqVYJYFCLhqbxlygBvn9CQkPLKyumF+dWd7ZWt9bWt9bWN1fV1++bm+tb2xtrG+uLy8rxtYWHFal2xLq4uLK4uzK3Mz9rm5pbnl9Zsi6tL1pWl+eXFaat1ympd397ZWN1sKK7srKya6+2uP5d2MT7yYkzoxcig4eKClqTkMALVD44NxZCDkaRQJMkLjBQ6gwFHZwbIieLgTHRwIYBccCBngoMT2cGJB3aJEgCX4oObk4IrA6VVam5jALcliD2U5m7JUU8X+W01pTwcq9nUFNXHe+X5Scqj/VqzU9pyzzZmJtZnxNWlxdQmRpTHBBeG+51VK0MELDcyVoRDsCAuFGcHBsSJ7uokRMF9WHQ/DlNFxitwKDkOJcOhpTiUCIcSYhEiPEpOJbmzqGo+x4cPKGhEMQEtI+N8ALqazfRi0dQcZoiEn+DlluarSlcrckO8sv2kLWkhd662vb0y/O6S/m1rz2uz2ldmdY8n2h6M1d8dqr7dV7zbkb3XmbPXkbevKd7rKt1oyd9sL9npKt/RVm11Vm931K63XtzRNV0f6ZvWdBSey/TzDfcJivcMiPfxjwWYUowrwUfo3VPbpSlt1JVc6iqvr72oCW9c4urfIQz/CTr8D0fjd6Cpv4Pm/ukw84Pj5N9djd8hDP+CDP7sYPwJ3v1NSPsHjVcediUNtPCTTcKYw+Dc656puz5nn2Ve+mWr/itt9zetjX/VtXzTUf9FY/VXbfWfNtS9f6XznY6xT4a2fzF2ay+n6yC99o2ihiepuU9Ts0+Scnfii2aT6/WpLcOVhln9QmXBpbyMvOd3Tr7/+ONfHe5/vDH/2rT+bn/dVmPuobb0i/WxLzbnTUW59eHB3RlpmXKpDwahJuI4jqDS6MCG9Piq+LBz3m7xIm4onRwOML0oVJorjOAKRTuDYS4QFAyDQeLhrmgUGIt2xRIRRBwchwQj8Rg8CYunu7jmq31OzSPbbbWmC7ET5yIMkV7dgcp6N1Gdu3udj28sicwDgRQQ11g+IHY+k8BjDpfkT9RdvBgXHchgiJBIERIjwuLlFJqcSuejsSwYHIDDRTicik5VMWgCLAZAwLkopACL5aPRHCSCBUcw4QgaBEoBg2lQGA0Op0BhVAiUDgbTwC5MKIyHwQqJRB6ByEKhKTA40dmV5ORCB4MBGJQDBQsRcHciyo+GSJTRL/iIKsK829Nje/MzhqoKx1suj3Y1jei7jUajZWrROL02Nr05PLvXMX29Znyr1nStenyn8uq10pFrZWM3SsZvXF54UL90mn91t3D0WtHoTvHgZtnIVtHASung6qWp/erJ/RyDPaNvafjk48V3/pwxuJ7au5I1spNnvJ49tpuqXw1oNAW2WYM06/6da+F9u+H9e6qWJcWVOa8OW2D/ZsbCwwtrL59ff5a997TjrS8s3/4ce/dzjv099+2PGYbr2fvvp08eQFQJVM9EiW+ap/85n4DzMq8UpiKOKI8jKJNIihiSIJDMDyTyAvAcXzygxrN8CEwvPMOTyPQgMtyJVDcCWUogS4lkKZEkJJJ4JAqfxpCwOG5cgYonUPF4SpHQjQsIkVAsGUeNjUjIu1BSVlxbUXqppLCqf8D49I2P77/+yeFrnx++/qv7b321dvN5S6exuKC+MKOwLO18zdmztWkJlfHh2YE+0WJeKJcZI+EnuolTVPJkpTxSzA/hs1O83HMjQhK93f04TC8W1Y9Dj5Vzs/wVqZ6SSBE7Vi4+F+Sf4O0lp1B4aAwbhaK5gnkYlC+PHa2QBnEBORouRUJDuUCKSpmgkEcKhYEstjeNFcgTebG4EgpLRAOETC6PxWPROCwqG6CwmSQmmwxwKACPzOCR6UIKTUqjK9ksTz4nSCqM8pCnh/oVJ8XUZ6a05qT2VeTMdV1e6Wta0NZtGFpuTfSezOofWAcfL40+tV19ujj62Dr6aG74yeLo44WRB3P992f7Hs7p78/23J3WPJjRPpjuuj/R8XCy68m05nSy49FEx6OJjofm9hOz5mRCe2TqPBrvuGfW3Ldo71s0JybNsUlzbHpRFnuOTH3HZv2xpf+2UXfbpDs09x5Z+o8sA4cWw23TwC2j4d8xDR4YB26aDLdMAzfNA6BVrusqz3WVD7bzwGtC+LoYbReilgTIBT7aykPP8dCzXMwUFzPFxU5xsGYAbWQgR+nIETpykIrqpyB1RHgXEdFDx/cxSW0ERA3Y4RLUsZ0A76HheojYPixuAI/R45EDOOgQETJOgVoYSAuAHWLgutn0Bh6/Su5VHZSYHZIeH5EbGlPkF1HgE5bnEZQtU6cL3VM40jgaJ5jBCREr4gNCc4NDcz1USUJhkISr9JbIAz08QwKCSsoqLHPzS1tb1vU16/qKdXVp0b5kW11eWV9dXLHPLCxNzc1Mz05Mz5hn56Zm56enZqcmZ6cmZ2fml21ztqVp69KUddEyYzVNzVtXN2emFy4VlE/1Gu5tbq+MjM5pdYaqys4LWYaiouqwcD8k1huMDEORownMGByghuIkYBj7jAsd5Ex1cCE6uOJBLjiQCxHkQgY5sc44KpEQLxTcBwrKlZHN+bE3WvJfHr30urHmiSHnieHca+aiz9c73l/tWW4uKAl0TxBx8vx9apNi68/GXzmfeCU9oTEtrjY5qjohvDQ6ODvYJ8VbESnjezNJYiyciwCTHEA0J0clleTNpMnwKBkeraIQvBkULxbNm8Pw5bN8BYAnh+7GJInJWB4OzsZAhUSUB4ui5tB9AIo3i+THoYVKuDHu4ngPSbKHKMWdn+UtrAiWLTcVPLV0PJ9oe9V85cno5cdjdQ9GLp0MX7rZV35NU7jZkrfdVrjfVXFbV3O7+9JOe8V6e9lKW8mqpmK9q3Kjs2pbW7/R2z7WWFeUlh7sF+bpG6EKinMPivcMSQC4SoQLVsoQdVZc7q9s7C25rClvqL3YHl4/w+t7nTT4R6Thn07j/wTN/ABa+Cdo7juHyT9Dxv6C1f+A7P3JZeB7VseXlR1vDpcujQQUDQvC5t2iVmQx1z3TP7jQ8ll5xy8a2v/Qq/u6o/4PnZe/brv8i8bq33Q2fNbe9LTy8vOGgW/G999qmLIH5t1PKHn3QsUb5/LfL65+XlR3K6vefr5jIrfH1jVr7plMj8vU1Lf/6b1PPzk4/GRr63d3bnx5Y/l16+C9oYbrTbkLxUlbzZc3NLoC/yApFE4DgTiu4DCRMEYhyQ5Wl0T65/opU6W8RBE7kkWNBBjuZAoNjsKD4VgwAg/DoCEYmAsS5oyCgzEICBYFxWBgGBwUg0dgqEgM44xDmb/Xs4mhw97m6ZxEy9nw8cTAvjCvrmCv1iB1tYebP9hZ6exc7qseys0KIGCkYJea2MiB0tKSyCg/OsAFI3hwtJRAdqMx5WSqCIMVoOACJNSNiPFj072ZVDEGxYXDhGiUGIvmo5AcBByAw9lIBB0CIbu4MGEIAImmQeFUMJgBcWFCXdgIOB+HFZNIQiKJjcFSwFCsgyPe4QzNBcyGwThQCB8GlWEQ3iRUEAMXysQny1glIara+MCWc3GagozO4ixNVUnvlcar/YMzFuvMzPJVi63r6lLDsK1tard1dr9gwHa+byl3dDt3fK9w8qBw8iBtYC1reCtneOtC/2r+0Ebe0FrFxPXKyf380a0LA2sXDBvWN/64/O5/JGqWknXLeVdvFFvu5I3fzBrZi+6wBbfbQnRbkX278UMHUf17Pi3LPq1LkYa9RPNRsGHHs9su6VpgNlv8Jw4M3/yc9vi3lOlXefOvcUduVz74smT9MSroHNotnK9OcA9K8Q0/7xWSKfZJZ6tSGap0unsyRRpJlUaSRGEEQQieF4zjBGLZ/ji2H57tRwB8cHQVlqLAUWR4sgxPFBLIfDyJRyTxqHQRC5BzeEoez00kdOexZRgkGYskRYXE5WcVVxRfrCqrLS6sHBqeePmtz06ef3TnlU9P3vzNw7e/Wdp53NIxXpx7KS85tyw1o/Zsam1qfFlM8Dm1e5SAE8phRIu4iXJxmociTaWMlYlCuKwUD2V+ZFiip9KHRVNQ8N5MYryck+MnT/OURAhZkVJhRlBAnI+PlEIV4AgcFIYBgYnweF8OO0YuCeOzpWi4GA0L5rFSVMp4mTySLwhmctQUZiDA92ZwJES6gMqS8kRCvpgnEHM5IoDBZ9E4AJ0L0DhMMotOoDEJNA6ZzibRmAQyE08ACEQBlSphMj047ECxMFrllurnfSE8sCI1pinvnLYsb6yhYqbj8mp/6+6Idn+s57bJcDI9erpgPF0YP5kbOl26+nhl7P7C0PFM7/35vlNr/71JzYPJzkdTXaeW9seT7U+nOk4t7Q8mNA+nuo/H24/H2+9ZNPdNXfdNnSfjXcfjXcfj2jvj2jtj3bfHe+8Y9Udm/e1x3R2j7o6p59Dcf2Q2HJoGbxsHbxkHD0z/zr5pYN80sG8c2DcNgFb54FU+2M4F23mQdRFqS4pfl+JsQvQCH70owC4IcXNC/AwfN8lBmwHUGBM+QocP0uD9FGg3CaYhQruIiE4SspOI1lJx3TR8Gx5e4+pQ4+LYiYMPUAgjNNIYkzJKJwySEMMkqIkKmWQiLQB2FCDpOMwaNq9U6lUWlJgVlhEXlReVXBmeXOUfWejud17uc9bdL1PlnyVySwCEETxxlLtPmo//OTf3BB4vQMCSqwQSXzevIL/gopLK8Wnr3Or69MrK1Mri9PL8jM06t7ywYF9eWF1dWN1YsNvnl6wz89OzC3MLS4tW2+Lc0sLc0uKCfWV+2Ta/tGJdts8t2iZnrXNLKxOmyaaKGtvYxKvH9x7v3XjzztFbNw9e27n20oq9KTnF3RmiOgOJxNETqbw4AjcEw/DCEAVgON3BmQRyIoBc8CAXAsiF6uDCdnZmgEAcECiVR5upyHjV0vWZbeAdc/P7E43P9HnHHXFPB9Lenyn9ZPnK+yvat+yjVyvzIrmsYBYzVaU8H+CdFeiT6e+V5e+d6e+d6e+V4eeR4e+ZEehzNtA7zksRJhf6C9liApaHRnpzgBCpJEQsDJcIo+TiCLk4UMT1YtMVNIKIhObhYHw8goOBcjFQKRXnAdBUTJIni6wGKGo2xZ9HD5FwIxX8KAUvRspOkLPTVdw8b97VoqS7w40PhupO9FWHfRUHfZW7urK93sqVtgJrc/5aZ+VyU8lMdc5SXdF6c/V2+6VNTZ29q3ap8+JiR41dd2VNrx2orb4QHR/kHejtHebuG6MIiHcLTlSHp/IlXigoTkxhNxWU9lVf1pTXtFReKq9pD6qf5/S+RTJ8i9b/5Gr82WHmZ9D0TyDLP0Dmb52Nf4EOf4/q/ytT+01c5wf9TfeG4trMqgSzwNvIU254RT2NL/llScfvG3r/0NH9O03Hb1rr/9TV/KeWhl9dvvhVd9un3ZqDosrnrWO/HdnfiKnvoQZfD7vwem7Fq3kln11u+bSh51mZbu1C12L50Pbgamt5u0romZVw7vVb997cufloYm63W2fvaLg51PncOvJwtH3sQlyZ2qMpJT1WrCCAQGSQE8HxjDcLKEuMz/RXZ/p6pMgFMXxmNJcRzqJHcNkqKo2GRBFhSBwUiYdgUa4osCPCxQHq5AB3OQOHuMAQrkgsGIWHoWkINN3RoTzQ95Xp8cPulonM+PHEoKsxfoMR3vpwH310YL23uycIFINHT5cVjuVmhlPwbnBIjr9v07mMwvBwPzrLDUuUoPFyPMmDzlJRGTI8XoxBijFwDxohkA94MygSDFKEQsqJOCkBy0MheSgkH40SYDFsJJIOhQFIFBuNocMRDCiEAXVlwSAcFEKAx4lJJD6BAKAxZBcwydmZAYVzkSgeHM6BuPIgrmK4qxvKVYVydoM7+uBcYvmE8x7c4mC32oSgKxmxV7JTm4tztXWXhnTd44OjQ0PGTr2lfWRJO73dYtnK651P7po+N7CWN3ErZ/JW2si1tOHdxN616A5r9sj18unj4omDstk7ecbrGYMb54c20w0b9o9+mH/7T4k6e8bgtTzznVzTnWzj7Vzz4dmh6zH91yL116MNNyP0171blz2bFkN7dmJGDiKH9/37t336tz30mwLNUsDknZ5f/ZT++Lfk8Ucc8xPp2HHnG99mzx0ig86hlBEcnzhlUEpQbE5IQpFvVKEiKJvvc57jmcbxTAZUCTRFDEUWRZREEIWhBEEIkR9M5AWTuP4EwJvI9CAylXiqHEsU4Ug8LIGNw7MJJB6NIWJz5QKBUiRwF/DdcGgKEooPC4zOzy4tL6yuKrlUmFsxMjr90ptf3H3lkzuvfHr3jV8/fPtr68aD+qahggvVOUlZJckZNWnJ1UkxRRF+GWpllIgdymFECtgxYl6KuyzdS5WokARzmEkqRUFUWLK3Ss2iudNJwUJ2glKQqZanqEThAmakTJge6Bfn7SkmkbgoDAeJZkCgQizGm8kIFfEDOEwxGi7HocKF3BQP90S5PIovCGZxfKmsML7Yjy2QkulCCkPKFSqkcpWHp0rlI5O4C3kyIU8q4UuFHBGXwWNT2TwawKWx2BQ6QKayCCQmnkDH4ZlYHAeH4+JwPBxOTCK4MykBIl6kmyTVV3UhRF0aG3opLa41+2xf2f9HyF1G15EdiL4/kg4zn+I6VYd1GMXMzGwLLMkiSxZbzBbbYrYtyUKz2yhblu2mNCQNSaY76UAnk2Q6MJlM7h3MvHk394Nn5s667859a/3XXrs+1Off2ntX7ZLZprq1jqbtwQuHk30PFsefrk0frU89X594eXXy5ZWJk7WRl6vDr1aHXi31v7vS9/7qwDsrA6+W+l8tD7yY73m11P96ZfBkvufFXM/JXN/JfP+LucGj+YGnM8OPZ4aezF48mh95vjj8bGHoaGHo6fzw07mxo/nxo4XJJwv/HxcXxh8ujFNuGrg39dwDDfdQz7tlktwyyw59Jde1wi2taFMnuaYVr2vEK6RwEefNopxpjD2BccZQzgjE7leweuWsfoDfK+e3C5gXhKxBSDwMS9u4jFovShPdu1/MnYQlcyS0pIbmSfkcLl5E+YuoYB4XzWqQQbWyGiNKDM6z4WllyaXpqZXJOY3Jec3BsWVGV4belmr2ZDmC8v1Ci8yuDF9rssmeanakaAzRGOZRoWaHzhrgCAgNiSqvOr94bW/r7v1rt+9cv3d79/6tvfs39+/eSUCh+QAAIABJREFU2Lt7++D+/RsPH9969Ojg3u2tw73Ng72dmzd2b928fvNw82B/82Bvc29ne39v78bh3o0b1/d2d/Z2r6ytTw+M3Lm2896jp8eHNz56+OizR48+u3//y0ePW1JSzD50J50TKYFSYG0qpEtEdYFy1MARohQ6QKGBFAbkxUK9mYQPHff29pcILiSFPxlq+MHm+AeT51dzA5Yy7DvFgS87U78zkffppbwfrJ/9bLn25aXaj66NrbRWpdnMwYQyiFS5MMQOAzZI7gDlDkDuAGU2SOrEQD8VGqRXhZn1kTZjtMPsryFtKOyv1YSZTB4CdyAKBwJYIJmvXKiV8jQSnkrMIUVsEyy14YAZkVkRuR1VWACJA5L54UAAAQZr0DCDKtygCtfh4Wo4zoAlm7BMMzKQF/VgpOHxSN2DwbOH3WcOB2r2B+uudJRfH2rYHGgYrsiujg2sCPd0ZCYO5mcM5mb252cOn8odqzg92VA9UFtdf6o4KyYp1BPh74nxBCXbglJMQSnW8PSgmGyTJUjClaqlYENe4fj5833VVW1158oauv1btpDhH8jH/yQY/zNj7s9ey3+mLPyZMvv/es3/k/fiP1AX/lE28Zvw3r9o7/rWzKnVCVveFGYflcJrRts7GUVflp7/y+qOv2kf/pv+i3/V2/ezjq7f9vT/deuFb1pbfzcx/klX97P6rk8Hrh6VTnfBCWe9DZcMkQ+zTn9UXf/jC/2fV164k1AxG125Vjmy0b2Y4Jco4YCAEGourn5+7WBnYCzP5QkA5HEarDzcM1KUPne2ON1k0HH5GJ0J01kyClXqRXXjRH54WLafqyDAlWLURWBQCKwIx5AItdpXKpMx2GI6V8zkiZlCHo3P8OLQKCy6D5/hw2PReFwaT0jjiZkCkCMAKN5nwyM+3lg9Guqez06cjvW/HO2ei/GbjfabiglothvdFMppEt6uKu2JDQ0RcYIhRX6Af2lkeEFQYBCKuRQKi1jskIOBSjJASTggyCyT+EqENkAeSOJuFPAV800SsQMGTYBMI+RrhAK9ROwrl2nEYpzHJ0QiUixBeXyEw0VYTJTNIvh8rUSilctVUplKLCZFIrVIpBEKNQKemsvSchhaDkPH9naIGKEQLxIVRGP8BFKUbYLLAg3V0Y6G5OCOwpTe8sLuqtK+htqxro7pkdHhizP9U2s9l6+1TF0rv7iR07+RNbpbvPL01NqLlKl76ZcexA0fhnRcLZw/qt/9uHT1eeH8w7yZ+/lzbxXMvZU3c2/h238YfvGz1PGbp5afFa+eZE0/SJ+4WzD/tHj1JGP2ScTI7YjRu6HDtyxN65amtfChW5Ejd9zdO5aOa9bubevArnFgJ3LjxcVf/Dnr+U+kQ2/p5146Lj05++CLiN4rguAcLDTLNyzTGZkTnlQcm342Or0qOKHcGVVsDsk3BGZr/TMJdypqT4ZsSbA5DjLGwMYY2BAF68JAdSCsCoAIjwy2ihV6KaiWyAmxVClVqCBUR6rNep1Dr7MZ9Da5BGHRBYF+4aWnKs+W1lZXNJSerplf3P74e3/54uMfP/3oJ8ef/OLk079avf68oWmsuKC2KCX/TEpGVWpKTXLcmejAbD9rjIGIINFYLZlo1GY6LfkBrnS7KViJJJr0xdFhmQHuQBJzomCEUZNk12X7mVKsumg9EW/WZQf7JTqtRqlYxeeSfC7OZvnKpH4kEe5rCFKTOj7XIhZGazXpDnuK1RarM4RgZABMROnNwVqDEUTUctBIaj02R0RomL8n0Gpy2i1utyPAzxlgNzn0hJ6ESRLESBBTQagGwbQIqoERAgBJBagGIEImV0qkhEhEiIUqiVAjFRoVEissd6CARwkHqvAIgzbJbssO8JTFhNWnJ3UU5QxUnJ46f3a5q/7qQMv+WNeD+ZHj1cmTtYmTldEXi8MnC0OvloZfLg28WOh9Md/z9srgO6tDJwu9L5f6Xi4OvFoYfLkwfDw/dDQ3/GR2+Onc6NH8yPOli8+Xhp8tDh/NjzydG3v6f3fxllFwxyS6YxLds0jv2xS3bYp9X/GOTrzjK9vSS69oRKukYBHnL6DcGYQzgTFHlewxJW8E4w1AnF6A3QfyehT8Zh6tgenVLmAPQ7JhUNbB5zTSvVuYXt186oiCM0PIVg3IFRN2zYRdM6JrBuyyFuvAkBpSW+MXUROXWxBbGB2RHx5XFplU6QnN97UnG2wpvs40oyvDEZBr88u2uDKMthSNIVqpDlOSQVqVw66z+9v8gwOjSyvrF6/tXb//+Pr9h9fv3du9f/vgwe39+7d2793eu3fv4MHDG48e7d69vbG3s7ZzfWN//8rBwcb+/urOzur29ZWtzbXtrc29ne393a3d7es7WyvLS5dGJ+7v3Xj96Onre299cvTssyePv/vw4Se375SHhlmoTDeLHyZUJAKqBLkqSq508GVqOhem0CEKDaUwcS8W6cMkvLxcQl5dmGerofjq2YzOIKLVLp1N9D1py/zxQv2vrjZ+MVPy/lDacW/Ki4tFH6x0nCwNjlUVF0dHpQcFh1vsegWoFPARNhtmMkE6FaT5gHQfiEmFmFSUTScEPK1CasFhEwIZAMAIwxYM9deoA7WkS4mYIZlBLjYoxGZYbsMhKwYaQamvQmwCZRZQZlZIzTKxTSF2I3I/JRSkxkK0ymANHkQiQUoglJBHa8AMK95XEHutvfR6e/F+Z9lBf931waarA017072vb115tr820X7ubGZiYVTombjYDJcrFCOiVdp0iz0/ILgwNikhOtHPGWK3hjrd8Q6/FFtAhi0kyxSUYQ1JD4zMtNiCZTwpyhOdSU6dbmwYqqroqK0ra+hxt14HRn8omv4nzvSfqfN/piz9D8rcn30u/5k28y+0ub+nzf8tefFHZe0ny+dvbab2XLGmTImxWQB+EhP3eUnlT2taft8+9PuO4R8193ze0vtJ5+jnHWNfdw3/enjiq4Gxp9Wtx+dH3yob7VZl1fCCyxmWcq5qNjj20emKu+mFG9boed+4fnf2ctVwXVoFwIalApTPloICIMU/Os7kRzIEcgpFSqFgVK9ACIjVqO0ymYRCUVBpOIcvodBgGsefVKe5/bI8rmyXI1KJ+cklQQgUo9O4YQRhsoXedL43S0DjCOl8Lo3H9ObSvbhMmpBFF3FofA6Vy/fhCuk8OZMvo/jUxsR/Z/Pas+HexZzE6Ri/uSjXWkLAWmLQTLSnyahM5VFHYoJu1J5pD3YFCpgJRn1ReFiCyZhsMYfgqEMqtokFARAcodaEqkg3DJtlMq2ArxUKLIDcBin0YoFZLnVhsAWUa4R8tVCgl8qMAKiTyUihUCWWkGIJwuXBHC7MZkNsNsbjkyIx8UZEiUQvl5shhR0GTFIRyaQqfby0LJpDyk7UI0V+urMRtvIg3wIrluOryDHKM31l+XasITFwqCxrrLZkqO7MaGPNdHfH+MDIxOT8yOW1jvG16uHVooGN05duVawf5y8eJYzdjR+7k3bpUerk/YL5Z2c23j69/Cz78r3cmfunlp5kT9/NuXzv3O63yq+8zJy+Xbp2XLxynHPpQeH8k8orb5/b/bB4/WX8+O34iTuZC09Tpu4nT97LW3qeu/Q8ff5x2uLT5MUnictP06+9rHz0/cu/+HPNu99Eb387584XZXe/1/n8Jy3779kLWvCQLEtUric2Pzy5OC6zMiG7OjbjbGhKmSfmtCUs3xyaZwjK1vpnqtzpaleqyplCOpIJW6LSFI0awjBtKKoOkCN2sUIvA1RykJSDJACrUaVepTbpdDad1mL0dUAAQafxrCZXSVF5RWl1Zfm5kpK65fXDj77/ixff/snRxz998ekvX3zyi9mNt6pr+4vzqgsScwtjEkpiYyriIksjA7M8tiitMpxE4g2qdLspz99ZEOjOcFrDSCxWr84PDUzz2P2VkFEudGJAvEWb6WdNthlijeokmz4nyJVo87VI+Rouk2DRcAb1jYuheoMfoVKxuWahOEKlTbE50+zueKM1hND6oapQnSlYbzKjSrUCMhIat8ka6gl029wWk8PPGRgSEB7oDrYYrCRMonIUUyCoAlYqIBJANBCmBlFCAeIyEJdDuBwiAFgFwioQIuVypVRCSiVqqVQllZASMSkSkSKxTqYwyQE7CPljyiCSDNdpEu2W7GC/woigiviotrzM4crixda6g4tdb10aejA9fDQ3crIydLLcf7LQ+3p54O2VwTeTV0uDL+cHThaGThaGn88PP5sfPpq/+Gxh9NniyPOlkePl0eOlseeLE0cLE0/mxh/PT/yfXbxtEt2zyh44FI+c4AMXfNcO7PtKtrWiLZ34mla0rhIsKXkLGHce5c7inEmcNapkjSo5Izh3EOH0QexekNML8C6ImXV0Si3Vq1PMG8PhcSXcrxC3cr2bWJQ2HqVHSp/ARItaaMOEb5iIRZ1yjETPg1A5qSuxB6XaQh2k22QIt3vS7f6ZJmeK3pposCXrrckqY7zOkmRypptd6VpTPEqEwniQUh1i0Pg59U4/a4C/J+JUWe3s2vXNWw8279y/cuPG5q2D63cOtu8cXL99sH375s7du/sP7u/eu7O+v7eys7N2cLB+4+bajVsrBzeWdw+Wd/ZXdnfXd/c29vbWd7Y3tjeX11Y31jeOHj558fDJq4cPv/38+WdHR1+/8857O7s5dqeJynQyBeEiOE6mDOUCFh+u1puFUmgwhYpS6DiFSXgxVD50FYUSBcmbowPr/PRpckazA37SkveDuabvXKx42pi8WWi/WmDaK/fcaYp553LN53sThxdbe88UtZWWVGTnhtrdiEAipjPFPlSxt4/Iy0vi4y2j+cho3mJvisiLIqVSxFQvKd0HYDFQHo+USA0Q5FDiTiVmRUAjKDMoJAaFxBeWmzHQBMk1EoFOKjQqpL4yiVEmdsKgHZTaAakHBwNINFCF+hOwnxIKwMFgAgglFTke/fjZnK2e6s3OyittpZs99b2leY2FGXevLnzyzrMPXh29PHr4+N6thfHx4fbOqtxT6SExp2LS80IT0gOiY4Lj3aGJJnesrzPO4p9uC8y1BeVZgnPNwTn2kMzAiAyHOxSSQiCXnxcVNd1Yf7GytKequuJct7t1Wzb+JXfmj4yZf/ZZ+pPX8p+85/8H/fKfmZf+mTn9t9ypb/yGPxvvfnrjzNz9hPo9Y+Q0V/HAL+jz02VfVdV/09r91x1Dv2gb+ri+99n5wUddc3fapt8bnvtq9uqTc30HRW0HOV39hrwKduhZbnCdIqhZ5d+md/YY7JOWgGVjxLQ+ut2VMVHeE2kK43qLhXxYKsLYNCGLwhZROGIKU+7NAmksrVDqRpS+AomSyZZ5eSmodIDGElK8pV4+viJZtM6YZrVmWC2hCOyWigMRMMZXbwcgBZUh8mEKvFlCOkdIF3CpPKY3n+HFY1AFDJqA5SNg+3B53hwBjS9lCqQUn/rE1O9sbj4d7F7OSZqJ8SxGO64k+m2lhdw8nXwlM2Y00nOrrnS/urTGqvfjMvKCA07HREVoNElmU7xBF4KAIQgYq1ElGg3RWrU/ilhlchWPj7E5aqHQIJVoRXyjXGKHATMg04qFGpFQK5HoFQqtVEoIBKRIrBSKYA4X5nBRHh/hcjG+QCkUojwewuEQfL5WJDTKxE5Y4QCkvnyWXcJLsxkaM+OGyzKnqvKWzpcs1BWOlyT3ZobUhRlO2cAco6zQiTclB46WZ03UFk2cK7ncfm55ZGhx6vLMzOL45fXe2e2Opdsd2y+ar7999srL8qtvFy4dn9l4fWb1ZeXay7bDb3fd/bRh751zW6/rt18Vz79VsfqkfOVxzdXjC7c+6rn7Seetb/fe+2z65CeXX3098uSL6dc/G3/109GXP13+9Pfrn/1h5du/X//sb1c++Zvl7/z11S/+4eoP/2Htq7/f+PE/rv3kn9e//pfFH/3T2tf/z9pP/nXn63+98eM/PfnZvxT3rxKBGdbInMCEoqj0suS8mrTCc0l5VdHppcEJp/xiTrljTjmjCm0RBZbQfEtIrjkox+CfbnCnauwJhDmKMIRiGn8At0tAvRQgFRAJIhoY06GEL6kyaTVmndZiMjpxTMug89WE/lRBSeWZmoryc8Vl9Wtb9z/6i18df+fr489+8fK735x85xdTS7cqq7pK8qoLEnLzo+NPx0SVx0YWRwVluCwRaiyUgOONmkyXJT/AlefvTHNYwtXKSC2ZHehJdlsDSMQMiGyQNM7im+XnSHGYEy26FJs+L8CRZje4AYGBS9MwfUiGj0kmduPKII3eo9QQLIGBL/VHNWEaU4zRHqYzO2DSAuB+KoO/zmTGVWoA0aFKPa7SKdW+aoPF1+6y+vk7A50Wl0HtS8IkCRMEjBMwRoIICSJqEFWDKAnAJIiREKkEMRxElSCqBBEcAHG5ggBAEgBVIEQCMCmHCBlMyhGtAjbIYL0E0IpkGqFEJ5H6yuQmhcIGQUEqIlKvzQvxH6goWelsW73QsjPQ9mJl+PX68Kul/peLfa+W+k8Wel8u9p3M9z2f7TmeHzieG3w2P3w0N/R0buRoYeRoYfjZ4vDx8uiLlYnjpclnixNP5yf+Sxfv22SP3dCTAPSRB77vAG+apNd1gg2SvaZkrxHcZZy7hHMWMPYCxpnHuZdJ7iTBGcOYFxHGEMwcgFl9EKcH4LZLWedY3tU+lAYOrUMhGsCAURLphwUdUmqLgNLApTTzvDrF9AGAPwSK+gBpBwzWgHAJoc/2dQWrbQbUbDKGme0JOnOsxhStNcVqTLGkIRrTRqrNiXprss6SpNRGAWgggATAeKCOdLt0Tj+zf4A74nRJ7czK9rXDe9du3tm8dWP79v7Onb2dO3t7t/f37t08uH/34MH9nXt31vb3Fq9fX9o/XL5xZ/HGvcWb9+du3Fu4cX/x5r2lw7uLB7fmdw/mtndnVzdW168+fPj44b0HJ48ev/f48dt3bv/w5ctHi0vJBqOZzvZwJdFyZZQEC2TLfSlMHYWh8mKofdhaOk/H4BsYfBOLZ+dw/fksPy4rSsTsj/W86D/3ordyNS+kySat1rEvpRhfDZ36cr3ty+2+D9d6Hky3r3XW91WVtZSXpUfFkgpEzODLOUKAy0MFQpVMqodAEwpZMMiKgVYctKByjZQPs2kggwrQqTKqD8BgEAK+SiLQSIUamUgjF2lkQo1cpJYJCRFXLxNZUcAKA0a5xCSXuBDIBsisCokLAfxw2I2BDhRwooAbB12oLIhUlMUEXjp/ZqOrdqGp5GJ5Rn1qlAeHAnTq7aX5t0+OHj99+OTk+Ojl64dHx/cfHN08eGtl/ur00OypjOKcxPyk1FPOqCzfgBS1M0HnSjX755r9c/WudFtwris0OyA83S8wikBIOYeb6O83dq5qpPRU75nKs9VdnpYtycR3WbPfUC//NW3h99TFP/jM/ol66V/pk/+NN/prbORn2cPfud5372Zm+55f1jpi31c7P88u/lFlw8/rO/6me+znTb3vnKo5yKvZaxzbvrg30Dw72T27ObS8UDYwn3phwll5ThBdx49sRuKayIhmjX+fPXA2JH7OEztrjB4zJzYFZJVEFxkRq4SH0mgiJl0iFWEClkxIE/IpLBGFibKEVgj1V6otchBhMAAmTeLjI/HykVPpCi+qnieOINUpvr5pRt9IHA4CZU6ZOJhUOhAYZDAE3nSBN1NA4whoPI4Pl+nNZ/kIGD4iBlXA8uGzvDn/4aKcQm1Jzfxk69rRYOdaQdJiov9KnONakud2Uez7HWff6zt/p75sv65sMDEySsT1CHiFkeEZgQFRem2Gy57pMCfoVLEqPMPsm2kzxWjVfhBolkhVPCHK5OEcnorP04j5BpnIVy4xyKRasUgt5BN8vlosJkVilMfHBUKMLwBZbJDFgTl8iMNDhQKlSARzOAo6DWExNEKukk1HfHzsMmGOn6U1N+lyQ8X2QOvuUNvuUMvtyc63LnU/mLrwcKJlr7N8piKpNdFZ7MZrIkwDRXHDJclDpWlTDaUrve1zfV3zY2NX1q5t3Xx84+TTg2/9ZPXlDxdOfrzyrb+aPvnxxLMvRt/69NKT729++Mu9z357/Tu/uvrBz699+PONd3+6+cHPtj78+f6n39z78g/3v/jDzc9/ff+L3z//+h8e/OAPh5/86tZ3f3Pzu7++8fk3d7/43b0vf3/7e7+9+dk3h5/86vCTvzr89Jutj362/q0fr3/44/l3vrz88ntTzz6dPvr00tNP5o4+m3nrg/Wnn1T2zFsj89zReWEpJQnZlemn6rOKG9KKauKzz4QnnwpJKApJOB0cfyog9pRfdKE7It8ZlmsNzrQGppnciVpLJGkIxtR+MO5QwAY5qAYREkLVMKZBlXpC5avVWvR6m8nkUquMHLYYAvHCguKaqoaKioayytZrh88++uLXJ5/8/NX3f/36+799/sHPxucPzlZ3lRXUnk4pOJ2QVp6UVJEYWxQZlOGxRuqU4Wos3qxLd1pz/V25Ae5UuzlMhUfpVNmB7hSPLdKoCdYT4QZ1mtuZFxSY4XakWo3pVt8iP3u+yxSngmJJOJpEI1V4gsWc5heQGx6dFx4XafREmwLi7CEx1sAEZ2ikxd+h9DUjWqfa7NRZdAhJyGENotRjag2iJhCCQEgVptYSOjWuUcIEAeEqlMBBFAdREkRJECEBmARgFYQSIIYqMESBwHIIUYAICOIwQsCoEkIIGCVglIBxAsJwAMcVmAogDBCpB3CdAtPKEZUE0MhAM4LbUNyBEwapzCAVRxmNaW5PtK+hIjb46fzA6/WRV2tDx4u9J4t9Jwu9L+Z7ns/1PJvrfbEw8GJ+6D+5+Oa//qFniyPPFkefLYw/W5g4mp988l+5eOSPvggmngUrH7ihmybJjoa3oWSuoLRllLaCMVcJ3hrJXyX5KyR/heQvagSzJGcKYY5BtIsQfQhmDcDcHoDdLKLW833quNRqjs9Zlk+9kNODAUOkvA/jtwPMcyKfKjaliu1Vx6HVC9nnxcJKkei0HKowu6uiUvIi0xOjsoIDU03maI0+XKUL0xgiVYYopSYS00SozImkMV6pi4bJMAAPgvAQGA9SYw6byurxdQe4wk4X184ub147uHPt8Ob2rcOtm9e3b2xvHW5dP9zeubm7e+tw7+7t7Tu3lvd2ZrevX76+P7VzY3zn9tjevf7N2/1bt4e27w5u3Rm4eti7sd+9vDW0eGVr7+az5yeP3nr88ujZ2w8fHR/e+MHr1wcTU9Gk2s4RhEjhOEQTJkLCREggT+HkiO1ciYsvd4tBlxhwiwB/CRAolTtYTD8eqybItVSRP5wSVqAUpSkYzcG+t9rL3p/tfDRQtd9aeLWxYKw0eagsc6GrqfdcdUVefrjLH5EAsEiBiRWkAjDjmJ9BH2Y1RTstCf72jFC/jDC/BD9zpFXrr0YdOGSQi1EWA2LQUQ5TKeSoZAKNXKRViLUKsQ6Q6EGpEVEYYYVeLtZLRRZQ7oBBq0JmlootgNSFAi4MtCFyKyS3I6ALh/xVSIrH0lWW119RVJ0Unu7URKjlTkBMcrgWXLk0c/nl65dH775z8/j48PjFwbOT9Rv3l7ZvrWzeXrlyI6+gKiGxMCq12BaVpQ9M0fmn+HrSDY5UvSPNGpBtD8pxBKZ7QlL9A2MIVC1kcQLNpu7K0oGSop7SiqqzPZ6mLdH4Z4yZX9Kmv2HMfEO7/GuvS3/vdemfqZN/Ixn5md/gjxr739+smtkMzp1D3auQ9cucyp9VNH9V2fzXHaNfN3a/ziy5lZA7n3CqJ7u+78Ja88h+Vv14wdmh9jPT7VEXGohTDbKUeml0Ox4z4UnfiM9fjUqbckUOGoLHrHHTUafrIosCdCGYRMdjARwOyGDKqDQRw0fA8eGJqFwhhQbTuTYA8UOVVjmgl4rz4yPj/d0KGk0tFFlkgEUoidNos8ymeAILkguDIalDInDDCqNcJPH24lAobIo315vJ8+EwvVhMbz6bKmLRJCyahE0Vsrx5XG+ugMqX0PkKL1pPXt739jZfXOzeLku7khlyNdWznxv2quXUu93Vx53ndmpLxrKTT1v0Rm9KJIkXx8XF2izJDuup8OCCAFeOw5Tmq86x+WaYDRE4apdI9AKhks2DaByYycE5LLWYp5UItGKhTiLWScWkkI9yOIRAgAuEMIeLcHkIlwewWAoWW8pgy1kcVCBQisUIlwPQqTDTR81n6QRMDyTJD3J0FKQOnckZLssZry6aOX9mpql8vatuq7/+cKTx+ULfO6tDDyZa5muyWhKdLcmewVPx3blRrRmhAyUp0+dKJxvOLg/1Xl9e2tnau/ngxa3j7+y//N7tj39+8OFPd97/6uCDHx2898X+29+79uyj1QfvXDv6cPXhuysP3r7y6P25G8+X776c2X88uX1/dv/J1Oa9iau3xjZuDSzuDK8cDC7t9C1s9c5fa59eaZtYbp9YbhlZaB6eb764cH54rrZvum7g8rmRucq+qcq+6ar+ybNdozU949Xd45XtIxWtIwVVF0ISC8OSTsVklCXlVaefOpdZci6tqCYpvzw+syQ8Li8iviAyoSgsrjA4Ot8/PMsdkuEMSnUEptj8Eg2WCFIXiKtcKG6DUQOEamBMg+BaBNeiSh2pNur1NoPBbjK59DornyeTSqCC/OJzdU3llefPnuvdv/fOx1/9/uSzX73+/m9ff/c3j9756uLl6xVnLxTnnj2dWlCWll2VmVGeHJcbGpDu74gxaiINqniLIcVuzvRz5gS405zWcC0RZ9ZnB3mSXJZIkybSoot3WrKDg4rCIrI9njSrKcNsOO2xFrstOWZ1iZ+1LNB1JjS4Ki6+NjWzpbCso7S2v/bCeMtI/7nelrKmlrKmuqLq/MS8jJiM3KTctJhUt8mFK3BcjpMQiYE4DimVMIFDSgIhSVSFQ0olhBEwroQwEsY1CKGGcBWEkCCiglAVjJMIoUJ6lF/qAAAgAElEQVRJAlUqYQSHYRyClTBKoBiBYgSiVMI4DikxEMdApRJQkgqclGNqQKkCcKUU1qGEv8kWanXGuP399b56mcIgk2uEYphKizWqbk92vFwderU29Hyh5+VS/6vlgZOF3uP53hcL/SeLgyeLQ88Xht7sox4tDD+dH3g6P/h0fvDJ3PDTudGjhf/r+eJJCHkcpHzkAm+bxTsazhWctoJ4L8HeSwhtBWesEewNkn9FI7iiEVzRCFdJ7oqSvYCxZxDWFMIaRdiDEKtTRqvnUmq4XnVCehWfUcll1Ai5tSJus4J3Aea3ocImSFgr41eIeGU8Timfd0YkKRJJcwE0T2fPdkfEuCIsej+V0qVS+ROEP4K6YdwPU4fi6ghIGQyrIyB1BKQKl+PBItAjAj0A6q/BHU6Nzc/ocVkD8vPPTF1eXbiyNbexPre+vLixuHx1cfnK/NL6wuLG0tKV1fWdzfWDnfnrW/O7+4Or185PLdZOr1VdvlY+vVU2tV0ytVUytVU2tVk+vXlm8krj9Nr1Ww9PXr375Mnzd168eu/o+eu793/8/vtX+gdDYMwjkEYjZDyqDRHDAXwgTIqGy5AwORImR8MAZSioDJSjHgng4Iu1PjQDlRoBKqJh0M2mJWFAf3bKbk/LWuPZ5sTQIocu04jHa6BIFdiYmzrT3d5VV1uUnh5gsWsgTIcobSqtEUV0gEQtFqhEHL2U58QVsTZNVrAtL8yREWCJtagDVbATkZtlQq2QC9B9cAHPiEIGGNAopHpIYUIhIwLqQTkpFqhEAjMEuJS4A0UMEpEFkDtx2IFBdgyyY5BTiTiVmJ9aGWUzxTvNsXbfQBIxK/gGCUMvZGgFPBVfbIDxiYtjJ++9f//1O4ev39l+/nLz2cu9l+9f2r09u3tvdGU3u6IpNLUoMrPUEZVhCUmxBafZ/FPNzhSzK9XoTHIEpnlCMoOjskIjU0nCIOaJjaS6rfJMd/nptrLKiooe1/ktweh36dPfMCd/z7v0N8zx33pN/Dev2T8x534P9v9Fatens32vFuJrp5TOSYn2wBj8WVbZz6rbftUy8IPa1qfJ2bfDY/ejk9fSS1tSKgryOypGbxTMPohrv5JZMlscP1CgKS0D0y46Tj/MbT8qOH89PGNU5eolnDMhmWPheS1heaejC0NcCVKBikVXsJgAjSH1pgoYdB6byhFRmQIKRcliuxSAWy7zgHKTXDDSUn24PONAwa4zpXcXF5LNpiyrJddiTCKRaFQWicn8QVGQEjBK+CIKhe9D5XpTeT4MPpXD9GGxqQIuXUz3FrJpEi5DTPfi8Hx4EqZY5M2RUyiT5ad/cHjl6WDjYU3Wzqmoq5n+j+syP+ivedhcethYPlGYURbgdAl4pLdXos1akZoaotOke5w1SfFFQX7pJm22WZvnMCbp1cEQ8MZFnMWD6ByQzkI5TJWIRwh4pJCvkYjeoKgUCAihEOZwASYLYnMRrgDm8BRMrojGkrHYMJcnYzBgNgvjMLUSrhUQR2ixiviQ2pSw0yG2U0HmMxGOuqSQ2tSI6tSI2tSwmqSghrSQkbLUrZ6qx7Pdx4v9N4YaRkoTa2JsZyOt1TH2ujhPZ05s/6n06cazC30dq1OTc5dmZ+ZXJ+bWL85d6Zte6Zlc6J2Y7xuf6R2d7h4e7xwc7xqe7Bya6Bya6B6a7BwY7xqc6Oi/2NE73NU30tU70t13sad/tGdgtH9wvLdvqKu7v7Orr6Orr7t7oLdnsKd7oLurv7troKtroKtzoKt7oKNroL1roL1rsL2ju7Ojq7Oju629s72jv7m9r7K2PSmzNDGzNCGrLPP0udwzjQVVrXG55eEphWl55eHRGWGRaSERqa6AWP/QZId/nDMgwekfb7JHOAMSjNZQtc6t9/VDcROM6mFM+8ZFVKnDSQOhNqq0Zq3OajDYDQY7ny8XCoGUlJyG+rbKqtb6ltEHL7/38Q9//873f/Pqu7/54Id/ePjul/3jG2VnWgszy/ISc4qS0stS00qS4rNCA+Kd5nBfdaiODNOroo26NLc9098VbzVGGtTJTmt2kF+yyxagxtwEFGHWJbvd2X5B2W5PutWcaTLkWnTZBjLfrK0IdJ52WStCgs8lpdSlZNak5jbknemobB/rmB7vnBm9MDncPj7cPn7+TEtLdcflkbnlyxsNVc0EpAaEiArVYRCBAhgO4EpQSUDEm5QQhoMoiSgJGCdhnIQwEsRIEFdBmBrGVCiuQnASRggIIiCAhCAChv+9f18ywkoCIghAqZRjKkCpBgkSwJUKVIsSNp1vqMsT4fELsFhsJGkAIZVEBjMZATiw3d/w7rXxl+sjL1YGni/2vFjsezHfc7LY/2Kh/3h+4Hj+3+6BO1oYPloYfr40/Gxx6Ghh+Ghh5Gh+/NnCxLPFqaeLU29QfLI49WR56sny1MOF8bfmRilH/uhDh+Kmr2BHxbqmpF/F6Vdx+lWCcYVgX1Wxr6q5VzW8K2ruBslbJzlXCM4VgruOsxdR1izKnkLZIzCrW04/x6WUUSllTMoZNrWcw6rgc8o4jGoB87ycXw+KK+XCU0JBoUhSIJLliWR5UvAUosrCtAFCGKMKJFSJmIOolE6LKdKgC8ExD4S4EGUAQgSDWBCsCgeUIVIsSIIESJAAEeIvBBw4ZHbp7P4mj9sakJtbMnl5ZWZ1Y2Bi8tLywvLV5bWt1Y2ttY2ttfXtjfXtq1cPdjZvHa4eHM4f3BxYv944v9m8fqvp2uO6q09qrh7VXTuuu/6iafdVy/7r1r2XAzsPd996fvzq3SdPj99//e5HJ6/ff/Tkh6/fnW1pC1DAHrE8EiEiAKWHK7NS+Q6G0M0R+fFEHr7EI5C5eDIrR2xk8vV0LulNwyjepBeNoHgTFK9gEC4ODk6xWtyAQsOkaxk0JdVHTKGEaFQjjQ0TnR0d5+rL8wvjQ8Jsai0hkaM8PsikymkUgEaB6V4401vD8TGJfAKVojSnJs2pS7Kpo/RYkBJwARKjmK/ksfSA3KPX+Om1dpXShCFaUK6SiTVyqVoq1smkFgSyo4gFAn1lUisMuQjMSWAuEnMTShepdBG4Q4n5KuQGudgISM2QzFch0oi4ahFXK5GqxSAqgS5c6Hn0+t3DF6/2Xr977eT16tHJwfufbJ98a+PJ68s3HuU19gRllYZllTgjUs3+cRZPnNWdaHMn2dxJJkec1S/JHZoWEp0dEZOp1liEPKkSQutOF/VUn2krrag40+XXvCeb/Ip9+Y+Mif/OGvsjf+rvqJf/5D3zd+zJrw3dH7T1fLxesbUekL+stO4Z3CcRSd/LK/vLhgvfr258lpnzOC3t3fy8j8orXp2/MF/WnJ9RG17SnzXzNHHiSfS5Lf+ortSglvGCyaPG5XvZzdPqwDHIOqMLWQnJmooqrHImRJCejLjCoMBUPpdg0UEGXU5jSL3pAiqdy/Rh8r18ZBSKWSgIhgA/mTAIkbkgYaAafLy5nBPqf3dp7rOH93uLiybPnjntsaZq0FhMGkvIy6P8m7ISzFJuiEF3Oj0zPTrWpNIqeNKk6CQMJGleHA5DRvPisXwEAqaY58MTM8V8L5aSQVtvrvrqxtrR0Plb9Tn75fE3KxKfthXdbz51q6V86WxRQ2x4IAhg3t5KBiPOZjuTEB9vM58KD6mKj873cybrVQlqNM1XHavC/QC5TSzW8QUYkwtQmQoqDWLSCAFXyecRAp5KJCAEfCWfjwsEKI8HstgAkwUwOSCLC7K4AIsrZXKFPjSQzUG5XITNAGheZkAYb9XlBzvq06PqU8NqEgJ7ihIvnSta66xd6W1aG2xb7W+ab6+aaS6bqMnvyI1qSQ+erMq6cbHprctdcw2FtQmesjBTpgXONKO1Me6u/KS+M/mDNRXLFwfnxi6ODQ2NjVwcHb44fvHi5Ojo1Ojw1MjA+HD/xNDA+NDw+ODQ+ODgmyYHBicHBqcGByYH+qf+rYHJ/oHJ/v6p/p7Jvq7Jvq6J3s6pnu6pnu7J7q6Jrs7J7u6J7q6J7q6xrs6LHV0jHZ3DFy5cvNA6dqFluLVpqL2tv6Ozo7Wzob4tJ/dMWnZpRkFVflnj6ZoLJXWdyUXVUemnkzKL6xs6OzqGTxXXBIcm6o3+ar3baA6x2MM9AfFmW5jZFqbRudUah1plQzEDhGkhVA2hagTXYoT+jYsGo9NkdPr6OoQikM0WBwZGVlScr2vobu+dvfnk4+MPvz768OsnH/z06KOvr9163dA+kZ9fm5lUmBadlhYRlxERmRoSHOWwhBp1/hqlH4l5SDRApYwwaCN99cFqZaAKD9WpIozaIB1pRwELLHeTWIhGF6k3xugMUSoiXq1M16vStcpco6bEbS1yWCvDwhtS0muTMyvj06vSiiqyKhsrurvOX+xtGuusH+o4119f2nyhtufS4Pzm0u7AhRGLzqkQoTisJZU6JUziAP4fKL5xUQlhb1x8Q6MKwlWQUg3jGgTXIJgKglUwREIACQEqGHwTAcMqCCZglAAR5RtKAZxQYCSAqyAlAWGoAsJBWIPjFq3WptNa1CoDiupAUCWTQ2yWHRQvtZS9tznxYnXoxcrA88XeF4t9x/M9Lxb6/sPFo7mB/3Dx2eLQ/6+Lj5cm/83FmwbuDknbgCmrAGUVpGxg3lcJ6raatavj7xn4uwbhdb1wS8u/quJuEOwrGPMqzrqCMVdQ5qKSs0DyLxPCAYhdx6SUUCglVEoZ07uETitmMso47FImo4TDLBYIC0TSXBmUDShTZWi8EEqRK7OUvulqaxiqN8oItVyjxW0Oc7ifM85qjFAT/gjqQpX+CBkM4sEAHixDAkSQnwwLwgwxuDFOhgcgkMmmMvsZ3R57UE5e6ezy5tLmblv/4OXVleXNjdXNtbWttbWttbXNK2tbmyvXt1f3dxcPDqeuH3StXm9bv9l18KLj1rdabn7YdPvjptufNN3+pPn2x403Pzy/9+7wwYv7Jx+8fPtbz5+/+vj9jz9/78PPTl59+fLtvrJyu0DsFsmCZJCfQGGm8fUUpo5C11OoZh+GjcGzs4VmBl9P5ai9WYQXU+XD0TAEJI2HUVgIhQF7MUEvhtybKaT4iCk+EgpVTqFDdE5lZt7K2NRga3tnQ+O5svL8xOQgk1ktksB0OsKkaoRMNy6Ls6hSXboUGxlvhOMMYLIJTbcRKVZVnB4PJSAPKDVLBCo+VykUqmUyrVyukkmVEhEuFRNyqUoq0QEKM4paMcyKolYEceK4m1Q61UqnSukgcSuGGkBAK5USYpGSz0c4LI1EbFfiDqVSJ5eTYjEpAawqo5b0rWlovXF0cu3J89Wnx4tPj8du3r9072jjxfsbz99deHCc29bvl10clX/GLyLF4oo02yNsjhiHO97hSTQ5YkzOWFtAfGBkWkRclq/ZIxaBkAwuzcjqqyjvLDlbU94VeH5HMvYFffIP1LF/5Ez+iT3+dz5jf+RM/gYe+iRt4L3J2rfWIjq3DNG3Da5Pk7N+WlL2VWnpL1tbf9Ta8r3Guq97mn/X1/rPUxf/ODd/1DbQmFsVm10fcPZy5syr4pWP4pp3Ek9f6qpf7kuub0D8RyDXqiFq3Zl2OaRgOKk8Xhtkwm3+/glqfRCPS4h4BN1HQvHiULzZXlQm1YfKplBwBiMYgSIx0CNmByMiD8hPsJBbY72VSdEf3bnx2YO77+9vX6qryHcYSgMsyVo4UQudT43sK8mN9lVdbGqYGx5enpg6f7bapjNtLG1Eh8XRvTk0by6DKqB7cQVMsYwj41N5VAol0lfz7trUl7vz97srtipStssSbtdl3mnMP2w8vVSZ35IcHU6gSgZd7uUNMZjxDmdFfGxJZEhjRkpJWGCSryZSiYRAihgCC0Nhl0xiFgm1fD7GZANUhtyHCnOYhFigFPExARcXclEeBxcIMD4f5nDfuKhgsN8kZ7KlTLaIShdTfcRe3nIqBWN5uxBJTpCtKim8JTe+qzBpuDxr5cLZqz216z11V4fbdy8NHFwe3J/qvXGp5978wIOFgZ2hxqnavL5TiYMlyVd7araHzrfnRBf46YIBZhTKybMT9YmhHQVp4/Xlc93Ny8Pds30XZvovzA12zg91LQx1LQx2zPa1z/Z3zvT3vOlyX/flvu6Znq6Znq6Zns6Z7o6Z7o7LXe2XOtunO9unO9smLzRNXmiYvNA40dYw1tow1lI/1lI/1tow1np+tPnfa2oabWq82Ngw1tIw2lQ3dL7mYntrf2tbZ3Nbe3PHqaLK7PzypKzS4qq2snPd5Q29uWca69qHD+4++/LLn/3613/86de/mV/asjvD9CZ/vSlAa/Aj1E6db4A7IN5kCUJxk0rjgFE9gutg7M1Wqg4jjKTGotHbDSa3ztepN7oAWM1gS2FU53RHBIWlJKSdqTp/saV/qXVkrWl4pXVktbxxOC2vJjHxVHRoSoQnKtjqF2S2+xuNdhVpJ3ELCloRyIKAFhh0oLATRx0o5MRgOwKYQbkJlJkguQmWmyC5BQCdEOoGYJdMHgDIwjEoCoMSVViOxTfLai4OCqqKS6yITSmLTalIza8urG2u6bvQONLfMtF9frilsrMqr666oK6hpPFCbdfZwmqL2g5LlRikwVGVEib/zT9E+R8Wvnn8z3MSIdSoUoPgWgTTwLAGhtQQqIYADQy+SY1AaghUQbAKhEkAIRUwASIkgCpBhIAxAkZxEMQAQAlBSggk37wCASpATsikIIelFbEGytLe3Zw8Xhl4sTJ0vDTwf3TxaG7gjYtHC4NHC4P/7uLYs8X/3cXHS5P/y8Vtpfc1lLIBUa4glG2CeqBl3fDlHvryD3x5N42iW2bpLavk0CI5MEn2DaJ9reBQJzwwSHZ9JbsWYNeObDmUi0a4S8aq8KEUUyhlVK9Sqk8JjVFMZZ2ms3PorFQaL4ktjeXDESI8BtSlqOw5pqBUnTte64z19Y+0BAdZQtzmEH9HlMcebdKFqAg/gvBXqYNxVSikDJTAfhLITwh6FMoQjS3Z6MnG9TEY5jCRZpfR47AHZeSemd3YW7p+61xX38zGlZWd68ubVxevbSxe21je3Fra2lm6vruyf7hweHvwym79zNWqmd2qlfvFSw/y5h7kLjzOW35WuHxUuPLk1Mqj04tvtW/cv/H4nYePTh49ePbBq/c/efX+l+9868uXrxvScwwsnkMgtvNERjpPQ2GqKQw1herrzTDTOFYGz0TnaX2YSgodo1AxCo3wZqtoPNSbg3ixlTQhSuWLKXS+F53nxRD5cMTeHAGFoZXjnTXNS2MzU/0Xx3sHhjs62qurS1LTMoJC0v38MwPdeWHukriQuvTohsyomqTAimhHcYgxz63JcWpTzUSsDg0j4QBYYZOL9RIRxucDTBbIYgEcNsTlKOVSPQrrINAXgS1K3IJhvhDkCwAWBDWhsB5S6CCFBpCRUgkqFIAcDsjhqOVyQiLVKhR2ldqtNZgxgpAojIS+KK80MTWvoKJu7fbDzeevFx49m3nwbPbBi6Gd25M3H60fvbP79ncappZdmadCs4v9I9NtnlirK8bhibV74u2eRJMzRm+PMrpjXKGJkfFZDlcYIMcRCVYYm9RXXNZbUtFQ3hJaPa/ofMnr+0o49BvR8K8FfT+RD/2E7PsspONZ/9jb89nz256qHXXIHb3j44SkX54t/0Nr4z+NDv79pYn/Pjf2d7Mjfxy+8LvOxq/b2143dgwVVhUXnQ/N7/arnEkdfVRx9cMzl5+mnBpI88+r0EfPBeRsRZaNmNN6gws7Umt85b4mndsVkAARTi4HlwnVTKrE25vn5cOh+DC8vH2YFIpWIIjRaaKUqF3I9AB8t4LXmpfcX1FUlRL70/de/e7zb3//6K2apKjCAHNFmLPIz5iog6rig6fPV671d2yMD6dGhi5PTe5ubAQ53AvTc+FBkT5edKoXm8eSsGl8NpXDo3GZ3gxfVDVwtvS99enj6c77PVW3W4pvNhTsVGVtns2+UlM4UpCWZTUQNG85hSKjeCNsdoRBVxjkKQ7xb8tKzfPYQxCFWyJyS0UhCBQAAVaxWC8QqHk8nM1FmEyYyVCK+BqFVCUV4UIezGMDLCbK46F8PsLjwVweyOIoGGwZjSmjMeV0lpzBltBoIh9vKdUHoFIIDi2YBEui/ZuyY3tOp16syJlvKTscb78z3Xk41bk/3XtweeDO/MidheHdiQtX+s9tDTbsjbbcGG/bGWqcOlfYnBXRW5yy0XNua6DpYllaWbBvkk5a4FZ35MY1pkdM1J7aG++5NtyxMXxhZaBtobd5oadprrdpprv5UmfLVGfbdFf79JvxTZ3tkx2tkx2tU51tU51t0x1t053t050XpjpapjubL3e3Xu5un+5snepsvdzTPtvXOdPbOdPTM9PTM9vXN9c3MN8/uDAwsDDYPzvQMzvYtzg+MT0yNj02NTUxW1ndnJl3Jq+ktqi8saK+51zb8PzGzdcf/eCHX//ul7/8288/++reWy8mL61l5JTFJRVExeeShgChQgdgFv/Q1IsTq/3DC/EpRTqjH4LrUaUeI/RK0kiqrRq9Q+fr9DV5DCaPr8mDKU1sLsDhgTKFSiLXihUmQOnBfcO0zgRTcHp8Xm1pXV92QX1sbH5UeFpkQHSgNcBjdHpMdqdObyWUvghoRBATAhtB0IxANhy146iTwGwY6AtI9XKJCQHMGGiA5CYQtEKIDYDMUqlFIrJLxU6pyCkWumUSj0IRRqjizNZkpyczKLwwPu1sYU3D2QsttT0DbaODzRebSpqKE09lh6anByXHu6PDbSEGRK8C1TrCl8TUBESSCPEGxf+Nxv/sogol1RipwQgdimsRTIugWgTRorAWgf5XMKSBIfUbGhWIGkTVEEYAMAHCBIwQEKSEIBJBlJCCgBQqUKECFW9chLkcJcenIT3k9dXx58sDz5cH37h4stj3YqHveL7veL7/+Vz/GxfffHHz5nzxv1ovPl6YfLQ48Whx4uHC+IP5McomStnCvfbU1JsG9lt28WOX7Ilb/sileOwGnnrgZ4H4cbDyeSj5PET1PJh8Eao+CdMeh+mehuqehBkeRprvhVsOQ0xLZrxTwqmlU6up1Bo66zxP0iyCT9NF8RRGOIUbxYLCROpAmSFWH1gQklYYkppkCQtTu0K1nhBzcKg9MtwTF+yKdZrD9eoAFe7RqoO0+jCcDJEjHjHokUD+AsAlhP1hTbTSlKRQhaGY06xz2UwBZltIUnb55Oru5c0bZzsGLi6tX762NXd1e3FrZ/n63tL1w4Xrt+a2b8zt3p7eud2+tFU9fbV6/mbV2uPS1aeFy08LV4+LN16UXjkuv/L87LWjumtPh3aPbj999/5bxw/uPX319OXJvScfPz5+Z/9WYVC4hsa2coQGOkvjxSAoVI0PW0flOPhyK0fiS+OpKHQlhar0opI+DJUPU0Vlq+kcksYlaDyCzkeoXJkXQ+BF43j7iLzZMpqQRfExYbrOqpaOmpbW6oYL5873tbZevNBxsbllsObcYFV1++n887kpdelx1cnhlXEBZyKd5RHW8jDz6UBjrluXaiJi9VikBg9RIi5A8T8J+8vnuK4s7BtuYTOfPgx9mkHqFjMzM1kMFrNkMTOYxGZ2zI7ZIlsyQxxw0MFJJjTBCfPE/XzwzH2/bz0fnqqrdq0/YFf99lVrXWs7wrAGkJI8PsHnozwuyGKCXDYpFesITI3BagRWgTJKLMJ4XIzLRfg8mM9FBDxEwEOFAkIsJiUSSiKhAZkSRLQobqLV7loHZ5WBFMP+3iG7Dp0am9tf3Nq77fj5Q2v3py4sT56+unPp9sKl9YXz1/dcuXVw+f7A3hP+mSV+SXluAYlmj2gnzxgnr1iTZ4zJM8bgEalyDdG4h5p9wgMikrx8wnGYxkVYun/EcFFFT05BbW5JTEmvc8tph47bxvZHuo77jt233DYt+W88Utd0bFvVzqnA+r2mtAsesS8mZL6Znf3hxqLvWup/6G3/fmTwy5Hed1vr3qksvpsUfyst63bNpu3FNTX5dZm5LcEbOp1zB1JGzzYefVSz/WLexv7ejf07SwfHY2pafPLHs7vTPFJ41iKREHP3i6Z1nlwWIuORYhbM50D2bDHDns2wtWdb2+hlYJheF0iRDmKeEyjwwsTNaTF5Qd61aQlvrC3dOnPs4aWzqX5u8c6asii/bB/HaANZEOI501Z3ee98eVqSApRsHui5uXS1LC+/a1O7h5MH04bNtOXb2/B4TBHHlitg8iP8wg/M7Hh+bqonPWokK2pvdfbR+tznanN2l6QdqMqfzE7ONOkVVgyEwUAYDJjBUPLZxeGBDbGhuR7mstCAJEe9FwiY+XyTUOAGgs6gzCASq3l8BZ+n4PNoHofisWmJUA3LlDIJJRY+uyG4kC+XSCixmBCKUa4QZnEhe7bMjgUy2TImU2xjDdrZUjw2aMMgWTbxrvr61IjW7JjR8szpxsKDA/XX921+5fz+t1dPvn399JurJ59cP/X+zbMfrJ95/eqhh6cWlnePHhtr3t1Vsburclt9QUWMb1m073hl9pXZoXObO1qSA5NNWFmwc02ER1dm5K72yqNDbUdGOg+MdO4e7Nw93LN7bHDn2MDOiZFdk+O7No/v3jyxZ8vknq2b92zdunf79kNzc4fm5g/PLxxe2HFkYcfRnbuO7Nh1fM/e0wf2nT20/+yhg6cOHjh18MDpw4fOHj36/LFj546fOHf85Pnjp84fP3PhxNmLJ8+eP3H2+ZNnzp+9cPH5K6dOnn/+/NKZ88v9I9s3FFbnbqxPz6vKK20amFi4/ejt5fWXDh+/tHvfybaOkYwNZb7BCa4+Ub4hKXrnEA6gthcpHDwim3u2nb5099qdt4Y27/f0j8NIHUUb5EoHhcqs0rhodG5avbvBwcvk5Gdy8pMrzGwuLBARRkcf34D4iNiC4OiC0IRil8AUWOfj4BOfV9EZGJaJEyaT0cfHNcjb2StZk34AACAASURBVM/T5OVucnfWOzqrNQ4kaSQIB5IwoKgDjpspykQQJhJ3oggDCmsgQI/BBgLRIKAOgY0oZkRRPQTqZIBWKtaIhCoBXy3kq4V8tUiskQA6ADQiuFmu8TJ7B/tGxIUk5CbkliQVFkRmlkVnF4WkbvCNSXQNSfAI9dE4KQFcAZNKjFbitJL4/+AijdIKTKnElWqSVhNyDUFrCbmWlGspSksQWgJ/Jh2OazFMg+IaFFchhAajtLhcAWNyCKVhlIYROYrIMUyF48/MpQKGVAikhEFKJCQ5VnlBpqUdg6s7hpfm+pbn+1bmeq8t9K3O9q7O9K5M/18u/o+O/79c/N++m//XPOrFmbGLM2OMMwb2BSfhkgd43Q+7GUjdDJTfCJTfDFbcDlHdDlHdCVXfDdfejdDfidDfjjDcCDeshxlWgvWXA9UX/JXP+6tOeKkPu6n2OKlm9PQYgbXxRS1c8SSl2+cROukUXAwaQmwhTxvUS6TzpTwjXaLTgrPifRIDDP5eSvcAo1+4e3iYZ1SIV7Sfa7ir0V+n9FDRHhqVt0rlh5OeAOIqRTxFsDtX6syUmDmgmwDzFqAeCOFq0HkaHf0MzsGxGypHFp6b2HeqemhL3+ye8T2Htx04Nv/c2R0nzs8+d2774XOb958a33+if8+x2u37qmeOtx651n76YevZVxrPvtJ87tW2i691XX615+JLfRcfDl+8t3Dl7qVr9y9dur506frNxRsrpy48vLR0eee+KL1JzrB1YPENTK6BydfYcU18wCwAnUSIgSNT2fBoK6bKmu3AEbtJYXcAcRHLTAKJgSNQ23FIhi1qZQPb2oH29oA9U2LDFFuzhAy2l9q1KDEnzCMwxMM/wi8gMTy8ICmpZsOG+szsmpTUmpSEiqTIstiQkkjv3ECnDE9tuhu9wVOd5+uQ6a5PdFRF6uhgNe1HUa4IakYxAwwrRGKcx4NZLMDeTsqyh3gcTCSAeByQy4Z4HJjLlrHsAXs7kMuGBDxIwIOFfFwskstkShhWI6gChNUIaSCUZoXBTWd2UZspgAwJT3zuyo1zd1/ddvLyruU7h+883rV6f++1F07de2vl9X/efOvzO+98/vCDL8/ffT21vNU7Osc5INXBI97kmeDolWD0jjd6x2s9o2i3EKVrkN4zyC88ITAwikaVOB+O8wjpKanZtCGrLietqLy+sHtvSc+FotbLOR3Ppzftj0roKU/pP9lxYCKibMA5eVQfdjFiw/s1rZ+1tP6rsf7H9pavW1o+qmt6vbJmPSPzTnLqi6kb3iitv5BXNZxb0VnXUVlSn1PY7Jdc75rWXTBxqe3Q/bqtp+u7Fro3bS9LaKiOay6PqlUK9FxrkS2Dh1B6hDSIuCgmoEA2ImADdmyxFZvPYLE59myFVOZGyF0gRCcRG0CxJwaUhQW0ZCRvb208v3dHRXrSzXMncyID86L8JxpLXRBelCNdHh+2f7h312CPFgYDXM39LQ27prfOTk6ODwy5mV1srexY9jwbKxbHjmfDsHU1Oh/dfejm5aXbJ45Nl+dXeJlq/ZxGUyP2VeTMFaT1xIbGU7iCwYAZDBmDkeBsHq6p6MnPXl6Yen60tyUurMDbNUZDewASBx7fQSByFEsdJFK9WKIRClRCgUYi0Ih4cgGbEHLlgFguEcolIlzAhzlsUiRUAFK5REIIRChXgLB5MIsLMTkye5bU1g5mMQFrhsyagdhauWJAWWxQ64a4rvzEXV0Vp7d0XJwbXDu47dbRmQendryxeOi9tRNPVo+9dGHP4/N737hy6PH5vY/P733t4v5bR6YO9NWOVmRN1OTWp4Rm+RibU0JPjLXtbisvD3POcKZqItxqItz7c+L2d9UdGe44tmX49Oz2S/v3L588vXz23PK5C8sXLqxcvLhy8crq5aurl69eu7x07erK2tK1taXra8vr11durK3cXFu+tbZy6/rqreur69dW11dX1pZW1pdW1peW15aW168urV9dWr+ydOPK0s0ri7cuX71x6eqN81duXFi6fXHl3sWlu2ev3Dy/fO/c4p3J2QOJWSXJG0pLazsOn7z66NV/XFq80z84Vd3QnZJVGpOcH5da7BOSonMJVTuHKcwhSucwSO1jDkiZOXTlwOmbp66+uH3Ped+wNJwyyhUOcqUjrTQr1c4anZtW76HRuTuYfJxdg3UGT64AE4qp8Mj0ypqe2qaRrPzm8obhTX0zG5uGskpb0wsaQ6Oz3d0jXMwBRrWbHNPKMZVB7WjSm0wqnQZFVQiiQVAlCKpAUAvDKhmgBAANBKlkgFwipKQiuUxCARJCKialEjkgkQNSChBTUhEpFlNisVwikUskcrGYEAoxvgDl8mGuQMjiSfhSWCCjBLBeQoQondrSSsaLGsaK6sZLm7bUtm+MTdWBGMYXqzFSSylUBK3E5Qrs/4+IcpSQo6QcISnkv4M5coRWYgoFTqsIpYakNaRCQ8o1BKklcB1J6EhChxNaHNdipBYjNSipw+U6QqFCSCWCKxBMDiEkjMgRRI0TagJ/xkU1jGhQRAlISJZVnJk6s7l1bffY4mzvyo7+lfm+azv6r831rc70rkz3rkz3Lk33Lf1f19i/NPt/+otji9NjV6fHr0yPX/4/XJz5LxQvzY4zbgTgd0LoB+Hq+2Hq20HUuj+xHkBe98UXPeFFd/CyK3DeSXzWJD7jIDrlKDlqFB02ivYbhLu0/J1q3oJGMKMQbKME22lwSoFvJYlBCTgCELu0rkc9w3d4x3eZInJxjxCB3k1o8CC8Q5zjov0yAl1j3XX+HjrfENeIaO/YEI8of9dwb3OIi8HfqPLSKD2VtCdJeiCYuwz1kMAeHKmzndBkJXCwlTrxcW9EE0JpA9Rab70pSOcaHpdX3z1ztGfhWO3EQsfM/q7Z/d0z+7pn9ndN72/burdpYlfd2HzdxEL52Hxu/3Tptuc2HV1rOflg05kXG0+92PL8K71XXx+88rj/3N2+U9e6j1zcfuLqlWsPLp5fXbmyfm/1zrVTlx5eWj65dS5UbdDac90lsAeAeYG4SQC4SBBHEaxhA2oWoGFJDFypkwj0ADAvGeqPkIEY5QMj7hKpI09o5PCNHIGeK0CZtpC9LWhrJ7SykVnzDADtrnA04movo5OfydlDr/NUqyNdXHPDIktj46uS4iqTIstjQ4ojfHIDnLO89Jme6vwAU2WUT2moV5aXU5RRE0DLvUi5G045YbgjiuhkMlokwnk8hMt5hkMJ005kZyO2twXYLJjHRQQ8RMjHpGIckOCAhJBJKRmggCEliqpxQk8qNBhlJNTOakc3vYub3tVB4bihoOrQlVun7r52/PYrh26+ePDmS0duvnzsxuNz999eefHd1YfvrD54sv7ik6OX7mRXdIQklXqEFxg80wyeyQbvFINvqt4niXaLIJyCKJcAtVuAf3hiRESCjtLRIizcPailrK65KLe5IL48J7U8r6ImrakutnljbEVtWkVreMHBrJbFvLatHrGbHAPrtd6zvnEXknJeb2z6tr//u7aOf5RUPUrJv5mYvZaU/UJG4UdVbf9oHmw3+BYFJY71jo50dZfllcXHlQVEN3inD2QPnq7dv1YyfTq5eWtcTk90eL0KCBAwSJCJi5gyDh8EYAXAxzA+CbIRPhOwZYmteWIGk21vx5axhQRHTHPFKqlMC8kcRIIwmurK3TDf07mlo9XP0XDl+OGumtLe2o1XDu0siQ9N9XPLDvE/Mz8z0lAjsbHKS0noqKuMDQ3asX37wtSsq8nFzpppb8th2fHY9nw7W/uKgvJbS+sHZ3fuHxk60tM6U5rXGRta4W0qdtHVBXikKskQmaQyKGgoP7c1JfHlc2csP33z4+MH7184sTjZN5AeV+TtHKeWu4mEBi5Xy+Fp+SKDWOYogxxA0BGSmWCZAyBSiDgIj4mL+JRYQIlFuIAPsVmkSKAApJRYhHJ4EIsLs3kwm4ewuZA9C7S3Q1j2EgZDJeaEOqrzI3wb02M685I21xacmOxY3j1+ZdfoxfmhE5s7jk+2Lu4cfHRm7q2rhx6d2bG+f2Jt/8SD47MPT8zde27m5qFtt45MX9kxNt1SOl6dsykrKj/AqTE5dGtNbveGyGx3Zb6nuiLYqTLUtSkheKAoa1tz3e6Rkef3H7l2YeX29Xu31u+vr99eX7+zfuPe2o17azfur998uHbz4bX1B9dvPLx+89G1my+t3Xp57fYra3cer997vH735dU7Ly3ffnH57stLd15evP3i1VuPlu8+Xr73ePnuq0t3X1+68/rindcX77x+9e6bVx+8c/nukyt33ly6/2Tx3lvL9986tXh3Y0N3zsaGHQdO/ePT72/ff21kfK69cyy7oCY5uzwppyomrTQ6rcw3MlvnGWf2T3MKTNe4xWL6oNDkyvqe+b5tz7UO7wmJL5CrXBQqJ7nCRNGOCqWTVududPB2MPk6mHxMZn+TU6AUVPNFVET0hraOyerG4Yj4wrTc+vLGocKa3uzStqyi5sLS1tq63tZNQy2NfSWFtfExaT5eIWZHNw2pwCUAIQWUMErLYBoAFFLgGedoqYSWSuRSCSmVUIBUDgGETIIBIlQqwgARJhWjgJiAAFwmhYRCVCJGpWJMIiZlgByUEVKJlM+HJVJUIIHtOTRTEETqBrJLp8ubZsubdzV0Hukb7ykq81aq1TKZFse1lFyN0ypMrkQpGiP/Dxef5RdJmCIhkgBJEiJJmJTDlBylaVyhIBRKQqEk5GqcUmGEliCfSYMTWoz6r1BKg9BqlNLilBanVRipRHE1QWoJSosTGhRXI4gew/QorgIAzJ7hTwGH+qpv7p9cnO29vmvw2kL/6mzftbnelZnelemelemexenexene/3UZB5bmhpbnhpdnR5ZmRq9OjV7ePnp5evzys+bi7OTF6bEL06P/5eJ1X/KaN77sgV1ykp0xCE5ouSe0nKMq1n7Kbi9uswthzIOMGYAxLWVslzA2SxiTAGMcYIwCjBGAMSyzGgKsB6W2IwB7RMobEvKGRZItsHwa049DuhaBspv26jNHV6iDUyifWF1YpEtCoHOsSRvkqAtyd4oI8IwN8YwP9YwP94r3Noc5GQIMah8l5a6Qe5OUL4T5ylBfHuBpJ3GzFrsyUR+hKhQ1J6i8MxTmKJU+QGsKUZjDInMaaif31247VDK6o2LzvrKJPfkDszk92/N6p/N7ZnK6p7K6t6V1bU5on0zo2Lpx5mTXmbu9F17uvvh4cPH1nnMvth1bb9p7sW76aNnQfGHH+PDUgXt337xz7dG9aw8frt6/durKvfOrU+0DHrhCx5W4goQrhDvLUD1fouNLaJYItxUQ9gKaLdLwxAaBVM8X6bh8B77QVSrzAGEPEHGToWYhqOdI9DwpxeIAtrYkRwjYcGS2XMRepIfk2dFJzSXldTn5JUnJSb5+IQ6OkWbnTP+AxrSk5syEuuTI6vjQqij/6ijf+vjAltTwltSIqij/TE+nCL3Slya8KMJLQZsxxIRAJgTSAgAlFOACHsRhSVj2AIclZTNlHDbM56MiESGWyAEZKQNIEJBDIA1DShhWIYgaxTUY4UApHEiFA67w0jt56Zz8Te5RPiGFBZUNXeOV7cM1XSMVbX3lrT3Vrb1lDe0lNZvKalrLqlsLy5rzy1ryKlpT82pS8hsjk6vc/LMdPFMMXil6rxSNRyLtEk2aw3CHAI1TSEBISmx0tqPag5apQlz86/KKG/Iy2opTmvJS67Oym+NzumPyW8PTTjT0rDWPrJW0PR+Zu90UVI3o09myRtJwOCb5pcbmd5qb76amXfIPvugbvBoZ/3BDwQd1LZ93j1zNLC6Q0O2xG3b2TSyMTm6qaMjPqIqNrfSNqYsoncidPF2ysJi75Vx61xG/tD4uEGhvq4dEBlSmBUAVhGmkAlzKQQEOKuKiLA5ox5HasIS2tlyuNUdizUPthUohaJAhKi6PsGI4Q1Csh2eA2UxJZJsqq8pz89traq6dPXPt9MmmwsIYT48L+/cN1jfwGIyCtOThzjYKAmsrKuam5k1GFw5TxLITs+xFdrZsEqH3zO5du3xt7/b52a7ObdUbx4oyt5bldafH1ob77qgvPTvcuTo98f29NctHb1vefcXyyRPLB4//fOXmK3s2H6rNbwhyyzVpE1UKL7FEa8tS2rMcJYAzjLqgsDMMuSKwO4q5gJBWJES5HIzPJYVCuVhMCAUIh4PyeKRQjPEFEIsN2LEgFhfh8BE2H2GySI49yGCYEGlHyYb2wozq5PC2nMSJmoIdXdVHRlqPT7Qfn+w4s73n5Jau45vbDg3VndrSem3f+J3nppZ3j5yb7lrdO37ryNT6wa13j8/dPDy1dmj72qGp/QONIxWZPblx1dE+JSGuHRuiK8I9EoxIWbC5NsK1Jty5PNi5Ijqge2PRzontN689uP/g7dv3ntx+4a2bD99ce/j6jRffvPXKOzdffnLjxTfvv/rug1ffu//qe/dfe+/B6+/df+P9h29+8PDNDx6+8f6919698+rbd1595/ar79x4+a31l9688crb6688ufHyk/XH79189f1br31w87UPbr7x4a0n/7zx1oe3nvzzztuf3H7y8YN3P3v0/mfXH7119tqd1z/68u7jd7ftPNLaN9k3Nptbvik+pyY4qdgjLMM9NMPgGaN1jkBV3hDtoXEON3vH4RofrXOY2TvOOyTT4BqhNvio9B5y2qxQOWm0Lnqdq5PJy8M1wMnsY9R7OJkDYFgnEMnjk4vbu7c1dWyJTytPzamtahxu6tzSMzRfv2m4qLSlqKihp3vy1Imr589fP3To7MKOw42NnSpKBQnElAxUwqgKRpQQpIIgFQSqIFAJAgoIUCKgAgEVKKREIQUKySEZKZOSMikFAgQEkLCMhGUEBBKgDAOluExCgFJCJkXEQlgsIgCAkAKUWKwSiAIUqqbElI6k9L6kzKG07M3F5Z1ZeYE6oxaBVQSqIkgNQaswuQKTy1GKROQkSlOYAkdoDJLjMEVAcgKiSJCkIJKE5RSmkGM0jdE09izIQShQXIViagxX44QaJ1QoqUEpLSbXYrQWJbUoqcfleoLW4oQGw/UUpScpA0HoMFyHYQYc12O4Ugpg9jauCH97Y97Ng5PLC73X5nvW5rrW53rWZrtXp7tXpnuWp/qWpnoXt/cuTfUtTfUtzfQvzw4szQ4uzQ4vzYwsTo9emR69MjNxdW7y6vzmy7OTF2fGL8yMXZgdvTg7xjiu4B4hmftR2z2Q1R7YejdstQtm7EKsd6G2u2CbHbDtDtR+F87cidkvIPYzkO0UYjeFMbeh7EmENQrZD8vsB0U2/QLGqNi+n2Pbz+WNAeiIlOoVUoOAZox07sZcqkFzpdK/3DUh2ystxiPZ1zXB1zctMDQ7ICgzwCc1xDvF1ynK2RDkbArRa/0Jwl1BB9CKEBniL4b8OIAfBw7k4CGwKUXhk6cJKlYF5pOmaFoboDAEKZ2jEko6G7cebZ4/U7b1aNX82brdFysXni+fO12z81z9wvnahefr91yoP3CxfOeZsoUzLUdWBy88HLzwQv+5h32n75ZPnYxvHg/b2BaZVx+RVhqfXt7cOLR/7tjRheOn955dPb1y/+rt19YebWkf0kowxJpLs8UUU4DZcDFbLmLNBhlMmRVTZmMP2tiDVrYgwxpiWKHW1piVDWXDpO04lA2LtuUp7EW0nUjBFhO2QtCag9mLZXZ8oS2Lb8dypJSbiivaN1aWJaQURsXmh0em+fpGOzvFOJnyg/2a0uK689LaMxOakyNbUyLbUqKaE8IqwrwzPYzhWtKXgr1I2FOOeilxFwJ2xREXHNHLpAohnxTxcQEf4nMhPg/k8WCBEJcAuBQgxKBcCstlkByU0RCkgBEVjKoRTI1gGgRzIOSuSq2JUAQYnXw1DuFmt5youOrC8rrqluqqprqqhobquqaamk3V1S01VZtqq5vrajY1NNbXNlTVNlU3tBWW1iekl8Ykl4XHlPiG5rj6Z5h8kjVucaRjGG4MhlW+Dq5RgcEZcTEFJn0ALtP6mzxbcja05mY056TVZqbWZaQ1JKY0RsQNxWXc6t2yEJYx7x17PGLDgmtEK6hLZFhnsniH4pNvV1afjo7e7+a0GBl+Pz31cV7uh/V13w6PvlBdO+nmvT007mJj9+me8bneic6m7oIN5SlJxbHJFcGp9WGlo9kjp8t23CqaXU/qPqGNqLOVeUgRNwQ2Q5BOBqoAqULIw4UcTMjDuByIxZYx2TJbGz7Lmie2E4J2ApoLmGR4gMYQ6eLiiBFiK1uJPUdow5WwxKAAVlHqML/QjJhkV52jo1zZUV6dGBBkx2DEh4R2NTaREGI2mCvKajUas52tyN5OyrSTMBjMuPDktSvrzx89Oz85tbmlebK6eKgkqz4xvCTUe3nXlv+8+5Ll2w8tH7/+zvP7H+3f+vXaqT8eXLY8uvLH2vEne4YX8qIz5OIkQpaiUnoLJGqGrYknCqDlQWqFN4W6wFI3UOYBYS5iWMcTk1weyuHiPP6zvTYolwezeQhHALN5MnsWYMcCmTyYLYRYfITJhG1t5CzWRH3JCxeO9m/cUBYT2JqdMFaVP9NWPttaNtNSenCo+cz2/tPbep8bb9s/WLejq3xff+252b6VfRNXd41emB24OD+0um/zjSPTa4e2Xzuwdf3w1LUDW89P9+1p39ifHV0c7JLl7VAW6Zvt65DjpWqOcxvLCWmIcEw2Itn+Hj11zbeuP3r1za/uvvzJ7cef3Hrtk1tvfnrr7c9uv/Pp3Xc+fvDexy9/8Nkr73/2+P1PHv/jk1c//OTxR58+/uenr//zsycf/+udT75859Mv3/v86/f+9c27n3/99mdfvfP51+988c17X337j2++/+i7Hz/6948ffvvD+99+9/a3/37/hx/++fMv//jhp49+/PnTX377+Jc/vv3b8tVflvVX37lw88Gjt98/v/5gaGpvemmzZ0wO6hCo9451D0lXmoIgyokrklszITGoUes9HZwDzG4hCp2n2uinNQVqHAMUWk+Vxl2rd9dqXBz1rs5GV2eDq4uDh9nBy8XsT+BGQKZLTi3PL27NzG/MKW6pbBxq6dzS0rl5fufxXbuOHzjw/OTkzo720QMHzl66cuv6zZfuPHxjYHirHFNAArEaw5UIqsZQNYpqcUyLI2oUVKEyFSZT4aASB2kMksMyBQzRoEwuk8llMhoCaRgiZQAFAgoEUiAQjUByGCRBgJBJcamYAmSEBEBFIhqSkmJeoFG9KTO5KyOlPzl5KCllOD2zK2NDmINJAclUCrmKlGtwWoPTSkxBoTSG0DimwnE1AqtgSIlANAbTJExTkJyUkSREU6hSjtByWC5HKQohKBSjUISGEQWCKlFMieIKhFAici2m0OFKPU7pUUKPkQac1GOYFkX1OGYgCCOO6TFUhyAGHNOhmBIAMY69TmrXlh+zum90ZUf30vaWtem2W/Nd6zOd12e6VqZ7V6b6l7f3L2/rW9rWu7Std3mmb2mmb3G6f/FZ0n9mdGl27Ors+LNvFy/Njl+em7g4N3FhfvTC/CjjAMI4hFkdJW2P0ayTau5pHf+MXnhaLzylF541Ss6agOfN0Hln5LwzfM4ZPuMInDQDJ8zgc2b0oAnZrQfm1OKtBHdUZjcisWuzY7TY2fdJ4CFEPYDohnBDMx/LZ/AL7JEK2LmI8s13iCwOysuPrchOqcvObktKq49PqklJrQsNyXV2inIyhxsMwTTtK5f7Y6iPSOomBLzFUABIRaDaBK1Xrilko2NYmT6wQGmOoRTelMKbNoZ4xxRmVA9Ujx5omj3VvPNiy77FTXuvbNpzufPQat+R6wPPXR88sT5y5tbY2bujJ2+Pnbo7fvre2Inbk6fubT/3sHz0gGdSmdY7wdk3MSgoLTm2KD+lPDkoLcwlPMgclByUWJ9bNdrcWxSXpeCCoBUHteZBVkyQYQ8xmBCDCTDsAIYtYGUHWtmADGsZgwEyGBCDgTKsMCsb0spebs3CGXa0HV/LAnBrLmrFw21FgDUHYYlFNhxbBsPHYG4sKMmLjosyu7oihBmAvCkyzMEQ42yKNGqy/dzrk6JbMuKbU2IaEsKqIwMKfF3iDYpwLelPQ14k6E5C7jTqqSI8adydQJxQyAgDGkBCS4SESIiJBJhQhIpEuEQql8FyACYlsFyKyEFYDoJyUCYHQQUIKyFECSFqBHMkaQdC7kKr3FVab40hwtm9JCm1o7q+o7GlvaG5q6Gxu6Gut6Gmt76qt766p6G6u6G6u7mhvbFxU31TY31zeXltZnZJQlpRbEphdHJhSHyOR2iSwTNC6RyIaN0g2snsGRYQkhAdk+Hi5IeCci+DY0N6ak9RXlN2Rv2GjLr0tNrEpJqw6H1lDRfrusogbZfKbcE3bs49vA3RVUnwTBZvzMVryt17t5fP3by8d2trv+nq+ql/4NfR8Q9a23f7Bs34hS5WNF2saDnbOrTQO9Hb0le9sS47vTgxuTA6rSo4uzW8YnPm4Kmi7YsVs8uZ7btNoYUy3EPAUwBiJSRTyaRKsYAUcXEhF+WzIBYTsLMTWVtz7W15XFse34qlFMMBWscgB1NebGxjYYmzQuuhc9JgSoPcCIkwjcIgsBdzGGxUCJISCBOKJbb2UiYbFopoFBUweRxbjlSC8rmgnZ2Iw4WsrQWgVL4wtefG0q19M3umRzaPNzeNVRaNVeZvyozrzkt5dGb/D6+s//neC0/fvffac1PPteQfrc9aG6n99Pi2L09PXR8o74t0SiV4MSAvCgG9uEIPodQXxiM0mkijNlBFeqCgq0zqIgUdeFIFS0hyeBibg3G4zzaDI2wuwuFhXD7IZIut7SQ29iCTAzK5oD0HYdrLGIxYV4f3b165fnihOjGkPjWiMT2qMz9psq5wqqV0R1f10bG2k1u6j461HR5pOTjUvKOzara1dF9//YW5BBgFigAAIABJREFU4ZV9W87NDJze1nN5x+jy3s2r+7cu7928tGdy9cC2O0dnbu3ffLy/bqAwMd5JEeNAZ/s5ZrrKi32UzeGO3UleWWYiQkvVFxRfOrf67j9+fOufP7/y4Q+vfvrzW9/8+e6Pf7z7/S/v/fDLhz/9/slPv33+029f/vTbV7/8/tVvv3/x+x9f/v7H17/+8e1vf3z/x18//efvn59afrFYfn5q+fFvy09/P/3JYvnJYvnhqeX7v5/+YLH8arH8arH8aHn6w1PLD39bvvvr6ff/efrdn//518+/ffHjz2989K/1R6+/+69v/rRYfnpqWbn7cnpxnUdkhmtYWmhioU9YmhQzsgUkX4izOTBPgKGEUWv0cnINUuq91A6+RtcQo0uQQutOKkwwpiYInYo2mvTOZqOri8nDzcnX1dkfR/WATJOWUb6xojM2paSgvL2la0t98+CGnOqCgtramo6JsfnhoanysuamloHJLbv2HTx7/PRiR9cwjStgoURLkGoM1+K4Fsd0BKbFYS0GqTCZGoeUxH+5SCOgAoGUIKSQyRQymQIClRBEgQANgkoEpiGQAmWkTEoAUlIGUKCMloGUFCSlUhqSUFJuqJOuqyBzOH/DeFbGWGraRFb2QHZOrLOLAgRoElOTpBaXawhaiSsolMZQBY6qcVwLoxoIVj+bjMEgJQ4qMIDGZXICoglITkAkCeMUQshhVA6jNIwoEISGUBrClAiuQkgNQmtQSoeROow0EnIHktbjuAZBtCiqw1AtimoQRIPAehTXo7hKBhE8Fs2zqkj0v7JzcHm+e2WmdX2u/cZ029pU+/XpntXpvuWp/qWpweWpweVtvUvbelem+pem+5amB5ZmhpamR5ZmxhZnxhdnJq7OTlydm7wyN3l1fvLy/OSl+bFLc2OMS0buoll4zR1Y84LWvZB1L2TdB73mBS97QKs+2DVf/JoPvupLXPMl1/ypVV9k0Qu87AFd8ESf98ZPehHPuWH7TfC8BhhDuPV2jAor60a+ZBMgb5LSpRxxoS2nyF5YwobymHiiLZbI02fSQcmG6DTfnPzkpg2Z7XlFgxWN05kF3Z6+6WZTuMEQpFL6kYQnKDUL+UaJ2JmigtW6GJ1jorNXtpt/gZNfvsEjU64JRBEzgTtLZAamQAGpvRMKWlomD40eWJp87vr4kdXJ567PnL039/y9qdO3pk7emDlxc/b4re1H1rYdWtt6cG1y3+rWg2tbDqwWNG4x+abpnaICAzKSogpy4zamh2T7aPzMqJOcR4kYfAmDR/NgkgPA1jzUigczWBDDDmYwUSs2bs2BrVggwxZm2KFWdpiVHWZlg1vZkFbWtLUtZW0rt7LT2HGVtmyVHdfAlmhZYsyKA1lzJAym2IYtteO5KA2VGwr6aptqMnOygsNinFyDVGpPHPWWExGOhnCjNlBJRjtqisL8K2JCs7ydYx2UEVoykIb9adhXjnhRsDuNuClwTxXprZZ7UJgzhjgTiAlDNDKpXCQiJSJKKiUlEgoAFSCiAFFahihkCP1/uShTgJASeuYacQeSNuKUu1rnolC7q7URbp61eYX9zc09zQ3djXU9jbW9DTW9dZW9teW9teX9DVXdtVVdtTWdtbWtVbUt1fX15bUbiyuzC8qTs4viM/JjM/JCk7LcQmI0bj6EwRlW6hzcvXwCQ+ISUwMCg0FAZiTJyqTEjoLc2ozU5rycqrTU0pi4hviUsczCFq+wPFBdTThOeEb06j2nfKMOxWU1Ubp2pbFHaTgZk/hxz/CnnX1f9w7/sXnmw03dx4JjdniFXM6rvFTSdDiz4nht98HR7SNdwy3VzcXZpalJ+SkZFbE5TT5pDUHFA9m9+2u3ne3bcXlj42azc6SAQ4j4BCRVIFIlKKSkXEzMRgRMkGMvtbcT2thwbG3Zttb2tgxrR4UmLyFFC0JaEOqqrgt08fA1u/uYvfxcA0w6l5rSBo1cL+MDxRkFCcFR9gyGt4M5JSLa183DUWuU8gEbBtPWhsflgGw2aM8U2VgLMlML7q2/cP7Y+Znx6S39Y2PNTSOVxa1Z8XMtVW9cPv7GxSPvLR39/sFlyzu3//POjU8u7znXVbSnNG5loGJ9pPK52pQrA+Un24ozNbAH08qLL/CVyEJIKtagizZqg1SUBwo6AWIHkUTNFlL2HILNwThsgssluDyUzUFYbIzDJfgCiMkSMqwk1nYgkwPas0F7NmRro+DYb99U+u3rdw+NdVTEBWyM8mnOiBoozZyoLdjRXbN/qOnAYNPOruq5tvK9ffUHB5v39tbv6a3b199wYLDp8EjL6a29Z6f6T23tOTvVf3F+9OquiSs7x6/umri2f8udg1vvHNhysK+uNSs2ykgFK2XpTvJ8d3mRG1Ef7FjkrQtT48VJCRdPX3z3g6/f/vj7tz7/6a2vfn3r21/f++m3T//8z9cWy3cWy08Wy68Wyx8Wy+8Wy+8Wy68Wyy8Wy2//0+8Wy28Wy6/PzqeWn58+fQbCn/9++sNf//nh76c//f30178tv/1t+e1vy+//sfz8598//v73V9//+v7HX7z/8RePn3zwyZff/+u7X97555f/+Oybj7/8fvnuiysPXtq882hY/Ibo5HxS5WRtK2FxIC4PYbJBKaiWK131Jn+F3kdp9FPoPHVOfvkb6+qaenIKqvKLqkLD4x2MbmaTp8nRw9HB0809WK11IyiHrJyKts6J5vax5vaxiprO3Lzq9PSSpITcuNjM+NispMSczIySuvqu9o7R6trOppbBxsYuvdKAS0EtQSpRVIOhGgzWEYgWh7UEosUhNQGrCVhFwkocViCQCkGUMKyEICUEqSBYBcEKGFLAkBKBaQiiZMAzPeunKMD/QlQJSeVSbqSrcaAkd7IkdzIrfSQlaTwzcyQ3N8PHRw/LNCSmI0k9QesI5TMu4qgCR7U4rodRLYzqYESLwFoU0aKgGgEUiIzGQDkGUhhI4CBGQBgFoXIQoWFUDiFyGSKXIUoIV8GEEiRUEKFGSDVK6gm5gaR1OKlBMS32X2lQVIOiBpQ04pQGQmkRH2cyMgMcL84NrOzoX53puDnfdWO24/pUx7Xp3pXZ/qWZgaXpwaXpwaWp/pVnmu5fnhlanh5Znh5bmh5fnJlYnJlYnJ28Ojt5dW7yyuzE5ZnxizMjF6aHGTc9pbd9ZHf9oNu+0C0v2bqHdM1TuuYFrHmDa77QdR9w1VO27AGseINrfvCaj3TFS3DVU3zJC7jogzzvix73RA67owdc8HGKV2HHyGUwCu05+Uwgw1aUxLDOsrMtYvEKbQRFDHGBLVzM1hZJ3NMAz0xtXEFwWXZ8U27+QEndTEJuj6f/BmdzpFHnr1V4KzBXAjIRgIMCcfFxjgv2Tvf3Sg/0zvJ2TzObE1XKUBRygiUqCtajgJbPJTHCOTw6Py2noaCyr3LT5sq2LaWbJjY2TeTXD+XVDhbUDZXUDBdXD+eW9eZs7N1Q3JuW35Ve2B2f1RIaVx4cWZSaUp2bVpubUJYfWRTvnuit8PFV+fmqvDViFWIrBRhc2IqHWvNRBhthMFErFmHNoWx5tC2PtOFgDHucwSStmHJrFm3NVFgz1TZ2Glt7I4vryOEZmDxXMegNYc4CmZ4lom15IIMJWrF4DGsHUllXVDbS0jVQ3zJQ29BaUFybllGfmtKYnlISHZHg7hxpMgRpFAEqKtJBHe9siNArfEnYEwW8MKkHInVFADMkMUISAwI4IDIXCnXBQCcUdKMwd5p0xGAtDGpgSA3998GolEE0AMmloEIG0TJQLgPkMoAGASUEqmBEg2JaDHeQK5xVGi+jydtgclPrI7z8WiqqepvqOms3dtSWdNaWdtWWdlZv7Kre2FVd2l1T0VFZ1llZ2VVV3VFV21ld31pZU7GxOq+oKiO3Ij23LLOwMiW3LDAmVe/mR+icEKXR6OrlHxKZkp4dFhrJY/OlTE5eVNRYQ313RXlPdXVvdVVPaUXbhrwS39BUypgsU5apXMZCkrZFpp8tbbxQ2TwRHNXj4jUfET8VED4fEPVm++CnY9OvNHYfCE3c7Bp4JDH3+cK6Q5nlo0HJs3nVz22ZH+8daa9prswry0rKyUgrTM+rjcysDcqsiyzsKOvbMbH7Qu2mCYPWG+ATEj4mE1GoVAGL5CAHk7Jgkb2May9m2gntbLk2NiyGlS2DwXB1cq4sLkmPisqKji7N3ECDaGxwRG5arqPWWU0bOlv6VJSWx+SX55c1ltbqCWVdcVlpblFMWExKXKqK0rHshXwuZM+UMBgsLgdITsw9d2ZxfenW8b1Htw9vGW7tGqyrGywrOjza/c/bS5aP37x7YNuFiZYfH16wvL1mefua5c3lH++cePvQ6PpE7cGqpDMdeb8/OPPHoysrmzsbQr39xQJXDjtaoUjQa6N1yiAF6YGCJplYJxTJ2Tzcno2z2CSHQwv4tICPc7gYk42zOXKhEONwpNbWoK09yuLA9iyYyQIYDBMouXFs/vu37u0ZaCyN8dkY7d2QFjZemzffWbXQWbWzu3ZPX8NCR9X2ppKZlvId3dXzHZU7u6v39Nfv7K6e76w8OLzp1Lae01N9p7b1HN/SdXJr99npgfNzwxfnh67OD6ztHru2Z/POrtricO80N10EDeS40jWBDvUh5qYYn1Q3faKP+76Z+Vcfv/3ux1+/9em3b3z+7yff/PT2v39+46vv3/n2509+/v2LX/78+ue/vv/1759+s/zyp+XXp/8D5NP/1r8+tfz899Nf/n7621PLz08tP/399Me//vrxr//88tTym8Xyi8Xyu8Xyt8VisVj+tlh++8vy65+WH377+4tvf/rh1z8++eq7f33z40dffPvpt99/9u333/76558Wi8VieevDz4a37UrPLSMVjkwOaM8EWBzIjglIQRWMOZAqD4XeV+UQiClclHr3sS07Hr3y7ur6C/dffPL85bXA0ARK4ejsFujhFerjF+XjH+3rH5OaVhgVnR4UlLCxtKm2pqOwoDozvSgtOS8lMTs1KSc9JT8rvagwv6qxvrupqa9500Bdbbuj1oGGEKNcocNJA0HocdRIoEYSNVKokYB1JKwjES2FqElYhUEaFNEi/5UGgdUIrEJgJQIpIFAJg4r/iYZBBQyqQFALwWoQVMnECjEn1s1hcGPueMGGkbSkoaT4sfS0sdyc4tBgFwJxoHAHSu5AKQ2kSkOoaFRBYioS15OkESMcUMIRwRxQ1AFFHRHYAINaSKZCZDQqo1FQjoIkBmI4iBMyjIIIEkJJACYBhAYJBUTSMlwhI5UwRUO4CiY0KKXBSS1O6ElKT1I6gtThpBbD9ThlIORaBFdKxJANI8qsOLWla2XH4OK2tuvTHWszHavTnaszvcuz/UuzA4szg4szg4sz/cvT/cvTgyv/heLo8vTYyszE8uzk0vT41enxxdnJxdnJq3MTV2bHr8yOXZ4dY6y7i256im55SW96Sm56Sm54Sm54SW76ym75gbf8wBs+sjVv4LqP7IY/dCcYuRMI3gmU3AwG14OR5WDsgh981E160A085IFvUYmqONYbGIwsW2aqjTCKwUqwsU21s8pgMIqtWC1ctF+iHcc8tuliJl0zB/1LOqMbalPaSnL6swtHIlJa/APzfZxinNT+jrSni8LTzyEgzCU03CUsNyq3PLWiNK2qKLkyPaIo3CfD3RihJV3loEoBqRWwVo07eDgGhfjGG9VeDjpfD7doX7/EwJC08JjciPj8yMTC8Li8yOi8lNTK1PTqlLSq+OSKmMSKxIz69LzWgvK+0sqBqor+vPTazMii7LC8UGOYE2j2JNwDVb4usKOKjaNWAtiKgzDYMMMeYTBJK47Cjqew5SlsuApbrsKao7DmKK1YSiumkmGnsbLX29gb7ZgubL6HQOItkYVghJcE0NkxNTYsyoqFMJgyK3uULdgQlzTU2tlRVd9UVNZRWjFUUz9cXTNSWTFWXdlXWlifkbwhyDfO1TFYpwxSk2FaOlRDB9C4FyZzkQnMEr5ByFXzWUoeSyHgKkU8tYirFnC0Yp4JAVwI1EwgjjjqQGAGDNXAkFoGKmUyuURKiaSURCqXSmmZVC6T0iCghEENiupw3EASZqXax+Tk7+we4uHj5+SeEZc80NY10No00Fw+2FI+1FY12l4/2tk83t020d0x1tUx3t25tX9g++DI9sHR6aHRsa7eppqWwqL6zNyarPzqzPya6JQCz8A4R/dgpdFLZfBwdPEPDIlNSs4OD48nMKWR1vZW153ft+/Mnr1HF+b3bd26ua2zKiUjxdU7SmFIUZmLzT7dESmnN/We3tS7u6iyysljPCF1Pit/NCJ+Ki5jubnvbHnj9sj0Pq+IqdishfSSrQm5vaHJxTqP5ojkw1vmtg6O9za2N5XWFKXnZiZtyEgvSs+tisuqCE0tTciryyps8PKOknAxRERKhbhEREASOSwkYS4OshCJPcC1EdpZcextOLa2bIa1LYPBcHIyZ2akleXlddXV+zg6c6ztYsOiWxva4qOTVbShorTeqDFbM6x93Hy7mjpqistrN1YYNAYSU7o5e0MykssBWWwZg8HVal26OsbWVu+/9OC14wdOTI9tmRqeGN7U3l9TPVxd8fKl05Z/Pvnr7UcfXDm8tLX1HxcXvr22/5f1g3/cO255fNHy8oXvrh1Y29KwsqX2txfPWt65YXn33odXjg9lJnnxODEUkWLQxWoUwQrKC4dNMqlaKCTYHITJxFlMOY+rkYg1ErGczyXYbILDVYpEtECIslgok4mzuRiLA7NYYgbDg4LfuXHmp7fvjdXmpvvo69NC+jamTreWLnRVTm0q3dpYMttWOddWOdVcOtVcun1T6VxHxXxn5Wx7+UJX1Z7++oWuqp09NUfG205s7T62ufPwWOuz+sxU7/np7qvzA5cXRk5s7tneWFYY4J7hpIkgRbnO8oYwl6YY3/wA5wAttTEz/cSR5z769Mt///70Xz//8e7X/3798y/f+OKbN7/49s3Pvnn/i+8//NcPn375y5ff/PbNj3/+8PvTn/+y/PrU8qvF8vv/fOQPf/7nu9/++P6Pv77+9dePvv7mjQ8/euXddx+/+/5rH/zjjQ8+fPHNJ3dfevWFV588fPXJg1eevPn+p598+9Nn3/364Vf/fu+Lbz/65odv//jPM5f52U+/PPn8q89/+O27P//+/sdfZnYfBFGVrZ2IK0SlMoVYQtMqd5xygggnXOVJqrwxhQuldExKy5/dcWT3gVOXlu9eWLoXk1xodAkOicwIDEsxOfvTChNKaBUKB5EQlUmppITsyrKGksLK7PSCDWn56UkbslLz0pKzkxKy0pJzi/KrqipbGup7qsqbtJSKBGSOtNJRTjspaEeKMJKoA4WYFZgjhThQiAOFGuW4jkK1BKxFET2GGnBUj6E6FNEgsAZH1CishEEVAmkwRIMhagx5lpRXg5AeRrSgTA2I1CJugrvjQHH24IbUodSEkZSE8cy0sdwNNdGRfgrKiUCcadpJoXGUa/SkWoWraFwtJw1yylGucCZpF5x0wQgXDHdBUGcINsGQHoG0KKRBIBUCKVFIjkJyFKQIkMJBHAMwDMAogJDLSEpGymWkHCRJAKNkGA3hChhXo4SekuspuY6k9DilxQgtRulwuRrBlVIJZMPwU6D7ehuu7Rq9vLV9eWvb9emO1enOlZmepZm+xZn+qzODV2cHFmeehTSGlmaGl6dHlmdGV2bGl2cnlmYnl2Y3L89tXp7bvDQ3uTg/cWV27Mrs2JW5UcZ1N9Gau/CGh+S2t+yeP3w/AL0fiNwPxl8IIx+GUg/C5C+E048iFC9GKh9F0i9GYI8ikYfR5J0o6loEeSkQPeElO+IBHvEi5p3QVoiTb2+VbseMt+FHWXNjrG2TrBn5drYtAukEqJoG9bsJj+PmuOe8sxf8C8dCynoSGmtTW9Oia6LCysJ9Mn3VgU6Q2QkyBms8isKSm9IKauIzmtPy+0rqBsqaukqa67NrixM3poZk+Tj4aRClEqQVIG2iDCEuQQn+cT5GXyPu6O8cmhqTU5JbU1XWUlRQl5ZenJiUl56xsai4cWNpy8bStqLS9uKK7srmsdL6oYpNY+X1QxU1/aXFbZWFrWUZtQHaYKPI6Im4+Ms9zRIdaS2T2wI0U0zZ8AkrDmXDVdsLtSyR2pavtuUb7EUOLLGRKXSwExhsuAYbjsmO68zke4skXgKxt1ASDME+YonZzl5vbUUzGATDFrdigwymq1zbXFrVXtNQW1i6qaS8pWhje9HGwcrK0Zrq7uLClpyM9oINDZnJmX5uoXo6wqCIdlCFqskgJRasxH1xyAMBnECxIyB0kAmNMpFBJlQJ2So+SyPkqIUcjZinBYR6UKqDAC0k04CAFgQ1EKgEAFospSVShVSqACQ0IFbIJCoI0CKwFsf0BGlWabwczQGuHlGBockxiZ3NnQvT87umth6eHz+8MHFk59aje2ae27/z2MH9xw4dPnLw0PEjx0+dOHPy2OlTJ86ePX3uwL4jXV2jRSUthaXtadnVuSUto5v3Hjt7/eS5tbOXbp6/cuvo8UsXL6/dvvXS3bsvr6/df3T7hY/efPLvjz/59uNPvvronx8/efuthy++vHbr4aXFly+vvHJu8cFzZ+4ePPHKiedfP3tpfefeC1u2PTp24u6BQxcmtx/rGZ6v3tSZmN0YnjyUWTqaXd6TVtgSlxmrcHTiAIG0bmFk89zk1HBHX2tlfXl2UXZCelp8ekpKdlJqfmJGkV9oAoyqOSypiAlgYkosIgQSQiohASEB8XCQg0rsAa61wJ7BZtnx7O3Y1jZ2DAbD4GAIDglwM5tbauq8Ta5sW2ZidGL+hsLEuNSQwKjQ4BgHowuDwaBxZUNVw1j//8PWW0Y3lYV/22naxt2Tc+KeppEmTZO6K6VQ2lJ3V1oohXpL3ZVS3JnBbXAGhgEGhxnc3X2mQC3J+4Hn/zzvs973Xr8Pe+29zudrXfe9zzktAV4BdlAEmQzSaTwCjoVE0uBwsr9vxO6dR8+d/fvowZO7tuxeObiis765o7ahbVHlgtTU6uyMPSP9947t+3rlhPXu2bG/dj7Z2X9rXcOjX1pf7en9/sday+Ud1r/3fb+448uZTVM39lluH7beOWG9/sfZZV1zxBwfMm6mkBfK5/ryOK5spopGFeJxABLJgMPZKIQQj5FTSFIygY9BcZAIPgYjIRIkRCIfhwWRCBCF4qAxTDiCAIEEqLhP/tp9/9SOxakz4n1U8+MC24oS+sozusvS+hfmdBSnthcmdxSldBan95ZldhSnDlcWjFQV9pRl9JVnL6suHliY01Gc0l2aMVpTvKFt8YbWRasaylbWl65vXrCjp3JHz6JfOhfvHmz+tbN+QWRIsqs2iEsOZuMyTYocL22Kt85XwXWRcBMjI4b7By5d+efbtPW/qemX/35//X3i+b/f7776+OD1lwcvPt1/9vHesw8PXnx89Prr03f/vvr67c3Y94/fJ/6dMo+ZrZ8npr6MT49NWz5PTX8YH387Nvby369PPny68eTZ+eu3jl24dPTS1XN3H1x69PTc3YcXHz698vTl2QdPbr779Gp88tG3yUffp95Zre+t1hfm6X/ef733Yey92TJpta7Z/huFKYLYEzEkLp7Iw+A5UoW7WGZicbQAX88VmYRyV7HUSaZ01hv9nYwBTq6hHkGxIVFZATNTdW7hEkcPsYNR4WgUilSOSoPKwdnJ0SUhOrU4rywvsyA1Li0hKjF2dnz8nMSY2bG5mUWNte0Ly+qS4nLi52Ylx2YKWTyAQHLg8hz5PCehQMPnqLiAmgdohWw1n6UWsNR8QMUHlDyWgsOSAywFAChBUAEAP9EoA1hyEJABTCnAkoIsKfizGcuUMBlSOl3JYMppVBkVryBjo0xOS9Liq6PCG+eEt8fN6UyY254UvyAiPEgucWazDEKhs1jmJJQ58qQyjlTMlgn5SqFAI5I4C8QGrtDAFhhAnguLbWAATgyWmslSMVlKBkPOZMiZjP8BJFXAoglAKg+g8gAKF6BwORQ+m8IDyCBABkAKyKGBXBqTTwdEAEfC5krZPCnIlQAcCcCVgnwJiyui0gA4VMcgdBennVzVeaiv6mjvot8Hq470Vx7qrzrQX3tgsP7AYMOBwfr/zcWDg0sODTQfGmo9PNh2aKjt0FDbgYHW3/pbfhto/W2w9cBQ26GR9iOjnUdXdkLOeXPP+XDO+/IvBwqvhUiuhUiuBIkuBYkuB0suB0suh8quhSmuzVBcDpFdDBReCGCfDQBO+QFHfZj7Pei73Rg73JlbXFmbXDlrTMJ6ISkNDZ1pAw20gQVBkSEQaLQdNB+DqaMwBpniFQz5Wqbjeq7LaqFnv9S3WRXW7JtW7p8eqZ45QxUeLPNzxktltjQHO3IwW1ERNqc3I2fJ3LjqyKjm5NSGlPTF8WlFkQkZYXNjfCK8VUYFKJIy+Uq22EOhCzV4RZgCfR2MRoEmPihqYXbZgtz5mXEZsbPj05KyC/PLCgvL8/LnZ2SVZOYuyC2qzCutL6xoLVzcNr+xt7Sms3RR+7zSJQvnt+SnlptEno44Bz1JpScrZQguCCEpsRwlDpAiqTIkRYGmOOJojhiqAkF0RJJ1GLoLnuGCYxgwVGcUxYgme+CpPmRmAB3wJlN9KFQTDmdEo4t8fBpiov1AUI7ECeEELpLg72TMS0gpSMlYkFc0PzNvYUZOVU5eQ35+Q052ZVpSeWLMgoToBfGzCyIC4j2cghV8Lz7Ti8fwE7NDlaJwlTRQLvAWc71EHA8xx1UAGLlMPUhz5jC0TKoUj+ai7PkYuACH5uNQfCxGgMdJKRQHJkvOYEhpNCmNLqJRBBSikEIUUIgiKklMp8gAhhQEFDyeSix2dXIO8g3ISs1ZMbJmx6+7d/6yec+W1Xt+Wb3rlw07t27atv3XbTt3bd21f8vOA7/sOrR+x2+oz6UfAAAgAElEQVSjG3es/HX3+t0H+ldvrmjoyiiozMiv7BvZfPXmo09fx/4dt/6wWKet1gmz9eGTNx8+f7P+/9a02Wo2Wy0Wq9VqtVitFqt10mL9Pmn59O/Eh8/T779MfPhk/vrZ8uXT5OfPY2/efnzy8tWN+/fPXb956vKNPy5eOHjq9O4j+1dvbi5ZmBgUHh88s7O+dbBzoKmyfl5GXlZsSvyMObOCZkSERMycERmXkBo+Mwpg8NFwIgPHpBJADAlEUtgYEkgkgBQcSMWAJDgVCyWgbPFoON7eFmljYweBQOQKhcGgB2j0ktyCGYGhOBQ2KTbZx9Nf5eCUmZ6nVrlwQJGdDRyPJs+eGZWVksWgsGwgcAyaDoORcDiWnT3Ryyts144jF89d37vr0MbVm1cPrVjeO9zT0NJWWb2krKy2oHB+UmJdVtq2npbru9e/PrHtx7ldr/cP31pbe39T45PtrZ+Pj05d3GL9Z6/1zkHr3QPW+4cs9w5b7h77fmHfve0r5gcY3XH2AQxyAMjwZjNNIENFpwgJWBYawUTCOBiEiIiVU4gSIo6HRnCQcBEeKyUR5RSylERkIxEAEsnF4hj2MKodtDQu+OHpHYfWdCxKCU0PNZQnBHWUJHSVpvQvzBpclNdRnNpelNI9L72zMK01L7k5L6G1IKm9MKWjKLV3fvZgRf5gRV7v/KyW/MSW/MTBirzVjQtGa+YtrSxc2VC6vrXs166KLZ2LtvU27BlsW109P9GkCRMDQRxChIQRpxUlearTgtzCXJQejpIwH6/cjMzhoZGz5y4+f/fxw4+JL9OWL5Pmd2OW118mnr7778HLT3dffLzz6uO9159vv3x/48mr649f3nz25tazNzeevLz36sPzz2Mvvn5/8e/3V2M/3vyYejdufv1t8tnXb4///ffJxPdXZvNz8/SD798f/hh/ND5+8+vYnbHJG1++3/luPvPy85H7L86+/nrl8/jNMeud/yyPv1ufT1jrB9YTuSqIPRlN5CPxHFsYVSI3yRzc6UwHPFlMYSg4fK1cZtDpvY3uwW6+s/3CkqKSy+KyF7sHJYgcfflyN6HcVaPzMpkC4mLSinJKMxIzi3NKyosXFmUXZSZlxs+JT4hKSIpJjo6IKcgqXjawctPa7RvX7FyxdFP1ggaVSM6n0hz5fBWP6yTkOQl5BgnfIObqxWy9ENQKAK0A1AjZaj7gyGEqAIYSBB3ZbCUIKlgsGYspB1gObFDJZitAQAowfyqjBGTJQUBBZ6iYDCWdoqASVHTCXHfnxvSERZFhtZHhnUmxXSkJHSmJlVGRkU4qdwHHTSI1SRUGkVwtkCq4UilPJhU4SkROMplRLDUJJCa+yMQVuAI8E5NtYIA6BtuJCWqYgIoBODKYSjpDQWfI6TQJgy4FGGImXUSnCugUAUATsagCJonNJAEABWTT2CCVxaYyuTSWkMWRsHkyNl8K8qRsvpwjlLOFUjoLhNsr8Mia5KgTK7oO99Ue7a08NlB1pLfqUF/1gf7a3wbqfhuo+22g9uBA3cGBuoNDDQcHmw4NtfzMwaHWg4OtB5e2HRnt/H1V75mNSy/vWHXr0ObHJ3e+PLsXcjFAfsFfcsFfdiFAejFAejFAes5PfMZXeNpb8KcX/6QX74Q7+5grcNTIPGJkHHKh7dMTd2hx2/Wk3SbGLjfWViNjvTNtrZ6x0V3c4wikIW1nQSChULsgiH0YxCYRDp9Poi6hsPoonJUM8TqmdA1dtpzhMAho+6Se/S4RHR4xVS6RC5xnFWhDowG1hy3Zx46cJXfqjYxelZ42FB/dHhXRlRjTmhRXFRNdPDMiPShsrk+gj8ZZweErOUKDWOmj0ofq3EKcjOE610S/GQuSsxdnFqZExMzyD4kJn50wJzY2Oi52bmJiYlpSckZSSk5GzryU7NKM4kU5C+oy59fGZZdFxucmp5TkZpZHBsa78E0mhkGHd1QihFJ7thQOqHFcZ4pAR+FpiKAGz1Tj6VocVYuj6fEMI55pxDHcCYAPme1P4wXSeEF0ThANDKAwfQiUQCpTZw+LEovvHtj37/VraysWBQhkSjxdSWMHGzxS5sTFhs9JioxNj47Pi0suz8iqyc2tzsxYlJqwIClmQcKceVEh+eG+GQGu0QalJ4eqxsGMDHyonDfHSR7lrIx0doxwUoSppcEOQl8px1vK9ZYLPcQ8HUiT4NE8pB0XYcdB2oEIey4awUUhBDicnE5TASwnLkcn4Km5gJxBFVHwYgpBTCfJmDQxky5js/VKR5PeEB8dPzy4fPeug7t3H9y5bceBPTsP7tu9Z8+ubTt3bdm1d3jdrxv2HT904fb+C3fWHznfvmlv+dCarJa+yNKahLKqvpUbz1+/8/nbjwmrddJqnbBav09PT1osk2bLtx8/xqcmzFazxTo1ZZ6YnJqcmrZOm61mq9Xyk4VWq8VqnZqanhqftEyb/w8jp3+e/lz9v+rnI9NW86TFPG7+8fnHv5++vnvx5vn9J6eO/dnU0NZQ1ZiTkp0ekxI3M3qmf0iIb6C/p2/krKi50XFysQMRTSGjaHgMA8vkQykAnMLG0/gkMo+IBbAwChFJw8BJCHsMCo61hdrbQGxIBCKLRkPDkKH+IX6e/iCdHReVYNC7UinMwoJSf78wgCWgUgBbKFKl1Ok0BntbpJ0tFmZPRiAoUChWJFBv2rD71IkLWzZuX7dq48ZVG9eNrFra2dNaWV1fWlZfUlJfXLwwPa0wKjIvPKglPebapsEPxzc+3Np5e13dk63Nz3e3v9zX8/nEyumrOyw39prv7DffP2i+s9/64PiPq/ueH1g9nBMdREf5UND+AMWNTtbTKWoGVUjEMpB2DKQdF4sUEbAyMkFKxAmQCD4KoSARVXS6M5eroFK4aBSIQnCxaLItVEzCrmxecGHPip3D9QsSgvJneyzJm9tVmtpXntVdltFRnNpWmNxWkNySm9SSm9RekLokJ+5nmvMSOopTesoyf6a7NKOjOLWnLHOwIm9oUf5gRd5wZf7SqpyVDUUb2hZu7anf0dO0d6C1JSN+poLnyyGGiBlRWvFsrbg4MnBJYUpFZkJqRHiYh5ebRr+4vGL5ijUbft1+5M9zt5++fDc2/XnC+nXK+nnSevbW4w37j67cuX/Zr7vX7jq4dufBdbsO7T918a+bjx6+/+/83aeXHr48fuXWvtOXTly9fev15zfj5ndT1peTkw8n/7vz7fPVj28vvH116d3by+8/XHr/+dTTt1XLN82ZXxcxry4otyp83pKsthWNmw6tOH5t2/mHh268SqlohwOOEAQThuUgCTw7GC00PDEptUSmMBFIfDsYFWZPRqMYdLqYK9CKFe4xSaVJOdVuQYmeISkz5xbOjMkLDk/18AwXiTSzwmOryusqSiqqSxcvLCrPTclJjU9NjU9JjU9OmpuYPDc5MymrLH9BTXlje2PvYNeKJYub/QyuUiZTKxQ4iQRaPsckFbmIeXo+4CwEDQK2s4itF7F1QtCJz9byAC2PreGyVSDgCLB+TlUcOaAjF3TkgA4gU86iS5k0KZMuAxgKkOXIYqpZDC3IdCDjtQzyXHfnRfGRFVHhi+eENyfObU9NXJIYXx0XG2d08RYJvRUOng5qN4VKL1aohQoFT+YgUjopXZQORrncRSI1iSWuIrE7X+jG5hlZXAOT68zk6FhcHYvjxGI7MVgaGsORznCg0RU0moJGk9PoMipNSqNI6BQhk8JlkEA6kUknMpgkOpNMB2ksLp0lYIJSNt+BJ3LgiaQgXwbyJDQGBwmXYGEFM/yOj3YcHag/3L3o+ED1sf6ag31VhwbrDwzU7eqo2NtdeXiw/kB/7cGhht8GG/YPNu4fbDw43Hx0tOP31T1nNi/9Z+/6xyd3vL1w8NO1Y99u/TH98Kz1yXnIPjVjn5q2x5Gyy4G0XU7YJsNtk+J+EaM3ChEbhbB1PLs1HOhKALoSgK4AoSs40OUcm2Vc6Aqh/Vo5Zr2SsMYRv05L3uDMXGvg9DjQs5DQKBtIhK1dIMRmDgyegyMtpDDrSYx2PGOIzF5B4S4nc5fTxaNshxUy40qtz5Dat1XqXs03LOAbCrmabLokhyEqFyvbXd2XhQWtmBM2NCd0KC6iO2F2XXR46cyQNH/fSDeTq1wuoNBkTNBN4ein1gfrDJEmj/SgGdlhswoiYzLCZ0d4eAeZXIM9vPxdPVx1BhcnZy9XT19PPz+vwOCgCL+AmSHhMSGzE4JmJfgEzfHwmhkSEBMZFO+tCTCAen+upyfd2QktdYDxHNE8LUGgI/HVeNARy1BhaEo0RYUmaTBkLYaiR1MMKIoblu5DBP0pnEAy24/I9MZSPFBEXzzVHYmVQ2ziHOQj+TkbFi/YXFNdHDZbTQEkBHpebEpXQ1tGfIqP0TMqJCI3PiU7em727Nk5kREFc2cXzZ1VFD2jJDKoIMwzM8CU6u0cpZP5cKlaHEyDg3kApCAJe7ZGGmNwnOuqiTIow1QiP7nAU8p3FXFMAtDIA53ZTDWNJCNgJHjsTz/gouAiAk5CJipoFA2bpRdwXEQ8vYCtBhlyOllCIYmoJBGT4a7TN9bUbd7w6/Fjpw8c/GPX3iN79h06ePDI/gOHdu4/uPvoyd3Hz5Q19Yelz+vYdGD/9Zc7rz1v3nE8qW00pKIle2jd7r/vvB779tVi/ddq/TQ1/Wl8csw8PWGx/Jia/DE9PmWenLZMWKxTZuuE2TIxaTFPWK0TFuuE2TpltprN1imLdcpqnbSYJ8zmSYtl0mqZME9PTU2Zp81Ws8VimZ4yT41PTY5PmcfN1gmLddJqnbJav01afkz9r2sU/7teP3830Lesrqo5JzU/OSo5Zkb0DL8QH1dPDxfXQN+AqIg5KrmagqOTMEwqTYhliyF4mg0ZtMGxbOFUApFLJnBQcIq9HR6NIKERBAjEVswXq+WOGBjSHmKHR+GoBBoRQwboHDKBDrNHSyRKqcRRLtN4eQYALB6VwiLgKbY2CDtbHBxGtrXFo5DUnKyy34/+tWfHgc3rft24csPqoeXDHT3dDY1tlYsbSktrCgoqMrPKUtLy5sxODfBOctUMFyX9s6n76qr680MLrq5YeHdT/cNtLQ+2tz4/MPD90lbr/YPTt/dMXd9lvrln+urusb+2HeuqiHdg+ZDgfgyiG4XoRCaqqGQxActC2bFQMC4GIcSjpSS8BI8VoBBiLFpNp+pBwMjjySlkLhoFwGEMmB0SAtHyGNtHmvcsW7K+vXxBfFB5Qmjvgoz+hdmd89Ka8xLbCpPbi1La8pObshKacxLbC1J/7rQXpfz0yLbC5NaCpLbC5LbC5Jb8xNaCpJ907C/PGViYO7Q4b7gyb7SmZG3TwrWNFTt6m7Z11pfNCvQACD5ccrAEmKESFszy7yzLXtFUubSuJtrbl43Fp8fG93b3tbT31LV0tfWPLt+4Y/uhP87+c+/Rx2/nHzw/fOXG7zfu/nHjwZ83Hv115+mfNx7t/uPihfsvH32a+Of5x7/uPr/y5N21Zx/O3H56+OLNIxdvnr79+J83b+799/7e2If73748HB97MjX5dGLy8cTkP5/GVxw6U9K5MnZBu0/SAt3sfPXMXIF/kjg0PaSgsXxoa/S8ZpbGH8VypAv1WKoYhmJm5Szc99uprVsPdXYsS08rCfSPlIicMBjQzo6q0gZEx5cIHXzQFAeWwKjQBjm5zPAPigsIiOKw5TNDo1vqO+oX1deUVc7PK81OyU5LSE1PTE1LSE6NS0lPSM9Kzi7KLikvqqgoqa4srctNzjMoVGI6XScSOotEegHXJBW6iDgGIdso5roI2QYB6CwA9ULQWcDRCzg6HkfDAVUgyxFgqkCWmg2ouKAjB1CyWT9/zqoAmQqQqeQAKh6oApk6DuDMARypRB2TOi8moikndVHsnPmzZ5RFhFVGR9UlxlcnJCR7+fhKZN4KB29HjZfKydVB5Sx3VIscVCKlQe1i0nvqnTzUjh5KB3eF3F0mcRMJjXyxiSsysYUubIGBLTCAfBeA68zi6BksDZ2pojEcqXQlleFApitIFCmVLKQT2XQiQCMyaQQGg8BgkOhMMg2k0Lg0ppjFUXCFCq5QCvJkIE/GYPExKC4cmuhpODDYfGyo8XD3ouO9lcf7aw72VB7orT48WH94sP7QQO2R/prfeit/G6w7MNRweKTp95Xt5zYP3ti39smJHe8vHBq7+cf0g7+sj89bH/9lfXre+uK89flfkBVM2xVM6AqmzTIqZJgMGSJBhsn/ZzFChYzSISuYNqtA6Cq27XLQZpQDXcGHrxDAlwsQK8WoNXLsZg1ls465Wssc1gAlZMQcCGSmjU2YDTQBQywgMUuJjHIMpRZFbsPRewiMATK4gi1eyhL00nktJKAGSa2wJc63JRXD6UU4dimJu5DOq+UI2hSKXr2231XX7+c6GBHQHRVcHeaT6+0aY9QEqqQeDnIpnckjkNwVyjCja6S7Z4JfQEZoeJy3X5y3X6yvf4SHh7dGo5dKnaQSJ7FExRM5ieRqgcyBJ1GJHGR8uYNU7aR1Nbn4uhsD3XX+PtoAf7W/p8jNA3AJE/qFC/18WS4GgkJPlOqIQjmSKbYnS2BEGZwggxPkMKzcDqOAoh2gaJUNSm+Hc0NSvLEMXzzDB0vzRlFM9hijPcrFDuGKRCWplOlalQ8Zl6DTLI5NMnElXjJN++K6luolSTFJCVHxjYvrl3b29Tc21xeVFMTGpIYHxgd5R3sbknycc4Jc80LcM/1dEt21c5xkPjy6joTSEpBORKQLDePDo89UiWIMDjEmx5k6pb+j1FPCdxdxvCR8X7nIW8x347NNPNCFCyipRDEBLSFixASshIhVUAlObIabhO/jIPVSiF1EHDXIlNOpfDLZVeO0fHj09Klzv/32+659x3cd+GPf4VN7j5zaffjEtgO/7z1x/vcrDxa2LxN5hJPUfgE5Vb0HLq66+LD7xN+/PHh3cXzqttl68923C/ef33v375jVOmm1/rBaJ/9vYpmtlmmLedoyPWm1/syU1Wr+HxmctFi/jH//8P2/r1MT36yWH1bLlMVitlgtZsv05JR5atpiNpstlun/6c1+m7BMTFonJ61ms/Xr5//ev/4wPT5tHbf8GBsfHlxRlDc/PTE3Kjx+hv/sEJ8wN2c3Z7XO6KQP8QvUOmipeAYRzWAAsuDEHFVoJN/Fl61yxVJFeJIQi+fC7ClYDACzJ0FtMDY2CH+voJkBM6loMhaGsbeB2UJgCHuMDcTe1gaOsMfYQGBQKBKDJvO4UiKBgUGTkQi8DQQBhWLsbQkwWwKLLlw5uuHobyd+Xb911+aduzZt3bBs5UhHZ/+Sxq6amtaF5bWFhdUFBYuycwtjY3MjZsw1ajK9NYd7K88vrz8zuOB0/7yLy8pvbqi9tbnhztbm10eXjl/5xXx9x9Q/v05e/XX62vbpq7vubxso89P4UeH+TJIHjaynkNQUshiHYaPs2Bh7NhrOw6FEBKwYjxFj0Q5EojMAuguFJj7/JxdBBJJqa4exsZnhpts+3LK6ef7y+pKiOb6lMUE/2daYHducl9A1L6NrXmZ7QWpLblJrXnJbfkp3aVZnSUZnSUbXvMzWgpTG7Pim3MS2wtTmvKSGrLj6zNim3MSO4vSesuyesuzO0ozuBVmDiwuX189fXjtvY+vi30Y61zdWxLuqNSS4B48621lRMiekd2Fh36KS2qz0UCe9h1y5uLB4+fBo/+Cylu7Bpu7hxu6l9d1L67qGe9dsWbZ1797zV/55/+XVj4lX38wfLNY3E9ajl+/9cf3x9Vdfrz79eOXJh8uP3198/O7cg9fnHry+8Ojdlacf7rz98OLbl/dT41/N5v+sls9W66sf0w8+fnv4afrmq/GrT7/9efPj/jNPdp64t2r3peqR3Qk1g35Z1X5pFUGpC11nZnDVfgS2is5RwZF0GkPs4Rk6e1ZSQlx2anJBRlpJfFyOh3u4t3dkRuYijTbQDg5C7JkQGwocxUZjuEQCn89T+XqHZ2cUtzZ0tNS1djZ11SyszkjJTI5Lzk7LzknPzkrNTE9KTUtIKyuY37hoSUt1a1Nlc15SjpgBylgsk1zuIpG4iAUmCd8k4rpJ+a5SnpuYaxKyDQLQIGAbhRwXEUcvYDtxAQ2bqWEzNRyWlgtouYCGw1KzmWoOU8VlqXnAz2h5oJJJ0wAMJyZNw6AEqhSnt295efnc3d+PnN26eedAz5rGht7S0urktJyQGYFKtY9SFaQ3+Gqd3JUqo1ypkyic5Y5ezm5BnoG+7v4eLr4mnbdB4+Wk8lQ7uDso3KQKN5HUxBcZ+SIXvtDIE7jwBC5srgFg6+mghgaoqSwVieFApMpIJAGFyKaRQDqJxSAx6QQGA09l4EkAgcKhUAUMppTNkbO5MpDjAPKVIEdAwNFtIOFq6ba2qhPLmo/0Vh7tqTjeV3m0r/JA16JDPVVHB2oP91Ue6V30+0jtyZUt5zb239yz6smxXz+c2//j+gnzowuWxxesj85aH5+1Pj5jfXLa+uys9cUZ67M/IctpkJUsmzWAzSqWzUqmzSoAup4L2yREbhGht0oxO5WEfRrqAT39kDPjgDNjrxNtt46224mxTU3Z7EDYoMBtdsRvURPXO5I2Gdi/+DjUCUizoZBQG0gkEhGHJiSjiRlIQi4MV4Yk1OKozSRGK5nZRWU1YghVdohFNvAqG+QSGKETz+ykCVpZ4lZQ3MOXjTpo1+p0oxp1t4OkVSnp8XRpD/AoNWpjZPxAAeAj4boKBWwMTkSmxwUGlyanFMcnpIeHx/h4zzKZItxMc7w8Ij09AnQ6vVik5vMULICPIwnwFC6ayEaTeAQ6h8QUMHhCUKQQOOrlLm5yN3exyYtv8ue5BnM9wrjekeLACLFfAMfFRHVUorg8KJFvgxNCcUIoWmCDFEHgIghcAoFJIXYKiJ0GgnCxJ3hiaH5EZiAJDCKxw+j8QDLgi6f4k6jRYnH97IhQNsuEx6V6+fvIVLlRCUvbesryS1MT0hcvqB7qHtq0Yv2ejb/sWL16dXdnd2X5wsyk5FDvYJUgQiuJc9PEuWni3J1iXZ1m6xyCFUIvLqCj4OQoWykSqiEhPbm0ABknWCUJcVKGOSmD1XJ/udhXIvCTCgMVkgCF1FcuNrCZajpZxSA70EkqOllNJztSiToWzV3EC9YoQ/VqP7WDi0ggYTIUfGFmSubxY3+e+evaydN/n7pw59SVO79fvH7q6u1ztx6fv/3iwt03ZUsGWSoviqM3222Wd0Zl54Hzp8fGj321bH86fujZ92M33x669ODM7TcP3v/75ut/b7+Offj67evYj2/fxr9/n/j+ffLb9+kf45Zps3XSYv1vyjr+/xk1/i9A/s/baZMWq8VitZgtlimLdcpsHp+anJianrb8HEeazRaL2TI9aRn/NjU+Njk5Njn139T0t+l/P//b1dGXl12SlV4UERrnaQx01Xs7q1zUMpWjRG7SOaukShqeiYVTMDigadmmU4/eXXj6efvxy0GRGVA7qj2GC0cDUDuqjR0JAsHiiWBEaPQM/1kkFNneBoZD4uG2KJgtCm6HtoMiUHAcwh4Ds8PY2CBgdlhbWxTUBmVni7aFYpBwEsIWB4FAvd0CtqzdtmXtL5tXbti2dvPODVt+XbVm7UD/wJIlzeXlNYX5lbk5C7OyC+MTs2ZHJvr7xLo7hztwhosTL63pOD1c9efAgnNLy6+tqbr7a9PjXe1P9na+Pb70x8UN45c3TF3ZZPn716nLv3w4vqYp2sOPBgtgkXwBhpFGc6JS5XgcD2kPouxAFJyLRfJxKD4OJcFjNTSaK4/vI5cbOFwxHg8i4AACQYXBGChkTsys9Z01Q5UFfQtzMkPdFyVEdM1L7ynLaslPbC9K6SnL7ihOb8lLbstLbi9Ibc1L7pqX2VaY+jNLchLqMua2FqR0zctsL0r7icafXOyal9kxL6O5MK2jNLu/omBpdclIVdFodfEvnTX7R9rbCpPd+FQVGRWkFGaE+C5IjM6NCJnr6e4mkkT5+VeXlnW0dXZ0D/SMrBpYsbF/5eaeFRubB1c29S+v7hyqHVjWNLqmf8O2nb+fu/b03av/vt19+++p649uvPx87u7zW6+/Xn/5+dqzD1eevLv06M2lx28vPX5z9eGzm48f33v27OHL1y8+fHo/NvF5fPrjj+mXH6eevJl4/t7y4oP1+Tvr28/Wt2PWJ/9Zb3+bvvTux8GrT0d3/LGobblvRAoMAyq1XqEz4wMCIz08gk2mAJ3OS+lolEp0IqFWpfRITiqaG5PN5aioVDGRzEdhmPb2ZDiMbAvFUcncqsVN/T3LOlr7mmrbOlq666oasjPzUpLSszPz8nIK8nLy05LTkuYmFeeW1JXXtdW09S7pXZBdIiDT1Hyeh1JpkordZCKThG8UcjykfE8p31PKdxdz3URcVxHXJOKaRFwXAddZwNHxQB0P1PHZ+p8SyWc78UAdn+3EZ2sFbC0fVPMANYel53P0PFAHMhzI+GCN8vH5M9apH9YfY9b/vlg+vZ/+9PG/R4/vnT63b8XaOJ8gd6ki3NU92MXkp9N7abVujo4eKm2AyW2Gt3+ol1+wh1+Aq6+vi4+X3sfdydug8dSq3FQOJqXCpJAbZVKTRGIUi01CoZHHN7B5OoCjZYJqOuBIY8qpVBGVzKGTADqJRScyaAQqHU9i4Ek/vwrLo9HFACgDOVKA7QByHdlcMZlEg0C8RcCamnmnVrQd768+1rvocFf5if6qk4O1x3qrfh+oPtFfdWak7vqWnnt7Vjw9vP7dqe0fz+z6dHb3p7O7P5/b8+X8nq8Xd49d3jf+z2/TNw9a7x22PjxmfXQMslWE3CHH7lHi9qoI+9XEgzrqcSPrhBt40gP8w4N92ot3xod/2od70p111Eg/6sI87MI46Ezb60TerSHsVOO3a/BbNYRNGuJWd+6eMF2/QVgx6aAAACAASURBVBiPtguCQmbjUOFwRLgtLMoOmQTD5KJI8/H0ShKjEk9bgMDMg9qXQe2rENhmHLmbzBiks4cB4Qhfvlqm3awybNe57nJx32F0W+9s6HdQ9uh1dRp1Op8bSiP5MsgBAo47jy9AE9VMXkpIeElCUn7M3JSw0Chvr0gPtzCjPlCnCtJpgvQ6L0cHLZcrJlMEODIPTaDZwqk2cBIEQYQiyTAcDU1m4RlCKt+RIdfS5EaKYwBgCOO4+9OMgUy3YI6HH2DQ4SRCGxrfhsiD4HgQNBeC4ELsBRCYGIJQ2CBVtmgdHGuAYU1wgjuS7I1h+OGBQBI7mMoJogD+RLoJgfYhkmpnRxR6uXvRaDMcnNKCZy8pqWiYX5WXlp+VVlBf17J82Zrtm3duX7tly/IVm0aGNw719tVVLEiLLYwKSfI1hKhEgQ6CCL3jHKPTLL0m3Ek1Q+sYIBO5cVhaCl6BhcvQ9lKMnZqKc+WzglTSmc6qmU6qEEd5oFwcKBcHK2WBCok7D3QG6c4cho5Nc+YwDCBdyyBraUQDyPCVi8L16pkmfbirS5i7u5NU7mF037Z174TF+umb5f0382eL9b3Z+nHK/Hps/Oz1h9sP/pmUu1DhEhgaXxidVyPzjeV6z81oX9u050Lp2qMZ7ZsTKwaiC5ojs2qismris2vS8mryiurnlTZXVLTVVve0Ng33da9Zvmzrxg37ft1xaOdvxw4cOfnnqXPXLv7z8Pajl09fvX71+tWbN28+vv/4bWxsamrq/zZNq9lqnf65sFjNFqvZPD05OfFj3DxtnvoxOT0xbZ4yf337ZeLbxKY169MSkvOzirJSi4L95zhrvR3lBkeJRsaXSrl8pUgsE0hYFICIpkGh+MCYzM3HLu344/rWo1cyS5rscUJbDA8CY0DgLAiMDrEhUJgSlaOrRKDBwilQCAxpj7GHIhH2GJgtyg6KwCAJ9rYoJIwAs8PC4TgknGALxdpCMfa2OCyCYg9BIOCIpprmTSs2jHQNbFi2euOylWsGh1f19Ay1tLRWVFTm5JQkJRTGx2bOmZM2OyoxdEa4iyHSpAuUcrN89KdG2/8cafi9t/z00MIrK6tub2p8sK3l6Z6OF/u7Phwd/PHX6omLa6evbbJe3zZ+6ZfmOE83AsSLjvcFme5MponB1JKJYiScA7cFUDAQg+KgUTwMWkIkaFhMVwHflS9U0Rg8JIZhb8+AwYi2tjQkIis6YkVT5ZK8xLLYsEQf59r0uc15Se1FqR3F6R3Faa0FKfWZsXVpMY2ZcU3ZCY2Zcc15yUtyk5rzU9qLM5rzk+uz4lsLUztKMlsL05rzUxqyExpzElsL09qLM1oK09pKcjvnF3aV5XbMy+grz15ambe6sXRrX93atsU5kQFOAMlPKUkO9Il2Nyb4eka6u3oqlflJyR1NLe0d3dWNLdXNnTVt/Y1dI20DazqH1nYvXd8xtLp1aFXz4IqajsHarqGajsGOkbXbD586fvH6recfbr34+PDDtydfxp/9O/Ho07c7b77cfP357pvPd56+unn34a17j27dfXTn/tP7j149fPLm/uO3T55/evLs87MX/7168/3Vm4k376bffjC//GJ59s36dsr6fsr64M33izefrt60OzQ81t0zpKtn9OrVuw8fvr7698Mjx879dujPnbuPrlq9tb1tqGpR85LG7qrKJfPnLSrOL01NypgTEZOalJGRmu3nHZidmbdi2ZpNG7YuG149PLSyq3OwqqqhsKA0KzMvIz0nOzsvPT0zKz2nemFNS01zV0NHf3Pv/OxiPomqF4ncFQqjROgmE7lJBW4irqeE5y0ReEsFXjKBl4zvIeG5i7hGAdso4v1Eo7OAYxByf8ZZwNHx2f8bk3oBx4kHajgsHQ9QgzQ3CV/PYYUbnS8f+u3Hu9c/3r6a+vzB/OWLZWzMOjFttVq/vfpUm1PqLleFuXnM9PQM9/AIc3cLNDj76ZxCTMbZ3t6RPj6zfXwjvHxnuPsGGz39nD08dW5uTiaT1mTUurpo3PVqd63STa0wKeUmucQgFjrz+U4cnhrgOAKAgsUQM6lcBgmkEZk0Ap1GoDKJFIBEZVOoHAqVT6WKmUwFCMoBwAFgK0G2mEyiQyEGgNRXknZytOVYX+Wxnoqj3eUnB6qO9y4+2DH/997FZ4ZrL47W/72+7dr6zn82dl3f1PP3xq5r6zv/3tB1c0vPve0Dj/cufXV45adTG779tXni0lbL9V3Wu/sgR/XU40baH27MPz2AM57sv7y5F/z5F/x5532553w4f/mA53yAs96sU27U4wbCUWfCUT3hiA5/WE864kI5aqQedqUfcGPsdWft9OLtCHZc6a8p4JBCYDZ+MFtvKNTXxibM1j4ahklGErLQpDwUMR9OyIYisiG2hbbwxRjCEhK1jULvJNM7iIw+KrgMEK7hyzdL1NuUhm1ql01qwwZnj2Gda5XUIYUOzCRRQpmMEB7PE+TxETjQDuPE5PsqNbPcPeZ4e810Nc1wNYQYnHxUCjeZyCgSGgR8DQiqALZOKHHk8gUUGo9AoSNxZBiGCMcyCTSQDHDJbCGeI8fw9ASJP1M/g+vhTzW6YrVGrNIZI1fYswU2FBmcIYGRBbYYIRQttEXK7DBKOF6HIrlgyO54qhuaZIITDLY4AxTnYos32hFMMILRHueOJunt4Cob6Fy5vD0hPkQgCFFoKtPyawsWpEUnZ6bk5OeWtrcPrF+3dcOaX9YvX7t6YOnawYHNIwMbBrtGW2u7FxUtKUwvT45JC/UN0jgY+RwvqSREqwlUOQY4KgMcFT4ysQuHpaYRHUg4KQ4hxcFVFKyRQw+Qi0JV8hkqRahSFqKUBjtIvQRcE5flKgCNfMDEB914oBsXcOewXDksdx7gLxPN0KnneHvEh4SEevkG+gQ01LV9Hhv/b9L8bmzy5bfJ2+//PfHPvdU7f2voGmrpGYlOzPTwCY9LLk7IXBieOE/sOpumDfNOrY5aPOyVXqeZmSvxjhO4zuY7z2DJvClsHQPUUmhyCkVMJYnIBB6ZIKAQBVSKmEoX0kERAAoEbJGDQOHioPN29ghw94mKnJOakV5SNr+lvXPDhi1//P7n3b/vPn/47MObD2P/jlmnLf8fvTRP/Pg2PTU5+WN8fOy71Wo9c/JPV61WK5OnxKXER6V6uIZoVR4SgUbMkQkBnhhkiwBAyuZx6CCTyLK3xTu6BC375fcV206u3n4qNb8BAiFCICQEU+nkF20MiaUINHAiF0vmkcg8FIJib4NGwnC2NnB7KBIFxyHsMD/7qHY2KHtbtL0tGg7Dw+zwMDs8AkaEQVBIO0RRWv6R3YdGe4aW9wxsWLp8y8jy0c7OgYaGtkUVjaXFtYV5CzPTihJj8+MTSlLSY4NCg3S6MJ1mhkbhzaV158adW9tzcqjmeE/ZxWWLr6+tubG+6u4v9U92NL/Z3zN+duX4uZWTl9da7+2y3NrdneFvJEDcKRgfgOnJArzYbBcGTYFF8RB2LKQ9gEaAKAQHiRTicEoqVctkqagMGYnCQ2EABJIGg+EgELQNNMTk0rmgID8iIM7TOT3QvSY1pjo1pmteVndpVkNWXE1adEVCxKKEiKqkyNrU6Jq06Ias+J/k65yX1VaU3pSX3JSXvCQ36ScRa9LnVqfFNGQnNOenNOSlNBVkLynIbi3MbCtOHajIGq3JX1abv6ZtwYa+ms7FBTlzQksTY6qzM+bHx5UnJc5LSijJzBjq6RkdXd4ztLR9cKR1cLS2c7i2baixY1lL1/LWruXtPcu7B1b1Dq/pGFzZs2x1x/Cqxu7B6pbutoFlHcMr1+3cf+j0xUv3Hr/4OvZl2vzFbP1qtv6wWt99Hbv/6OXdBy9u3H587fq9a9fvXfvn7uVrt89f+Pvvv2/fvPXg9p1Hjx6/fPX6w8vXH5+//fz07aenb7+8/vjtyYv3T5+/e/Xqw+VLN/bvO3Lxwj8vXnz8/GXq6zfrm48Tz9/89/zNf89efj506OTmjdsfPXj64smLJ3fvP7x18/Gtm49v3Xz95PH7l6+OHTrUvGTJrp27t2/bvXPngSNHzuzdf3x01Ya2zr7q2saCotL0zJzMrOz5ZQt7OvqGOgeGOwdHu5eWZRUKSGQnAd8oERlEfFep0FMm8JYJPSV8LwnfRyb0lYt85EIvmcBdxDXx2SYhzyjk/eTiTzQ6Czh6PvunQer5bGch1/nnpoDjLGBruQx3mcCZBwTp1Ot6Os7s33di7+6zx45eOX36yplzdy5d//T49ZdH7zrKG/x1rhHePrN8fMI9PGZ4uIYancNMztG+nrEBPnGBvnEBftE+3hEeHmFGU7DB6K938dU5++gN3noXL52rh5PJpDIZlCa9yk3rYHSQOEuEWiFfyeEq2IAUYIpYNB6TDNJJDBqBTifSADKNTaFyaXQulSqg0aQslpLNdgBBBwB0YAFiMgmAQZVEZE1SxJHBhiO9i490lZ/oW7S/pXhVcezS7FnryxL21uUcbs4/0lp0tK3k986yP3oWnuqt+KNn4Ymu+cc75h3vKDnZU3p2aOG11bX3fm1+tqfz09Gl38+uhpz1YJz1Ypz3YV3wAy/5sy8HsC/6AZcDwCuB7As+jHPe1As+9Ev+rEv+zAvetL88KOc9aee96Oe9Wed8gL98gbOBnFMB3N+DBPsDRb8EyNaFOpfJgQCYjQkCcYZATDYQX1vbMBgi0h4VbYuaC0HEQuCxELskG/tcOKacSK2lMRvozGYqo53C7KOwhmjgMjpvNUu8nuuwlqdcyVeuV7mt1vt0a9xKeIpYKnsWHQwDuEYSC7RFUiF2LBuEksII0jiFGQw+jg4eDlIPB6mHXGYQ8B0ZNBmJ5EClKQFQLZaoxBI5j6cSS6QcrpAFchgskMFi00CQwGIgqKAtzREr9OcY58gCIvh+ngSdxl7saMd3RPAcEGwHJMsBy1Li6I5YmgpL0WApehzViKe7EeiuWLIJiTfCsQZbrAGKc7HFudjiPVE0NzjJYI/RQeEONlATBtMcF1sWFhahdk4PicyOSsqMTSvILl68qKGnZ3T1qs3rVm/evGbTphWr1wwODrU2tiwqrSnKWpSdVJoUnRsVnhkRNtfPx0+tdmJzNSzQhS8yCITuMqmvUuktl7mLha4CjhOTKicghUioFG2vpxO9hZwghShYLgqUCYIUIm8hz40Pugs5rny2qxD0EnJ9hFxvAdeLz/YScPwkgmCVIlTvNMPVNTIwJDJ8dmJ8Rs/gmq37/jh15cGf1x+f+OfeliN/dC5fM7J2818X/m5t6QrynzFnVmJSQkF8Uknw7CyFcTZZ4oMV+yGl3jY8HQR0hLAc7JgyGE2EIPMxJB6OyMbjWVgMA4um4jAMHJaBxTIwWBoaS8WgSFgYFmeDwkOQOAgcA7FDQG1tbaA2EBtbW3scGs9n8JylWn+jd3JscsX8hctHRg79tu/yhbMPH9x6++b5f/99slqnpi3/px379u37yFmz6Vi0nAOG+QREhkUbdT5SoRMfVHAZQgGLJ2Kx+TS6BOCwSQw2GcAiqSBfP7rp2K4j/6zbcXp+3VKh0o8rdveLzlt34Myu0//Mbx4yBkbzHUw4EtceRrK3xcPtsPY2KHsoEgXDwqFIexs4zAaBsEFjkCQUnGAHRUOhaKgNBm5PhEJgfibvK6cuHN97pLO2eXnPwIahpZuGh5e1tfXV1raVL1hSWrKktLi+OL8yP6siNyc/PmluQHCYi8nP0THAQaYlYQKFzGPDredWt58dqflreNH5pWVXlpf9s3rh/c11L3d3fDk6MHFuufnyauutLdZ7e4/0zwvlYz1pWH8O2wfk+PL4HgBLhccIEPZMhB0LjQCQMBYcxkGgRRicCI3jI9ESPJGLxLCRaCoMRrC1RUMgejG/MS8jwcslyuQ0f25Ea356b2l+T1lufWbcwviIhfEzKxIiKhNnVybOrkqeVZse3Zid0JiTuCQnsSkvuaUgtaUgraUgtTEn8ScXq1Kjy+MjFqfMqcuKq8tOrM1OW5gU35Cd0lqU0rsgfbgya7Ayc7SpeFXHoqXNFd3V84cba4Yb6oZqqnsXLRpY0ri0r3v56Ejv4EDn0PDAqnX9a7a0Da9u6VvZ1Dna1Lq0rqG3rr67aUlfe8fS9u6RzsHR3mVr+kZXt/QON3cPLukaqG/vaezsbx9ctmLTtt9OnP77/pMXHz99/D753WKdtFq//Df19OXHWw+e/XP74dXrty9c/ef8lWuX/r52/vLFM+fPnr98/uqNKzfv3rj38O7z50/fvn79/s3bV89fvn724vWzl2+fv379/M2TB89fvfzw4dOPtx9+PHszdv/Zpycvv1y8cnPz5m0Xz19+cPvO8/t33z97+O7JvfdP7r57fOfxzatP7tx48eTBpQtnTpw4vm7thv6B5c1t/W2dg6vWbdm9//Du/Yc2/bp9dOWavr6Bgb7BlSMrhjoHRnqG1w2vWlw4X0ylafk8k0TkKhUbxXwPmcBPKfGW8X3lgp/xlgm9pAIPEddNyHETC1zFfKOQ5/I/0fPZOj77pzi6/NRHEc8g4hlEPL2A7SxiOwtAPR8MddEvbWo89MsvOzes37J6zeY1G9atXPfr2l/3bdlzau/Jjormme4BcwICowMDI/385vh4zXR3ifQyJQX5poUFpoQGJAX5zvX1iHQ3RphcZrmZwo2GYL02SKf1d9L4Oel9tQYvrdFdbXTXuhlVRo1MrxCoxBwZFxSBTD6LymGQ2EwSyCSymEQGk0QHyFQ2mcKj0ngUiohGU4CAmstVcThKkK0E2TI6jYuCCRA2JTO9D/bVHu2tPN69cN+SwsH0sKowfWu057LsmRuKo3csSjpQn3Wqs/TPzvmnOxf82VF2vKlwX2XqLyXRGwpmrcsNW5MTvKk4fG9V7Mn2zL+XlT7YVA256Ee/5M+4HMC8GgRcCwb/DgKu+NOvBbGuh7Iv+9Mv+lEv+tMvBTIuBzGvBDKv+NGv+TOuBIKXgjjnA7jnArnngnlng7inQ/jHQsU7giTrgtQL5Uw/exs9BKKBQDQ2EGco1NPW3g8KD4DAgiD2oRDbmRC7eHtMLp46j0KfhyeWoLFlSGw1Bt9GpPZQWX1U1iCdvQIQr+Mq1nAUy0HFBkf3NXq/dpVrLkcaQWKEMrkRSt1MJ48Qtau3VO0mkHhLFB4CkTObrWeDKiZTSaMraAwxkcLDEng4Io9A5lMYfBqDS6GJmACXQmWRSHQCkYojghSGgMaV0oROTKW30BTu4B+rCo1ThIQAbkaUXGPPd0IJdDiBIwrQ4Nl6MtdAZpsooDuV40llu5MAVxzdhCR5oEmeGLIXhuqDo/ni6b54ujuK5AzFaCAInT3agMKroLAYpbojKzfewy9E55oSHp0bn5ERl1K7qLa/e2jlyOqRvqGuppamysq68vkL87NyE6ITwgNjAr0ifV3n+LrNcDP4ajWeKrW3WuupVOv4Yg2Hp+MLXaUSd5nUVSx0FfFMAo4eYDhS8Ao82pGE0zMp7jzAR8Txk/L9JHw3NtONy/Lksz0FHFc+y10IegnZHnzQk8/2FfMD5OJAhdTfQRFqMM709gvw9AsOmjkrKrm+Y+nvl26fvvnw/IMnfz9/dfbW3Uu3Hzx/83Fk2cqY6Pik+NTMtPzI2YmhM+Jmzc128pwNoykgeB6UwrenC+0oXCiOYY+lw7E0OJqEQVMwKBIKSUAhCWgUEYMioZFEFJKIQhBxSCIJTaKgyDQkiYYgkBAYKpZEI1ApBAoJTyagiXgYFgtFo6FIpC0MBUPiUBgaiSwVCn083WOj55QvKB0dGT5x/NjlS1dePHv5+tXbRYtq6BQGm0zm0xgKnsTD4Kl1cOGBcg5LymEI+Ewen8Hm0ZkiFhsg0gACg4yhEQj87sHNh/+4vvPwxSN/3Tl55dHBMzfW7zq5dvuxAyevHj99fe+Bs83NwzqdLwSChkBsIRAoBAKD2aHhtkh7GzgSisLYoeEQBNIWC7fD2kJR9nY4W3s8BIKiEsGe1r7bV25vXbu5vbZhsKV1bV//mp6eocbG7sqq1vLyJaXz6kqKakoK6koLy9LTYgKCYgNDYoOCQl1Mfo6Objy2Am0/Wp7395bhK2s7zo5Unugq/LOv4PLy8tsbax9ubXq+u/XfU8PTl1ZZr62z3t354dSafA+pPwsfwmMHcrl+XI4XyNLiMQKEHYCyB9AIFsKeAbMH4AgOHAnCECx7OB+NBREoJhxBsrPD29mhbWwUAKNjfkFakMcMJ4eqtLmdpVntRenzokNLo0MXJ0dWJM6qTouqT4+pSYmqSZvTmB1bnx3XkBNXlxVbnRZTmxHblJ/cXpzeWpjWlJfckJ2wOClyfmz4wsSI6rSouszYyrS40rmzq1PnNucntxcld85L6SvPHK4pGmlcMLKkoq28qK+6oq96cXdF+UhjfU9jfUfzksGBvqXLR/tGRzuXLutevrp/1cbe5et7Rtb1LV3fPbC6rWOkobG3pq6zqra9uqGjtqm7tXtp9+DKtp7hgWVrG9v6mjr6mzr661u6KutbapvaB0ZXb9t78Oz5vx88fvHxy9jPO19jE+b/h6677G7rXBt2LbOYJ4nBsgxCW2aQzMzMzBwzyjLIzHbAcZgaZkaH7KDjMKMbapO2Ka7Vdvn9kOfpXvvdY49xfrjnLzjGdV9zzLn4/tP9x8+v3Vq4dnP+2s3rN25eu3Zj7vKV81evXbp65eL1q5cf3L318O6tF48eLD5/9urJ47cvX71/vbj44vWHxQ/vvv347tvv37794e23P7x8+e7g/iMnj558/+r1myeP3zx+sPjk3uOFKzcunLh58eT54weO7dtxY+7id29fPbp7e+HmrW+27PJw98PjaFKJXVhoVFpaVlOTdmpqzc5vdu7fvW/n5m9WDo+vmVj5zdrNbdV1FjBsJxS42Vi6WVu4iIUuljxPmYVGYq6xEWisBRprvsfXe1QLrouY6yrmO4l5DiKevTnXwZzrYM61F7BVAo694H/GRHsBV/X1LOQ6mfNcLQQOXKaLuSDK3W3j8MjxHTsObdt+cOeenZu2b127ZceGndvX7ji8/eiIbiTGJyTCy7sqO7erura/oaG1uCAt0DfF1zM7yD8nOCAjwDfVxzPW3TnG1TnGzSXOzSXCXhlipwyyV/nZqfxVjr4qFy87Rw+FvavU1sFarhDZWHFFfITLglgsgMGgQgwKyKJCbBrAotFZVCqbRuXT6XyALoIhGzZbzuPJuXwZhyfj8iRMhoCAYRqiMj1VBwdbTo9rTw3VrymJbfCXNfpLJjJ8NlXE7K5LOtyWcban+OLAsvN9y87pS8/oCk40ZR1YFr+jOHRjlu/yROehKNlgpM3yRNvN+R5H60Mu6RNRN/3Bm37gvD90KwBeCELuBCJ3Apm3/ZGFAMa8P3LDH77qC8760C/7AJe9gSuetFk19bwaPOeJnPVin/Phzviwz/swL/gyz/pzjgaLN/tZtSrYgVgTJQplY4ASowysDY3khiYqQ2NnQxN3lIknyiTYBJtMoOZQwRw8KcPINNvIpASNq8eT2kjUDiq9nULrpUMTTO5qBm8llbWCyNrAlayzdFihcO9QuBRZK0rcPbVp2V3lNT1VjX2VdS3Z+Tl+Qb5iKyUNkJEpFjgc1wTNNEEjZjgITYRxVNiMCBph2TiyiA5ZM1lSHs9RYuPl5BSs9koNiy1LzW8trBuo0vcU63J9UkNFmiihOornEQDbu+AtFCYsqQkiNUOkaFiGgZR42InM8AT5fgxzH4ivoTB9qcxAkBsE8f7ZKarxVGczgoMpQWmMs8dRncigEkN2pMBl4TH5EbFBDq6J/iGJAaF5iSmty2paqqo7GxtbqpfVlRaXZmcUpiXlJsVlJ8SkRgbHB3rHB2pC1U7+Lg6+jo5qWzt3W5WHrYO7XOVkI7O3sLITCm25XDsu28mc72ph7mIudOCyFDAgoVNkdIoKAZ05DLU5TyPkOjEBVw7swobUfKY7D3bgAE58yJkPu/ARNz5TLeR4WQi9rax9ZMpAZ9cwvyBta+eegyfmH724//b7e28/PPrw4dGH9w/ff7z/7ftLt++26ntjElOSUlKLCorS0tIjIqITUzPDYlIAtoURloYlAngiQCACODwVh6XgsCQCnozHkvGYfyLh0SQ8hkzAUohYMglLIWHJJAyZgqFQMBQKjkzBU6kEGpVAoxHpdBIAEAGABIJkEKaCMA1CaBBEAWkEGhFNQBua4k1xFBxZxBUprJXxkQl5GfnmHBGfwRcweEwawqKzRFwLK6GEz7aAAC4MsFkgmwkweTBHgHC4IJNBogMEGgFDb9UOPFv88dvPfzxc/Lz45V8//mvpjz+XPn3329sXn94+/fT9qy+fFn+eOzdfklcll6i4XHM6DTYxQuNMcERTPNrAlGxMwBliCSYEM2McGk0xQ1NQBlgUChMSmnjq6PlrF2+sX7FmsLNrrLtr9UD/6v6+sbY2fXWtbllVR1VNR3WNtrJ8WW5mamhQiItTpIc6KTAoxss3wk0d6erixmO2pcfd3T19dlx7eUXr3IrGmdFlFyeqr6yqvbNR+3Jvz/tjAz9fmPjz+vTfNzcu3ds3nhcSzCEGckFfFuLNZfiLeK4MujnOmIMz4RLQbJwZA20MmxozTNEsDJaJwTEwWASDpZuZkY0MiQYGZigUk4Cvy04sivILtbduzUtqyIyuiAtaFh/cUZjSWZTanBXbmhPbnpfQlhP39Q1VbW6sriBBl5/QnBXbmBmtzU3oLk7vLc1qy0lsSI2qTQqrig+uSw6rSQyqTw6tjA2sTQ7vzE8ZKM/pK8nsKkjtKc4cXFY43lg53ljVXV7UXVk8UFfZVVHSU7usq6GuU9uycnJ8es3q5aumxqdWD69YNbxyzcjU+sFV6wZXrB9ZuWl05eaRyQ0Do2t6h1Z1do+3tg+26AZa2wfbOoc6e8YHli5jdQAAIABJREFUhqcGRlb1D60YGFnRNzLZ2TvYotPXN+uaWzr6+8Y2bNx++uzle/efvH3//c+//f3n30vff/rl5au39+4+vHHj1vVr12/evHHr5vUb1+auXb107eqla1cu3bo+t3DjysL1Kw9u33py786bp0++f/3td2++/bz4/svbj3/+8PPduetbptZcOzczf/Hi2cMHD+345uCOracO7b5+4fTtKxfuXZ99OH/17rUrV2fOXjl39s616zPHzlQUVtjLVOZsIQ9hWwksPBxdo4MjCjJyu1p14/2Dq4bHN66c3r5uc/OyKksm4iA2d7GxdBAL3aViJzFXZcF2tuI5WbBdLDkuVjwnMddRxHEUsR1EbJU5S2nOVAoYcj6i5CMKHqIUMOQ8RMKEZCxYzkYUXJYdn2sn4NkLuGqxyFss1ohEGrE43lNzeMPGs3v2Ht228/A3uw5s3bN/y56tU5vXTazbv+3g1NDqlPCEIFf1eKf+zrlLT+eu3j1zrqO0NCswKNPfPzswIDswIDvQP9FTneiljle7Jbi5xDs5RKrsw+wdg+yd/GwdfFWOaplcI5d7SCWu1lZOlpZygVDM4ApgtgBi8kGAQ6OwaWQuQOXQKWwqiUunCAGaOQiIEdiaxZJyeDKuQM4zV/AEEiYiJGIhFCpMKd7eU39mecfh3qrRzICmAOvBeJc1+QGby8MOt6Wd1Oec7Ss+P1h5YbDqfE/pGW3Oidrkg2VRu3IDNqd7TMXbDYeJewPYvQHMoVDOdKLV9lwV6oo3/YoX/aoPcN0XvOELz/vBN32R697wVS/4ug9yzZcx54tc9oHOe4Hn1cCsJ3jZAzzrAZ/yYB734BxzZx9xQY67QSc8oMNqeK+PYFOgVOckDiRhJCiUOQolNDCwNDaWGJtIDI3kBkaOBiYaU0wkhR5HpiXgybHGZjEogyQDg2wTkzJTTD2O0EIiaymUThp9AEJG6cgojj6OAadB83UC5biF3aDKYzoubWdN44YW7URry4p23frurk09+qnmBl1OemlEUJavR5LaJcrFKche5amQOVpayoUiJV+gtrFJ8PWuSEtpLClorSjubq6b7NevGxvaPrVq7/SGfas3Hd+49/CqHU3JFd4ce29QGcZxjRR6+DFVKqxAjKIJUCRzFNnCgGxpRJaakFVYwJXMUFNZnlRWEMQLgfmBANeXwvAmgRo8zRVDdMWSPEh0FZakwlFcqIiKCIqMMR48cZJfcKi7d0JAWKiHd35ial1xWVNFZfOyytrS4or83IKMlIy46LiQwCh/n0g/7xCNa4S3e6Cbi7utraeDo4tSZWutcFE6uigc1Pau3k7unvZObnKFg4WFkse14/MdhEJHgcCez7flcBQMWIFASgRwYMNuAo47n60WsB1ZgBML8OAj9myaLZviwAWc+ZArH1ELON6W5r4SibdM4SG3bVpW+913P/y1tPT70tLnv5d++Hvpp6WlL0tL3//5n89/L/3w7z/Hp9eFRcfHxSdmZ2SmJMbHx8YmJiZ7+QRRQDYWTyUTaRQilUygkPAUIp5MwJEJuP/hEIf+f/pqJBFDImHJ/x0ZRyHhKGQchYKnfo1GpFOJNBqRDpDpIJkOU0GEjjABFhtic2AuG+IwARYTYNEIdIIZkYyl0ggAF+HzEB5MgSEyxIa5fLaQCXNBGhOiMWE6E6EzORCXz+ByICaDQoeIVJwxMTerbPHbH3/7a+nDT/969vq7xTeff//8x39++PfSxz+Xvv3X0qvflt7+vvRpaendH/eu3Dt28OSG0dU+KhccyhgwwRMN0HgDNM4QTUaTjA3NTE0JODxobETEEuG6+s4bV+6fOTazcnhyqKtzsrd7VX/PRFf7qFbb39DYW9/Y29Cor6uvK8yPC/QJdXeK9nSP8fKM8/ULcnEPcHQKcXL0sRYtiwq4tH7k+FDT6eG6K6u1V1e3Xl5Rf2Gi+vp047Nd+ndH+j6dHvwyM/qvK2uWHh08M1YTJaKGcAE/FuDPZ4RY8r34iJhgzMYZ8UhYHhHHxJiBxsaQiSkDi2NgcQgGB2NxNDM00dAIb2BohkKBGHRGsGdJTEBeuFdjVmxhtE9Lbnx3SUZnUWpHYUprTmxrTqwuN16bE9eel9BdnKovSdaXJHcUJrVkxzZnxmpz4nV5Se15Sc0ZsfUpEbVJYbVJoY1pEZVxfsXhng2pEd3FaYOVufqitJaMuOb0WG1mUntuqr44Z6iqpLusoL0oe7C+sruqpKEgq664sLaitL21ZXhoYGpqetWataOTq4ZXrh5cvnpkat3o1IbhFeuHJtePTm4Ynlg/tnzTyMT6vqGp7v4VHd1jLbrB5rb+lvaBts6hts6hzu6x3qHJ/uHlvUOTvQMTXd1D2jZ9U0t7fWNbq1Y/OrF6z4ETs9duP37y+vXih/cfPn94//2rl68f3rt/e37+5o2rN29euXZ99uqVyws3r9+Zv3Fj9vL1uUsLV2cXrlx+/fDh26dPv7x99+ObxWunz2xevvKbNWv2bNq4ZdXK6dHhDcvHD3yz6eKJI4/mr756cPvFvVuf3jyfO31C39Qw1KHbtHLFnk3bTh04cmj77sm+kVF977Y16/dt3f7Nmo2N5VUlmTna6rqpkbHt6zYe2LajuWKZGIbtRUJHsUjJ5ziKBSohW8IC5FzIlo/Y8Rl2fIaSCys4kIILKbiwnAdLebCMC0k5oIQF2TABGyZgwwSlLFjGRGRMRM5mKDgsJZdjx+W4CwW+FiJfK7GX2LIoMvLO2bNPrlxbmLl4+eip84dPndl/8siOg7vW7zy84/DOddvzEjKivXxbSstunjz9/MrVD7fvbOrrL4qMKAgNSfP2zArwzQ7yTfVRx7g5hdkrg2U2SS4u8c6uoXb2wQ4uGqmtm0SmUSjVUqmnXKqWWjsIBVI2x4rJESEcAYgIQJBHp3HpFB5A5QFULp3CppIEdOpXF62YDBs2V8rhy7nmSr5QxmYJSXgIhfK24G5sqzq3XL+/o3wkzbc9VL4iw2tbecSumtgjbemnuvPODZbODFfODJaf0xedbMk8WhW/vzB8e6bvugSniVDrPh9ujw9zwJ854IcM+MBDPhDqoif9kicw6wXOeUFXPJErnshVL2RWA19yB2c94Msa5KIGvqCGzroDZ1zp512AGSfgpCN81JF52JFz0JF9wB456AAfcIS2qWhr7OFxN4s6OwsvElaEQvFRKIEhSmhkaGFgYIkykBmbuGDxPiRKMJkWjCMEGZsGolAhKFSUASrZxDjf2KzaDFePJdYTiC0kcieV3kOk92Goo3hoksJZzZWO8uVdFrbTYXEzuu6TQyPb+rt2jvbtmxzYv3xg/0Tf7tGunSPtu8c6t420bxrsWNffvlzfMtBc21Fb0V2/bHlHy5bx/sObp0/s3Hj4m7X7t67et3X14e3rTuzecmbX9pPbtp3fue/8tn1tmeXOgKUz0dKNLPFlqIIELhqGQoHnWhgDAgOyuQHZyphqY0yWGVMUZhQ7M5qDGcUdS9fgAA0O8MDQNDiqJ4Hugae54ihqMuBCAuzxVFscTYYls1EGNgQgwt0vxi8sLjDSy8GjKD2vrbaxv6OrV9ehraurKi4sy8spy80qycrIS0nKS07MS06MCw7MiosP9wtwtnWwl9vLLBUOSmeV3MHV3lXjpPZyUXu5uLnZ2tmKLa3ZHAmLreTw7Hh8O75AJeA7CgTOAp6zkGPPQVRMyJXPchUw3fhMdz7TiQc7CSB3C6ZGzPGy5PlYmQfIbYLtbQMdHNR29i31Tb/8+scvfy19+P2vz/9Z+vz30vd//een/yz9trT0+a+lL//+z/jUhvikjMyM7PysnOTo2KTo2PiYBDc3LyqdRSQCVDKNQqKQCGQykUom0kgEKgFHxmNJOAzxv13EoUkEDJmIIf3T/wXkVyO/0vh1fATI9K9BVBCmQQyAwQRZLIjNQbhMkMVj8hgAi04C+SwhE2TzEB6DzgDJIANgsRAeA+LAAAuiMwEqAtERFsTmMrhsmMWkgRCRSjQhRoXEL7787rvvvnz58q+fvv918cGbu6eu3957/smei8+3zzxcd3xhxYGFqUNPd5x7P3Pv8/zTpcUvO/WjPFMCEYWiGZjhDI2JZlgzYwzaBG9sgDFEoc2MSWKhYnJ07bW5u/t2HhzvGxlob5/o1q/q75no6hjX6ab7+tYPDI1otY1FRdmxUT4OygBnu9QQ/0R/31gfnyBXNx9bOydzvi1MyfJ2Oj89cGFFx5He8mN95aeHK2dXNSxs1N3doH24tfXprrb3x3p/mhn79dLqP+d3PNs7nm7L8WcSYyx5/jzYhwO6IWQZDc/CGPGIOD6JwMJiQGMTurEJjMVCaCyIxkIYHNUUQzQyIRgZo1EoAG2aGuBRlx5VFO1bnxndkpfQW5ndXZrRlpeoy09qzYlry4tvy4tvzYntyE/sKUn76mJ7QWJrTpw2N0GXn9SWm6TNSaxLjqiMDaxLDtflJuoLU+qSQ0sjvTvzk/vKMtvzkmqTwqoTQhvTopvT4prTEzoKMnvK8rtKcjtLcie1DSs7W/RVJfXF+ZVF+RXFheUlJQ0Njbqu7t7B0eVrNkyu2bR83eaxVRsGRlcPjq0em1g7OrlueGztwPCagZHVw+PrxldsHB5f29U30dI51NjWX9fSU9fS3aTr03YO6XpG9QOT3f0T+r7Rzp7hts7+Jq2+vqWjvqWrSdvdP7x83YZvjh8/d/PmncePnrx89uLt6zevX7189OjB3bsL8zev37uz8PDunds3ri9cu3bn+tX52Uu352bvzM1+fP78/tWruprq/Vs3P7l188H1q3evXH48f/3l/YUXd289u3P94Y3Z53eu356deXD98tyZ4xtXjPVpmwI93Kw5vGCN17LcgoG2jm2r15w5eOj0/gOHt+8Y03eP6fUr+vvXjU/u37Lt2K7dtQXFFnTQji9wsrBQcDkyFsMGAeUs2JbHULBBBRuSs0Apgy5l0GVMQM6GpUxAwgJkLFDOhmQsWMqEpAxQyoAVLKaCyZQzmQomQ8FiKFlsWxbbTcD1NOd6iQRqkaApO+PHJ49/f/Pmy+s3n56/fHPv0dOb917cefL89uMXd54+u/WovaouNSg4Lzqqu6pybbd+98TocG1VXWpiZWxklp8m088z1cejOCqkLT+zNSs1w8sjwNrKy0LsK1V4yWzdpXKVuVijULpYWrpZW3rYWDmKzBVcvg2bJ4TZXDoiAGEBCHFoNDaVzKXTBBDAA+nmX78ax4CtmAwbDlvK4yn55rZCkZzLN6fSYAMDe4i2fFn++RW9+1qLR5K9eiNVa/P8d1XH7W9IPqrLOtVdcHaw9Mxw2ZmBkhMduYfrUvaXR+/MDdqUqlkdbT8UYNmlZus17CE//pAPt8cd7nKmoy55QZe94VlveNYTnlVDs2p4ToPMquFLbuBFd/CCK3jehT7jQj/rQj/rApx1oJ5R0U7YQcfsGEdU7EMqziE7xiEVsk8FbZRRRyWULiW7VML1IKJFBgYCQwOeIYqDQvFQKLGhoRyNcSFT1GSqs4mpi6GRuwHKE4XyN0AFGxpEGBokogzyUEalRuhKDL6OSG4lUzuI9E4cbQAPDpOYE7BolCvVMsU6S9udGflXxycvbZw+t3FqZtOqi9umLu1Yc2nH9MWdUxd2TJ3bsWpm19oLezfP7N1yeufmkzs3n9yx6cim6T3TE7tWj+1ZO7Fn4+TOdWPbpoe3rR7ZsmJ468TIuv7+aX3P2s7+qthMD5bUhWItMWZLTbgugEzDsXUCrW3JQiszSGxCl2MRORpUmNIVplSlCVVlQnY2InuYUdUYmhpDU2NpGjzdHUd1RJOcsBQnAt0OR7U0xpobmnFRxk5s89LUgvTYjGCv0EBNcG1ZbWdLx3Dv8Ej/cJe2XdfQ2N7U1NOm7W9vaygvzU9NDvfzDfb2CfD0dlE5y6xkViKpkGvFZorMBTYSKzu5VCWzVkitZHJrudJaJuGLrNh8KxbPismxYXOlXJ4tT2AvFDqJhHZcph0bceQxXAUsN3OORixwE3HcLFhqG56XtdDbRuQntQy0lYc4OUSoNYFqz9Dg8JPnLvz6n6V3/1r6fmnpl6WlP5eWfllaevLh8/HZ+bPXHuh6x0Ij4nOz82vKKwvS0tNiEqJCIh3tXECARaVANApAJlLJRAqFRKOS6RQSjYAj4bEkAo6Mw5D+iYAl/18u/jeNZByFhCX/MzJSCTQKgUolUWlkGp0CAFQApIIQDYZoCAIwEZAF0REmxGbCHARksREeTGeyIA5CR0AKhABMBsSBQRYEMEEag05FIBrCBFkcBoeLsFh0ECRQ8QZYR4njrdmFl49fLz5dfHX32bOLt65tPXKie/qcbtWlpuWXa8fPVw4dzNYeyNGeKO44UdZxf2Lrsy2HJguq3XjmJBQKb2BEQGPRaAzaFIczJaANsQYoI3c7zY5N+y+fv7lvx8GVw5P9Ot1Ed9f0QN9Un3794MCavr7RVm1TQWFxQkJaaKCPShbgqEwN9ovz8Yr0VAe7ufnb2zsK+X4Si/bMuOvfLJ9b23tAX7pHl7dbl3O0r/jadPPdjbrbGxoXNtQ92dX27tjAp9MTv17e9OvszvZYT28QEypA/LmQHxdSM6kODBoHZ8ol4PgkIgePh80wgIkZhMaCZlg6Ggdg8FQzHMnEjGhiikUZAGjTtEBNS25CSax/S15CT2V2S25Cc1ZsU2ZMU2Zsa06sLj++LS9emxvXnpegL0rpLEpsL4jX5sZpc+PaC5K7ilPb81OaM+PKogNKIn0b06O7S9L1xWkNaZENaRHteclN6TGVsUEVMQG1SeGNadF1SVG1iVEd+ZmDVSUjdRUTzTVjTTVre9pX6rUtlaXN1cvam5pqKiqKi4qLikuLSiprGlp13UPdg+OD41Pjy9eunNq0ctWGkdGp4ZGpscl1kys3jq/YMDg63Te0cnB09fDkusGJtT0jqzr6J1q6huu0fVVN+urm7rrWnub2Xp1+sKtvpKNvVNc91No52NzeX9vQUduka2nV6/X9yyen9uzaf/n87IP7DxcXFxffvF58/frbN6+fP316++aNG3Nzd29cf7hwa/7ypQsnjm2bnp47ffr8kcOvH9x7eff2uycPP716/tvHxT9/+PCvT2///unDL+9f/vH9mx8Xn3334uF3Lx5+//LRrYtn60vyVZbmCiFPKeQ7Wol9He2jvL2D3NyivH0yoqL6mpo2TU5uWzW1f9OWkzt3T3R1e1jL7LgCOYsjY7JkTKYVSLdBADkLljEAGQOQIoANRLOBqBIYkDEgKUKXMQE5E5SzIQULljMhBQuWMiAJDEohUAqBMhhSMhBbJkvFZHoIOf7WQm8xXwlTa1ITfnv97N8f3/708vnPi29+Xlz8svj2jw+ffnn33Ze33//1w29bJ1dmhgRnh4fkhgfnhwcXR4c2ZiS3ZCTVJEQVhfnXJUePVJWcWLv83cKVT/fnbx7cs6GjPcrRwYoG2HGFEhZfZW5pby5ys7Z2t7Fyt7J0FotUfKGEw7fiCC0YfBHCtmRxhTDCpdJ5NKoAoAtBQARDYgS2YiDWDIaEzZFxeUq+UCmwkPIsLAAGw8jEEmvWk5V4cUXPvuaCsUTP0TiXjXmBe6riDjelHWvPOdVdeLq/5ORgyfHegkNtGXurE3YVh2/LDliX6LEy0qHf37rdjdflIRzwsez3FPW48XrduKjLvqxZP/asH2vWi3lZA19Sw7MaxpyGOathXPKAL7iBMy7AjCsw4wZecIdnnIGzDuBpB+SEinVcxTlixzmkZBxQQrsU9I1S6piU3qlkl9hw1AQzsYEB38CAg0KxUSiBkYEl2lSKw8rRGJmJqQ0KJUehVCiUswHKwxClMUB5o1AxBka5xpgyLLmGCtaDcCMANZOBJhy1HUvrIzP0BGYPIOxkiuthQb+j+nBt/anR4V09HVs7mrd2NW3ra9sx3LF9rHPLcNuGwZa1fa3TvdqVnc0TrY2T2qahhtq2kvzmouzm4uzWstzmspz6osyagrTagoyq7NTqzLSyhOTc0OiC0Ph0dWiQpbM3216BM7cwYtqguQqSuS1V5ABYqqhCOxJXReQqsYjCFLBDA45YxA0HazCQLx7xJcCeOFCNA9yxVCdTvIMp0c6UJDclyNFksRFWgDLjG2BcBDbJ4ckZSQXREamJcVnVlU2tTZ1d7b2dbfrWxtahnv6hnr6a8oqclJScpKTmqqpurc7D2U3Et7AUWrMgHhMRMCAhi2nB49oIBFKxWCmVqJQKJzulk53SQSlRyi1lEpG1Fd/CimtuyeZZMjnWLI6cy1Vw2fZCrqOQ424p9LAUuon4HlZCjcTcUyb2kol9FdYBtvIQZ8dQd7cAN7WvxjskLObQ6Znfl5Yeff7t/KOX6w6f6lg+XdbWF5BcYO8b5RGSqHIPEIikGnfvgqzcwvTMhNAItYOLiCuiEgEqBaRRAAqJSiZSKSQqlUwjkyhEAomIp3y9UP1/R/n/Q5H8v1ep/ywaKUQaEU8iEyk0KgDQQJAOQQACAQwIZDJgNovBhQAGDDIRiEUm0iGAyQAQmAZBdAYMshCQDdGZNCpMp8IgjQHTGUyAwYaZXITJpkMQkUo2IVgwhEd3Hf789vtvH764f+Hq28u3vz1y+ULHysv1o9eXDd2qGHxYOzZf0nu9UD+b03atuPNETuPp2u6r4+s21rcnqb0RHAGFQmEwaLQJGmuMJZuQjFBGkd6RZw9dnLswv2/HweVD44Md7asH+9cO96/u7VrZ2dFTvaw2I6swJq4wJjonMjTAQeFrJ0kN8kkLDUwI9AtxdVFLbRyFvOKokM36xhs7ll+a7j7UW3FAX7y9JWNDTcLh7oLra5qurq67tKL8xrq6Z3u735+c/OnChp8v79zZWpznKvNhUnzYgD8f9uaCchrenITnEPBcAoFHIrPwBASDgzEEGEuE8WQIT6ah8URjNMHYFI1CQThMflSgrjClszR9pKG4qyyjJSe+vSC5KTOmLjWiOStamxv31cWvK8b2gnhdflxrTqw2N+7rDlKXl1yTFF4Y5l2VENqWl6TNTaxNiaiMD2rNia9OCisM8ykI8SyN9KuICayIDqyOD2/LTpmoqxytLR+sLl2hre+vLluua5zu7Rhoaepsauxt03U0Nbc0NGtb26qrG0pKl5WU1pSU1SyrbmzRdvb0DI+PrZxatX5yYtXg0NjA4PjA0OTw2Mqxyenh8amBkZX9I1N9o1N9Y6u7R1a19082dw236EfqtN0VdS3LGrTVTbq6Vn1zR79WP9LeO9bZM9rWOdDUqq9v1DU16trb9D1d/WOjk1u3bj9+7MT8jZvPnz579vTZw7v3Ht+/t3D92szJU+tWLm+rry3Pzblw/NivH98/v7Nw49yZx9fmHly9dPvSmYULJ+9cPv363vV3j24tPrj58endt48WHt+49OzW3P25mTP7tm9ZMbyyV9e+rKQ4OS43LqIkJaEgMS4pKCAjIqyrpmrL5OShTZuOfbP9/P79u6amQ53dbDk8axCWIkw5k2UNAdYQTYrQJRBdCtOlMN0GpNqAFAlEl8KADKHLmHQZQpMx6HKEJoNpUpAmg+i2LFiJgAqYLocAOQgqIEgJgU4swJVL9xAyfCWC7oqCz4/v/Pbtiy8vHn15/ezXd29+e//2jw/vf3n37vcPH5d+/vX0jp2F0RG54cHl8VEVCVGNmYnteekdeam6nKTy6MCplqrFy6f/fvlg6d2Lf79+tPT6+Z/Pn43U1imYbA8buZNY5mBhbcPiyFgsR5FQbWPtZmkpZbD5VEAIMM1hDo/OFEJsc4QtghhCABbQASEAiCDQAoasEMSawZCw2DIOV87lyXkiKd/KmsFno7E8Q1RNmO/5ia4DzQXj8eqpJM3W/KC9y2KPtWacaM8901Nyur/s5GDx0b68g9r0vdXxu0oitmb7r4lXj4WqOjwtW1yEHRqrHl9Fl0bS4WrZ7SFBXfBjXwzgXArgXvBjn/dhXvRizPqw53y5c77cS16sCxrGjAd8zgM6r0bOezLOusNnnJGTTsgxB+ZRe/ZBW8Z+ObRbSt1iTVxnQ5mQAj0q3jIZx4doZoVC8VEoDgrFRRkIjY3EZmZiUzOhgSEfhbJAoWxQKLkBSolC2Rug3EyMfMxM08j0coBdCXGWIZxyECmm0ksI5DIsoRZDaSFBDWhaIx5uBXm1NE4NU6Rz9e6KTtQlJOuSkpsS4qpiIyrjI5clRZfEhRXEBOdGBmeFBqX5+SdpvFI0Pine/onefrEa7yh392AnBy+lTCOXeNsqfOxsveUKT4nS3ULmwLR0YtpoeHbefHtPtsoFkMjxAktTlsgEsUIzFWShIyh2BiwcSXylGawwAuxNYXcc2xPP9sIhvgSGNx7R4EA1ju6OoTqZEh3RJFszgpUBWmJKsDDGWZgSxGiSimPp4xqckVaWnFSYklxYUd7c1KAvLa1NT8tLTc6MjYr3cHF3d3Qpys5pqKgoy8ufGBytq6yTWcoROpMN8RGQK+RJxGJbC7Edh2ttYaFwdfHx9g1xc/e2VToqlY62CieF1F5ubaewVsitZHILa6lQJGaxxUyGjMuxE/A8lXJPhcSWy7I35zlbiexFfJU5114kcLaydJPK3G3t1M4e9g5uCRn5I2u3jWzb17Hmm9qJdW4JOZDcjaXyAiVuKNAcZUJDofBoImhtpUhNSClIy0wMj3BRqngMLkCBQBpEJ9NoZAqNTKESyRQiiUIgUwgUEo5MxJKIOBIRSyRiSUQcmYglk7BkIoZIwv4TiYQlkXEkMo78NQqeQsFTqAQqlUClEWlkIuWrtTQKnU4F6FSQTgUhgIFALBhk0iggBDCYCIdKBgA6jIAIAiIMmMWA2QyYA4MsOg2h02CQjoB0BkSHWTDCY7K4EMKg0AEshU2FBzv6PrxcfPf4xdtb93+6+fDT8dlL7ROXq3qoElA4AAAgAElEQVTnK/qu5mhv5LRey2q5lae7nd9xs0B7LrfxUEHD9pK63W3d5zZv27ZiRbCPFxaNRqFQRDSRYkoxRBnG+sdeOHHlwtlr2zbsGOnuH+7qWjs6NNWnn2hv1ZUWN+bl1mZkVSSlFMZGZ4YFRrg7+tjaxHi7ZkaFpkWE+js5ytgsG4TeXpS9vb/t3Nr+ufUDJ0brDvSUbGvJXFketakh5fRo5cxk1cnhknMTFbc2a+98031jc/fRwZpNTfnjJWkR1lw1Qg4wZwaJOUo6SUwmcgl4HpHIJ5PZBCIDS0TwFIRIZRDpMIFGRRPwRmY4QxNTFArCYYtig9sKkvur84bri7QFSZ3FaR2FKY0Z0Q3pUU2Z0S3ZMV+3jNrs2NbsmPb8eF1+nDY3rjUnTpef1JaX1JwZVxEbVBzh15ge25QeWxodUBDhXRDuXRoTkKi2S3BTZvq6FIf7LIsNaU6PH6osnNbWTWvr+svy2/LS+6tKRxoqx1trpnvb+xrqG0rL+rRtoz29em2nvl2v7+ptb+9uatLVVjdXVtSWFJZlpecU5BS01DdOjI6sWz01vWpqcmxisH+gt6e/u3egu3ewb2Csp29U3z/aMzzRM7yic2Cyo3+8o2+ktauvXttZ1di2rElX3dxZ06KvbenWdY109ox294339I/19ox0dfS3tXQ21LU01Ld0tOsH+odWT63etXPXzJmzj+7de/XkyflTp3o62uIjw4a6Oq7OnF2Yu7xw+eKVMyfuzF5YuHR2/sKp+fPHZk/snzm8Y/bUvrlT+29fPnlv7vT9q2df3b3+6s61tw/nF+9evXJ87541E6t62ka09ZMdLau620e1DRPtrZtHB/etnb64b9/86VPzp08ON7U4i8QyBkPOZMoYiBVAswIochYoZ9IlIFkGUWUQVQKSJSBFClJlEE0GU2QwWQKRJCBJBpJkAEkGkKV0og0Vb0PBWVNw1hS8hEKQ0chKgGILEmxBdLybfE1X/d1T+35+ceenZ3e+vLz/08sHP7158uvbV79/WPz17evXd2+dP7BvoKG+KDKiOCq8Mj6qKjGqKSOxMTVutKZ4tLqwMz+lvyx3x0DH7PZNL2dOPj1z7NLWTWc2bJzu6Erw9o3zCUgICFGJLKVcngWdZk6lWIOAm6VllMYrxifA2VpuifAtEQGPwuBTGRYw2wJimgOgBQRZQJAlDFszEQmLIWOzFVyeksuT8cwlAmspx0KAJ7JQqAwXxcmB5oNNucPRzmvTPXcWhxyoijulzTqhyznbXXp2sOzUUNHxvtzDbWl7a+J2lkZuygpYEecxEOKg9ZRUO4lqnC1rXWxK5IJcC2a+JQd1IlB4Klh0NlR8Olh0KkB4NsD8QojlhRDLcwGiswHmp/0Ep3z5J725x704x7w4h9wZ+90Ye5wZux2Zu+2ZO5TINhm4RUJfZ01ZaU0blkC99sIGlTiUhpWjUCIUiodCcVEoLgrFQxnwDQz5KAMeysAcZSA2MLA2MLBGoewMDTzJxBg2K5sjyAU56WQwDkOMMDGNMDJJNENn4Qj5WFIRhlSJp1fhwVIcvZIIV9K5BVybNGv7eCu7GGvbSIltsETmZWnpKhQ6C/mOQr4Dj2/P5ttCLAUNsaWxbAGODY1pSUbEJNCcSOPhSRwcnkcgcTAENprIMCYiKAITReIaADKCyJ5uI8Py7Ajmcjzf2oxlYQJbmMBiE0SCYSqwbCWaoTCGVMaQG4blReD7EHg+RJYvieWFZ3hgIQ8coMYDbjiaA4YsN8XZGGElZkSREdYaT5FTYDeRMiYkLT2jKiGxOCW1LDOzMit7WWWVtqKyOSE+3cPNW+PuFRMenZOW7unkwgFgcyYvLy03zDdUJpY7Kl0klrYKqaPKzuNrag9/f/8Id7Wf3NZRrnSwVbnJlS5SqYNU4qCUO6iUTk5KRyelSiVVuqvsvZ2c1HZ2oZ6aKB/vAGenQHfXAHdXjcrOVS53lSvcbR3c7Jyc7FxcXbzVvuGJ+ZVdqzZP7juzbe7e3ttPNl26ufbklS0zC1tnbuvX7+tatV0dkoilMj3UPqVFpSU5eVkJSb7uagueEKSAAIlGI5EBChWgUKlEEhlPoOBJVAKFjCMRMYT/7b8HRMI/LpJxJDKOSMaR/uuRRMGTKXgylUChEihfr2e/6kinAhAAIxACAQhAQyCAwYDZIB2hUUCQjtCpEATADJjJRFgMmIXAbAhiAXSEToPpdBigQwANZMAwn83mM1lsOgjgSGRTbEZ80sObt54u3Hl79/731++8OnBqb3nLN4nFB5NKt/olrfeI2qSJOxCReySm6EBswfG82uOVLcdau+bWrv9448bSj5+f3r/Xq+9USmUmKBOcEc4UZZoUkXLpzNUzJy5vXrdtrHdwoq9n5UBvf1PdQGNtR3mptqioKTe/ND4hJcAvwc8z0c8zxtstPTwgKzo8NtDP0doKwZgxMUbdlfm7R7tOre6b3z5xbmXrgd6yHbq8qYr4oZzgtdWJpyZqT43X7O0u+EaXva4+daQ4ergodsWyjC26qjRXpS3ZzN+Co+EjSoBqTsBz8VgegcAlkmAMHkLjWSQakwQgRDpIoJLM8DhDU5yhiRnKkI42zQj26q/K05dntOQnNmbHtuYltGTHaXMTWnPim7NiGjMimzKjWrJjWjKjmzMidXlx/7iozU1ozY5vTI8pjwkqjvCvSgjPDdIkejoURPhkB3uEqCwjHWyy/FyXxYe05ST1l+VP1ldMtdQMLytqTI3tKsjsKy/srSicbKkZrC1bP9A10NyQGhGRHRfXWF7RUl2v1+n7uwf17T369p6O1q72lo6GZXWlufm6xsZje3Y/Xrj57bN7H14+efXw7p1rs+dPnti/Z/fmjetXLl/e3zega+9s7+zu7h3u6h9p7x7o7BvWD452DQx39I209Qw1d/TXtHRV1rdX1uhqG7tadX0dXYP6rsGuzsHuzsEOXU+btlPX1tXSomtpbmtr1XV3di8fHd+99Zuzx49fvXjh7Imj87MXF+YuXTx1fPbMyVuXzz+7c/PZ7ZvPb197c+/G0/nLN2aO3Dh/eP7CkVsXj81fOPrg2tlX964t3r/x8enC56cL3z+++eHBtVfzFx/Pnbl15vDJ7Ru2Lx9e09e5vKN1vK1518rJucMHXl6/1l5aakmjWNGpCgZkDZDFNIINRLak44VEEwuymSUVbUXFWFLQYrKZBQltQTYTU00tKaZWFFMripkNDSMFcHKIoIAIthDRgUlxE8B+NoJIB0myxiHTzy0/2KMk0nO8ofDOyV0f71368fn8l5cLP724/eX1/Z/ePPjpzaMfXz386c2T13dvHN68Tl9RWhIVVR4TVZ0QUxUf1ZyZ1F2UNVCRO1pd1FeSXR0Xlufv1ZGTsaalcaKmallMTJKHZ7KPX7J/cIy3f5jaRyWyNgcgLpEkpFAkMBjsaN9TW79n7frV/aOlqXk+dh4SloWAyrCAOCKQaU6HxBBsCSM2TKaEw5Dz2XZ8vkogUPH5Mr5QIrBS8C3NSSQGChUtERzqXHagMbsnTLkmXb2nNOxIbdyptsyjrRmnuwvPDpWcHio80ZN9qDVlT03sN8Xh0+m+IzHu9R5WqWJ6GBMbxiZFCaAQJj0AJIcwQdQqD8FKd/4qd95qD+FajWiTl3iLt9VWL6stGvEmD9EGd/MNHuYb1KL1Hubr1IJ1GuG0p3CNh/lqd/M1bqJpJ8FqFW+VHW+FHW9Iwe2xFbQ5WOVZcHwJaCkKZYVCWZuaqihUFxiR4IkcFIpnYCQyMRUYGApQKEtDQxUe7wkAfgjkDwL+eJK/McbH0ESNMnRHoTQogwATk0g0Nh6DTUHjsrHkPCw9D0MrIoDFVFYWIvIkwjJDnNyQYGGEFhqheSZorhmaaWqCGBszjYzZxqY8I7TAEC1AoXkoDMsAwzbGCNAEEZ5iQaaLqTRLOs0GhJUIW4nwVIi5M9vaR+TgKXDQcO3kOJ7UlG1ljIiNYZEhYGECiAzoYkPAypBuY0C1NYJdMWwNju+FE3gT+J44pieB4UVgaAiIOw50QlMdTMlyI5zUGCc1I9pgyHISKCWBYjRVCpvHR2cnp1XFxBeHReeGRWaFhKdm5FRkZJZGhCf4+4QE+AUH+QZ7uWkcpLYOUoXcwsbTySPCNyQqICLUO8RF5WYrdbCVOkmsbJ0dNGEh0X6+IQqFg1xp7+jsobBzlchdJFJnK4m9tcReoXBydlSrXTQaV01kUFhceFSEX0BUQEBccFCkr290UHBkUKi/xtvbTe2n9vH3CgwOjIyJS49PKcgoaVy168T5p9/N/7C08OvSwh9LT5aWXi4tPfpr6eEfS0//tfRhaWl4wy4X/4iUjNyKimVVZeWFmVlRIaHmfAGdAkA0AKRQQCqFTqbQSGQqkUQjUegkCoVAIuEIJCzxK41fp0MyjkzBk7/6998K/n9FpBGpNCKVQqJQSBQqmUqj0AAaBAEwDMIwiEAAAoMMGGTRqRCFRAdoMECDEQBhIUwWg82AmQjEgCEmBDLpNAiggTAAQzSAAUJ8FkvIZLHpAB1HJJqg1c4uVy5cuDxz7syBA6+u3Lixfe9gYmaXd/h4YPyoV8Qq/7i96SUzVW0L+rGnk+vebdv33aETP16c+/P+/X8/f/br61d//PDptx8/zV+5VlFSCdERFAoVH5Uyc3p25vTcto3bR3sGxnr0Y5267rqq3rqqrsoKXWlJaUJiRnBITkR4hJtLnLc6NyY8PzEmPSrc3c5WAABYFIpDwqzsrD8yNXRu/dD8jonLazpPDNfu1ZdMVyX1ZgZ2Zwfv6C7d3lUyVBSlTfWrj/PsyAofKkubrM3boq/XZsTaAQRnJt2dx7Im4S3IRB4ez8XiWDg8hMFDaDyDQAWwJBqaSEETSKY4vJEpxsDIDGVAMTGO93IZrClozU9syIqpTg1vK0jqKk7rLs3oLEptzYltzIhszo5uzYlty4nT5cbr8mJ1ebHt+QlN6VFteUm6vJTymKC8EK+8UL/8UN/MAE2yl0u4gzRAaRGrVtWkRnWVZo3VlY7XlQ2U57dlJ1fGhJSE+zekxAxWFI7XV/aWF/RUFg7Xl6/r61g/3JcTE+3r4BDu6ZMWFZcWm1iWV6JtaG2tb9FrO7ua24Y69cf37H33/Om/P39c+vJx6cfFpR/eLP3x6e8f3/7144dfP739/Pb5uxePH9y+MXPqxI6tW8bHRju7utrbOzu6e9p7+vUDw71DY/qBkc7e4c7e0Xb9SGv7QENLd3W9bllNa21NS2ODrkPb26Mf6uke7NYPdHb0tLfp21rb21ra2rU6bVNzd0fH2lWrDu3bferooUtnTz1cuPn49vy1mTNP79x89+TBh+cP3j5ZeHH36sMbF+9fPfvw+tkn8xeeLVx6dWfuzb2rL2/PPb918fWtC+/vz/34/NZvi/f/+vjsP9+/+te7p5+f3FlcuHb/wpkLe3cc3bx2/5qpfdNTrUX5rhYCez7TQcBQ8SBHIeJuxXW3ZHlYMn1k/EA7ixAHqzAn60gXaZzaNsnbITPINS9cUxztUxYfUJkUXJce3pwdo8tP6CpO7i1PH63LX6Ut39TTsHOkbd9k16GpnjObR89vn1w4se3x5UNP5o4u3jn//v7sx8dXf3x5+9e3j354eff3d8/+/eHVz6+fvJy71Ftaku3vV5MYVxkT2ZKV3Fee11mY3pwR35KR1JASV5cY25CcWBkVVRAQlO7l6ydVqDg8tVShUTrYiawtEA6XQhdDiLNYHO/t1VVZuXFkdO7oiWsnZ7YsX5sXm+EoUprTWFYwzxJiWYCwFcKwgmEbBiJlMeQcli2Pa8fn2Qv5SqG5TGgp55tbUMlMA5S/ANnelL+nIaM30m5NumZPRfi+6shDzYlHtGknurLPDBadHSw4oc/a35y0pzpmS3HYVIZ/b6RrlpzhBRi50Y1tSYaWpoYSHFpFIztBICpfDOWI6LkCWr6AXiqGqyTsOhm/2ppTJoRK+EAhl5LHJuWwCFkMfDqCSUHQSQx0KhOTycblcUlFPEoJl1rCpZUL4SI+ksmB45lQJAPOkCsL3DWNkVETpaXTdQ0tySkBljYiMwwDZcAyNOIbGgsMDMTGxrZ4vCuF6kIi2ZmY2aIMVf+TgR0KZY9CuRgZaYxMgrHYSBwhyhQXZYhJNCOl42jxJoQkkJsldQhhixxxNFsC1QGEHBlMBQw48lguQp67SOBlKQq0sQ6XK2Jt7eIdnZLcPVI06gwf7+xA//yw4KKo0NLYsLK4qKqkuLrkpMa0jOb0XG1WUUFgdLCNswdD4kyzsCXylSSeDMeWYJnWppDIgCpCka1QZFsjyBXN8UBzvbACbwJfg2d6EBA3POKKA50wNHtTsq0JUWlKssfTbQl0KY4qI0EWGDILheETkZjIrPiUypDIXL/gtOCoTL+QxIDgeFe3AKXSXWqtshBaW/DE1kJrhaXUzlpmZy2TCsUKkY2zzN5RqpKZSyVCG5lYLuZbWltI3V087VXOYgsbW6WDvb2LQukqt1PLbN1t5C5WEkcbmaPK3sPZSePq6BHiHxoVGhXqHxTq6x/uFxDk6R3oG+DvF+Lh5ulg7+KgcnNwULt7BoXFZqTkVhc39U8fuHjkztvL7/6c/bR08dPSlZ/+c/2npblPf1/++PfdX5e+XVpaf+hsTHZpXmlVWXllZVl53bLK8uIitYc7jQ6QiASIRgGpFIBCpZP/R8evQFIIxP/1j/iVPSqB8hW/rxb+c/6n/0aRRqRSyRQqmUKjUOlUOp0KgnToaxAAQQDj65hIp0I0CkingggAsWAGG2EjEAMCIAhAQDqDRgHoVACmQxCFBtPoXAQxZzF5MAgRySQzrMRSfPLEsWPHDo0N9G6bmtq9fMXunoFDnb23pzY+37Tjw74jP8/M/X799l93Hy49frr04tXS4rdLb79d+nbx78XXvy+++e3D+1+++/jrDz9++ennffsOu2t8goKj9+87cf7slS3rto109w92tPe3NrZXlbVXlLQUFlSmpuZGRBfHJ6YHh/rbq6I9PQqT4pNCgz0d7GESCW9oRMNg+FRiSqB6a7/2xu7Vd/dNXZzqPDFSt6ezeENt+lhxbE9+5FBFUmdu5LIoz6oYn4bkkL7StJHqvKGqnOn2mtVtNdGOcjHOzA6iSygkMYHIx+E5GBwLjYHNsKAZDsKSaGgCDUOioAlEEyzB2AxjYGSGMiQZG0V72PdU5NRnRrcVJneUpHWVprfnJ7cXJOvyk5qzoluyY3T5CZ1FyV9/I9WWG6PNidblxjVnRncVpbflJuUFe2UFaPLDAjIDPKNd7ELspGEqWXqApiU/ZaC6aKCqsL0gvTw6ONPHLcvXvTQioCktrqsgo7Mgs7csv6+isKe8YLShckN/597Vy7uqKgMcHfwdnb1VTq5yOy8nt+ZltSf3Hxnt7l81NHT70sV/f/rw56f3X149/vHprU/3L7+/NfPzy1t/vLn3w7Nbf7x7+tenV3//+G7p549/ffnul+/fvn3xZOHq7MnDBzeuX9s3MKDr7NJ1dHV29/YOjA6OrOwbnOzuG+vpH2vXD3d0DHS099VWN9dUNjU16BobWtu0XV2dfX09g73dA/rO7va2Dn17Z1tzS2NtbWtjfVebdqS/Z/30ysN7ds6eOTV/+cKLuwuf3zz7+f3LT28ev340//z2la8oLj68/u7RzTf3rr25d33x/tVnN868uHHm1fzM4u2L7+/PfX46//Or+/9+/2Lpxw9LP3/6+8ePv7598fHh7adXLl46sHvv1NjWsZ71/W1T3Y2r9PWru+vXdNet663dMNC4dVS7fVy3Y6Jj9/KuA6v7jq4fOrS2/9iGodNbJ87tWD6zY9WlPauvH1h36+im28c23z259cGZHU/O73p+ad/r2QOLVw+/u3n8h4cz7xdOfrhz5tOT2e8ez/7yZuHXxTs/vVr4/e2Df398+tvbB39+fL70w5ulX75b+u3ns5u2VMfHV8ZG1SXHN6YnNGcm1KfF1SbHDFYU95cVNaYm18QlLItKyPULTvfyS9B4R7lrItXe/k4eKkuZhC9SCkR2QnM5m50WFHR8y5aL+w+c3L7zzN6DBzbuqMwocrNxsAA4NgyeDYNrCSMiALRBECmTIWcxFByWLY9tx+eqBDylQKAUWahEIikCMI0MHEHiipKEDeXx+gjV6mzfXVVRO6sj9zcmHOvIONaVdbI371R37tG2tL11cbsqozcVhKzM9O+K/j903VdU0+n6+O10akjvPZDQCemhVxFFFAHpSJGmoiJFeg2hY5mx997HsY1tVKwgdqSKggXpTUCQkuT7P3Dv2fu33/WudR3kIOefdSf38zyOUSKGJwvpwsHZEPVpcBDHUN+CSBRQ6SBHAsGRQHDG45zxODciYRGFsoROX0KnLyJTPIlkdwLeFYdzwqDtkEipvp5AH2alC7ZCgKzhIGsoyAYCtoaCbWFQOz09ua6+LUzHCqLry7PemZJzb/+Jp4dPvj174fr23zb4LFOQaXxdfQ5clw3XZYJhbCjcBIbgwxDmUJg5GGwKApuDwBYgsCUIYgkCW4JA1iCwAAQRQyD2MIQzTMcToeuDMFiuY7gSgVwBR8bxrC4XlNysqqmNiyuNiiyOjVAmRuXHhxcnrS7buKYqLaE2NX5bauLvGWsP5Gw6mJe6Pz9tf0Hq/vzN+/I37c3fsLcgeU9B8u789bvzNuzLTzlYmHGgIPNQUW7+6nBXtokTzcyJaikn8O1Ipo40CzuymQxvIsMayzAcOxTXEWXsZMhx1GU667LcDNnuWI4zmmFnSJLq4SV6OIk+TmKAlxjgZUYkAZJgqoPiwpBUsC4RBGUakPyXR4VEbPJZHuO1JGKFf6y3T6ibxwo7ey87O0+J2FFoIxNbS2Q2UoVAphBI5TYiAd/MkssT8M3FZlYiU2uJha3cRmJlYsFn8+RChY25wJjNE9lKRbYyaxs7a6GTtdDJwsbezEJmaiGxtpbZCuRCgdzFwX2R+2J3Jw8PZw9vt0Verl6e7t6ei5a6uHjJFC4CkYOlwF4o93BdErQkKD65YNuuiw+3Xnx47sXXW10zd3vmHw1r6vpm6/p+Puyfqx+Yb/sB7P3z7vKopJh1m+KSkqIiw1M2rM/KzAgLDWEwmCgjJAGDJmDQJByWiMMSMGgcygiDRGKNUL9gkEYYpBHWCPUreL/K9z8h/G//RBGPwv3TRRwGi8fiiHjCv7tIJuLJBBzx31EkEXBEEg5PJ5NZNDqdTKUQyL+++WuRlYwlEFAYMhrDJhFNmXRTBp2GxaP1DEkE/NFjh5/UP9y3f/fu37beOH92svPDzMdPwMAQMDAIDA4C/f1AX592oE892Kce7F0Y+LbQ36Me6NcODy4MDU33903294/2DUx9/zG/oG3r7D504ty163/fvf3oyL7DW8sqqosLK/OylOmbCjatT4uO3hi+eo1fYMQS32WOzu5i8UpPj0Bvb7mNgIrBGcB08IZGXDKZgTIk6yAKE8Kenv79w81jzw5X1O3Mu6xMPpUdt3NjSFlSQH6Mb2bY0pSAxdmRK4sTwsuSo6tS46vS4n/L2XBIlZ0TEyKjk4UErACHMzVAcvUMWDr6NIQuEYbAw3TwugZYXQOsLhKF0DeAwA0hcEMwXAcEwsCgIZ72uwtSK1PXVKcnlKfEZkatTA/z/bWSmhPtXxC3Srk2TLU+omxdRPm6CNW60JKEVUVxQSUJoWXrolODfcNd5TGLXeN8Fq20E7laGHtam0Yuct4U7Je8yjfcw85XYuFhyVkqMotb4pofE1K2NkaZsLogJrQgNiw/Nqw4afXWjOQDyuyjlUXnft96qKo8fPEib6l0sVzhLpa7CCWpCUkv6x6+vFf36e2buYFv6qGeie6W0Y6Xfa/v9zy73ll3vvflzYUvbz833h5oejzZ9WbyU8vcQNfCyNe5kR7txBDwc2J+YnRqeODzx86HdXUnT5ysqdlaXFJaoiwvKa2s2fp7VfWOqqodFeW1ZarqivKtJUXlWVvyszLztmTkbMnIydqSm5dbpCxWlasqqitrKsvKlUUlJUXFRXl5+dmZRXk5yvz88sKCfdu3XT13+sXD+5/bm773f5qfGPwx9GWs5/14T+f3ns6hj82f3jV2NzX2tL7oaX76+e3Djy/r3jfe7Wy8+/Fl3afXj7+8rR9oezXW3To7+AUYHwDGB4CJ4dne7ukvbZPdTaOdL4ba6wfanvS3Puxrqet9d7f37d+9b//ua7rb13Sv/929wZa6odYH451PJ7rqf3xq/PH52VRX41R3w8znxvmelwvfXi18e7XQ+1rd90rT91rT91rT/0bT90Y73KwZeqcZblYPtahH2rRj738OtGi/d2vGPs4PdapHPmqGu9RDH+f6P2gHe+cHhp5evFi6LnFjoF/8skXJAUs2hS7flrFxd27GjszU4oS4pKW+K4SKZTaycJdFa3z9Ypf7hy1Z7ue+xNfNe4mTu6fMzkMsEbHZChPjwvXr/jxw8MGlyzfOXDi/73hxSo6PvacVzcScxLCmsqxpDAsyxYZOFzDoIiZDzKb/+xp0tsTEWMznSfkmAhqRowsV4fRq1wYd2BSWuUhQHeJ0YpP/mfRVf+SG3VBG3ypbc6ci/m55/M2imD+3hJxLCTyasGx3tLcywClMxFxiQQ50tFnpIvVxUvi6uixxdvFx8wRZkYxtqDwxw1zKtBDTTcUUvojCl9DN5ExLOctCzjKTsczEDL41mWOOZ/DxFGMsgWWEYRkgmXoGTF0DOkKPgTBgwJFkkC4JpEsGGTgbiyo25J2t2XeyuHJ/WuYG76VyAtEEocuGwukQOAuhRwVB6VAEE4ZggWFsEIQDAhmDwDwQlA+BmcEQZjC4OQRuDoFaQKBWEJgQhhBCYHIowhlu4AY38IQauIJ1Ik3MXhw6NPr40bPjh65uqzxRmnuiPO9MbdGJysB6AOIAACAASURBVJxTNbnntued35Z7tibzbGXGuaqMCzWZ52uzztdmna/Zcr42/fzWtHNb085tTbu8O/fyrpzLu/Kv7i7+a3fpvSPbT5Zl+ViZ2RiSbNFMayRNgGLIyaZysqkTw8qZae1Et3SjWS+i23hRrL2IFl44M3esicKQKtHDC+AoK4ihBcTAEmpgCTe01kFZ66HNdFBssD4NpEsF6VJAugwDkp9P+OroVN8VMa4egZ5egS6uy+0dlyjsPO0U7gqpi0Lq5CBzdlW4uCtc3RQujlJ7qUAksRHaC6WOYoWDrcxJrHAUKwR8Sxu+hZuDq8RaYsIxlYjkUrG9haXczEphaW1vbqkwNZeamkstLWVWVjIba6lC5uJk7+GgcHG0c3F3XrTYY6m722IPLx/vJX6Ll6z08Frh5LbM2dNv8crVXgGxAfEZtadu7b/xsujIrVMNX258+HH368+7PT/ufv3xqH/uwdcfr4bntp+57rUqas36zes2bIxeHRGzOnxN9GrfZUvJJDLayIiIxfxCwKDxaBQOZYQ1QuJQqF9T4z/+MwX+/4Twv4v4y3/Nizg8FkfAEf79ayqFRCAT8SQCjozHkgg4MglHImFwDBKZQ2MwqXQ6iUYlUihECglPJuOIFDyRhMFSMGg2mWjGZFiwWXQsjmCI0kfopKZtftPy9knj04ZnT9+9eTkzMAB8/64ZHp7t/TY/1P9zqG9ubHBmfHh6fHBmfHBmtH96qG96sH9moP9HX99EX9/U4NBo70Df1/7+gZGxyZ99I5NvmjquXrqxZ8furary6uKistzMgs3rMxLiEoODV3l6B7h7By3yWero5qmwX7XUx1EkpWAJhnADrCGWgqeQ0VgGFs1G6XnbcJRx/o0nt708XtOwX3mjIvVcftLOjWGFscsLYvxKE8MKYoPzYoILEyKLkiKL10WWp8bWbkncU5T6e+7mUBeFPZNuz2DYoDF8fUMmTIcKRRBhcBwMgYXrouG6KLieEVxXHwxDQhFIKFwXBKIjDeL9Fv+eu7FsU3RuXNCGIO/E5W6/tkkL40Py16wqSgguSQotTgwpigsqjgtSrQtVJgYXxa1SrY0oTgiPW+ISYCeM8XINdXVwMGbKWBRHHsvdkudmwRXT8XZsipcNL9RNvmGVT8GaMGVSVEFMaEaIX3ZEYEnC6sK48Lw1IdWpSQeU2ftLsg+qCi/t37UlZvUioWCpQrFYrnCwsk6Pi3/z4MHQ+/cLg99+fvs48bFpvPPlWFv94Os7gy9uvP/7VOf9s3NdzwZf//214cZoy9PRtsaJrjdjH98MtD0f6WyaH/gMTA4Ds5OAek6jnvv5Y7Knu/tZff0fFy7t2L4rL6+oVFlRUV5bWVFbXbW9orymumJbTdX2UmVlUaEqN6cwc0tuRnpOZkZ2ZkZWUUFxSZFSWVxSriqvVJWVlShVxSVlxcWqgsKyggJVXl5pfs72itJzRw88uHml4/Wz0a+dsyPffvR3j35uH+5uG/jQ3NP68kvzs57Whr72533tL/rbX/W2vehped7X9nKg43Vf26vhj83j3W2j3a3Tvd3T3z5qhrqA0W7g+ydg8jMw+Qn4/gEYbdeOtWvH27WjrdqRFu1om3asXTvaoR1pB0bagbE2YOw9MNYGjLQAw83ASMu/DDcDw83A8DtguAkYbgKGmrSDTZqhd8B4GzDRsTDcsjDSNt3X1Nfx+Edfs3qkc2HkIzD1TTvSrRn7DEx8m+nu6Ki7v7ewINTF0ZnPTg33v3ls99HaopqsDapNiRtW+flKRXZsjpzBWWojC3HxXL3EJ3Kp72K5g5hvIzG3dbSVuYllnhLpMnt7dxsrb4k40NVtQ1hEWXrWjqLyrMRNvo6eAhbflEC1ptBFLLYNnfbraWUhkypm02XGLAWPY8fnKkyNpaYmcr6xLYPENYCKCAZHCje/urDvoir1dE7csbTww5sCzmwJuVIUfbs8/m7V2nsViTeLYi9lhl1IDT6+duXuNcuKApwiFSbB9ubxfp4xActiggKig4ODl/sHr1wFsuaKbXkyqbm91NxBzJeLjCVCY4nIRCrhy0U8ia2JyJpra8aw4lD4dAKXgePQsAwKikI2IlJQRAqaQEERySgSTg+PgqFJ+hQGkiGgWQW5+EUtCgiRuwTaihzINBOYDhehS4XAiBAIXVefBIWToHAKBE4DwZggKBsM5YLhHCicA0OYwHV5cB1TmI4pFG4OgVtAEVZwXSuoriUYJgBD7WD6rrooEQi0TuHw4eq1sWcNH25ebzx74sGRvTf3brt5YNvtQ9tuH669fbjqzuHKe0er6o5VPjhe8eB4xcMTlY9OVD06Wfn4VMWT0+VPzpQ/PVvx8GTp/WMlj05VPDld8+hEzYsLu+8dqY52tzdBIDkwFBuGYsFQJvoEE32CJYYuIhlLSMYKCs+JbuHBtPZiWHuQzZ3xJgosS4ahiZEUoSHB1gBna4CzNcTZGGDNdYx4cKQxHMlBGBnrYjgIDMuQ7O8Tlpiwxc8v2sHRx07hJbJ14ZtKjLk2JlxrHtfK1MTakm8jMBMITQW2ZgJLvqUFz1xgYSu1lSiEcoVA5iS2dxTb2/CsrfnWrnaucqHC0kxgJ3OSS52Etg4CoZNQ6GRr62hjY28jcBCKHEUiR6HA3l7h4ers7eLs5Wjv4eTg6ea82NnJ093dy8fHz88vaNWqyMCgaP/g2FURSSvCkpZFJq9OU+28+KDq1L2KM3UXXvXc6Zq8/3Xq3pepJ31zj79OvR1e2HvxzsrVSbFJGzdt2pyyfn1MRGh4UKCnszOZQMSj0WQ8loxDEbFGBDSKgPoXvJER3sgIh0T9A2+Exhth/ruO/98Q/o9f6zxELI6IxZFweBIOT8YTKHgSBU+m4MlkHImEJf5CxpEoOAKTTObS6WwqjUGm0khkKpFExhEoOAINT6Rh8TQMhkXAm9KpVmwWG4MnG6J1IbBFXl5/1927Vfd33eMHr16+GB8a1M7MzI+OzgwOzowOj48OjI0Pfp8cnZgcnZgcnZoYmfo+PDk6NDk0MN7XN94/MP9jZnxw5PvoxOTETF/f6OcvAy3vOm9du7Nnx84apVKVm52zaf26yNDwZUv9PT393BZFrgiOC44OWuofsMRPYGqlD9eDQ3R1YEh9HRQKiUPqGpCQBpZU3FIRL9Fb9vhwdeuFXc8Pqm5Xp5/PW7t3U0RxrG9+zPKyteElCRGZEatyYkLy48Py4oOUyeHbMuIOlmw+WpadHuLnyKK5cTn2NLol0ogFhdMgMAocQUQgsHA4BqGD1dXD6xsYweAYuI4RBGYAAklMOKqUxPKUNVkxAemRK1LDfYuTwsuSo4oTwwrjQwrign6d0/i1j1oUF1Swxj8/xj8/2l+ZGJYV6R/pbhfsJAt2UriZGYsoBDGVZEXCmOGRMi5tka1ZgJM0ccXi7JiwvNjwjDC/TYE+6UHLcyJXFcaG5UWHFMaFq9bHVKckbs/cuLsgfW9x1pWDu3bkZy5TSDxsbTxFomX29hf37//Z2zvS3jrS3jT18d2Pj6/H2upHmx9MNN///u7Ox3tnmq4eGnz+18z7ho8PL399dnustX6ktWG0tfF755up7pbpLx0/ez4sjHwDZsYBzU9gYWZhcmxuauLn1OTAt96/rt2oLK8uKiipKKtSKSvKVRXVlVvLVFVlqqqK8prKitqK8hplSUVeXmFWVk5aanp6akZ2Zk5BXmFJUYmySFlSVFJaVKIqLCktKFLmFyjz80vz81T5Ocq8zKqS/GN7f7t39eKbJ3c/vG0c/tw5M9jzc+jr7PCXmcGuyW/vx760DXe1DH1sHvrYPPDhXV/Hm9721yOf2kY/tfV3Ng11tQx0vhn58Hri09vp3pb5oQ7t2Adg/APwvROY6AS+vwfG2oGxdmCsAxh/D4x2aIfagJEO7VgHMNYJjLYDI23af/kniv+k8R0w/E473Dw/2KQdbwfGO+aGmueGW4Y/NXY13Z3qbf451DEz2AFMftGMfVoY6Zob+XR532/BTnYOXEakl9PuksyWx9cXRj6OfXx1+8y+svQkfxeZm7Wpr0wW7Owe4b440mtJpPfSFc5uAi6PhiZR0EQ6lsQlUkRc48VS6WKRcKlU6mkrdLKwcrMRr3B0X2bn4mBmI2KZ2NCYAgbDlsm0oBCtKCQBnfxPF+UmbDs+V8HjKPhcV2tzuQmLoQPlG+qdrVICo9/mRj5/e3z9zvb8c3kJfxQkXClJ+Ks04ZYq4bYq8Wpe9Pm04LMpq46vW7knzrc40GW1nB/pLEhfHZC9dk1O8vqNaxL8vVd4O3uBpGaOInNHsam9kC8X8uViU4XU3F5iZifkywTGYkuOwJRtzaWb0ckmFDyHhuXQUCwykkoyJOCRBJwRHm2ERxkRUEgiFkXhUHh8qpkpwUTBtnFgmguM8DZIIx5clwQCk8FQMgxOhMKJOro4GBwLhuBAEBIYSgVBGWA4EwyjgyE0CIQFhXMhcGMQzBgE44EQfIiOKVSPC4KYgeE2MD1zENQcBBKBdJRBkR9u3O199HT42YveJ0++PnzQceuvlht/Nv914fWVEw3n9j8+/fuTUzvqz+xoOL+j/szWJyeqn56sfnyq4umJiicnVE9Oqh6fVD47U/H0dHn96aqnp6ofHKloPPvbiwv7VEnR5igcEYQgg/WIIB0SRA8P1iFCDbiGBD6KYoGhCXAsBYXvRDNzIPGkGJbAiCIwItkgiVYGeAt9tKUe2lzHyFIfY66HMtVFm+pheHpYvgGeq4OlIjDLPAPWJm4JWBnl6uLr4rxMInZhMMxoVBMux8KYY87nWJpzLcy5FpYcc3OOGY9ramJsZmZqbWVpa2spFllL7MWOTjInW3OROddSaCEWWsulYkcXFy97Ow+Z1EUmc5fJ3KVSN7HYRSx2kUicJWJnka2Dndzd1Xmps5O3TOoqtHUQCR3kMkcnJ1cPN0/vxUv9VwaFhESFRsSFR60LjlofsXZLyNrsTcpd5YevlR7+67dLT6696334derR1+knPTOPP0+0DKuPXqmLXZ+RkLRh49rklKSkmOCg1asClri5MkgUKh5PwWHJOBQRY4RHIQlGKCIaTUSjf3URb4T+vzC/gvc/RfznXpv/8U8OfxXxFxKOQMaSfkWRiCH8QsERWESKMYVqTKOzqVQGmUonksg4AhGLI+MIVByeisFSMWgGDsunUQVcDg9Pohpg8AZGAhubI8eO7jlwYMeu369duzoyMKSenpn/PjU/NTU7Mz09Nz01N/19euL71PeJqe9TP8anp6dmf07Pzc5o5ubm5+Ynx77PzcwBC8D8j4XZyYWhnrEPrd1P6+oP79pXkp2VtTF545qoNUEBUX5+68Kj4kMiAxf7LXP1WersbUw1QeoY4VBEQ30CFIoEgXR0EUh9hL4hFCJgUZTro35LXdN0cW/Hpb31e0r+rsm4XJx8OC1KFbc8O2xxQZR/+dqogtiw3OjgnKjA/DUBFZvCt6at3p2bdKoic0/WhhU2ZnICzt2YK8LiTXR0mXAduq4eWUcHD4fjELpYXT2iIRKrq4eGI/RBICwM5u/qdLSqeHtWck1G4o6c5K1Z6/YUbK7eHPfrnEZ2lN+/llHXBBbFBSkTQwrjAvJj/QtiAwtig9cu91hlL1ypELrw2VY4IyEZL6aRbGkEKYe6SGix0kkW4m4fvsgpyssldonbuhVeacHLs8MDclcHZUcEpgUv3xLhX7o2eseWDbvz03flp+1X5pyoUf2xe3uYl5u32NZbKtmenzfY3jb1qWuw5c1Q84ux1sbBNw96n98cafp7uv3RVEtdb/2V15cPdNw+Ndf14vPT6x8e/DnW8nTk3dOhd/VjbS8nOt/OfGrTDH0FJganvn38+Lr+XX1dV8vrmbEhANAAGrV6fqGtue3YkeNFBcWF+UVVFdXVlTUqVUV5WZWqtLJMVfmvQFbW1FRvrayoLilSZm3J3rwpdfOmtMyMnMJ8pbK4VFlYWlasqlSWVZSUlhcrK0uKqkoKywvzijPTijI3Vxfl7K2tOH9kX/2dG19b30x8+zg9+HlhrFf9vW9utGeyr2vkc9vAh3d9nU29HW9GPrePf30/8qltvKdzsKupp7m+t/lpf2v90PvGsa5X0z1NC4MtmtF2YLwTGOsAxjuA8Q/A9y5g/CMw+l47+l47+h4Y+wiMdWrHOoGxTmDsPTDW8W9twEgbMNoGjLRoR1q0Y21zQ02asTbNWLt64r126sPY11e9nU9/jrwH1IPqqa/f2p423j7/5OrJ5zfP7ynKDPNw3BIVXH/l5I+e5oXhjsmeN1O9b2eH2gc7n9+5cLg8ff3aVSsjFy8Oc18U5rk42MPLxUbMwpBpKBITzyAhsViEHgGOELLZTmamHgKbJVKZp1Bsb2YtN7GQGZuKWMYSjomQxRYwaLZMug2d8iuKIhZNwmH893OSMmOWkxnfnmfCMTCgwxH5cfEDb16/uXb5THnBiYLUS2UZf1WkX1NtuFmWfKdy462ydVcKYs+khRxb7783ZumOSO8if5dYe/MIB5tNgcsyosPT18RtXJ0QuiRgufMSkKOlg8JMITYWCTk2Qo6NmCOQcgVCjrUVw8ycxuORORwii0Vg0HA0GobKNKKxkDQGksxCkVhYMpNIppOpFDKNTKJTiDQansZAkxn6GHMkwUIfxYPrmSAQHBiCDoFRYAgiHIGBQJEQKBICRUGgaAgEC4YQQBAyCEKDwClgKAUEoYNgLBCMA4IZg+AmIB0eWJcH0eOCESZghBlExxyCkCMx/lyr4uDYazsONZ651vZXXfe9p18eNAw8fd7/tP7rg/sf/77Zcu3C8wtHHp/YWXd0272jtXVHax4dq316rKb+eO2zk7WNp2uen6l9cba28VT10xMVT45V1Z+orTtY+fj4tlcXD/+xo8rNwooARuDBcDQYiobAUGCYEQiGAiNwEF0yHElHoHkGRAGWKcKxhViWlSHJ0oBgaYi3MMCa6aFMdZB8hCFfB2kCN+DpGJkb4LgIFFcXzdHBECCGDkLnNVEbgvyjF3ms8HDztZO7m3CtWXRTJo3HZfB5LDM+i89j8k0ZfB6Lb8I1Y3NNORxzYxNLM1OBtYVQbKOQix2kAjuBudjGXCy2dXSwW+TmstTZ2Vsuc5NLXe0VHg52nnZyd5nUVSJyEgsdxUJnqdhVLnOXSFwtLeVmZlIbG4Wd3NHNxdXDxdXD1W2pt89Kv8BVgWFhEWsiY9YHhCduKdletvvMmvTK2hO3tp++e/jWizsdA097fjR++/n864+OoYXjf95LTivIzirIScvYnJgYHxIaHRi4zMOdZIQhojFkHIaMQ5GwKCLGiIj5P1MjAYUioNAEFOZf0P9Zz/nHPxPhL79mRAIGS8RgKTjCf6PiiVQ8kYIjkrFECo5ExhJJGAIJQyBjiRQckU2icMhkLoXKIVM4FBqHSmcQyTQckY4jMvAEBhZHQ6OZWKwFgy43NbWhcViGBLIB1oTJ3b/vwLXrNw4fOfbgft3c9CwwD2hnFzRz87Ozs7OahWn1/IJardVqtWqNVqvWarUaQKsBtGqtRqMF1GqNekEz/2NhfmpePameGfk51jfe++lby6u39ffvvXn6uP3V8+63b761t31ubf/U8uHk3uMuYleJhcyKL+RzLeUSF6nUzdJKgcOxQSBdGFjHCIGQmhpf3FX96o/DH64ffXt6++OdhQ+25dypyDieGVO7zj8rxDMn1Kd245rSxKjc1cG5UYEliau2pa/elha+Myv2SFHyqdItJdHBi004bmymnEy0MjIy0ddj6upRdXRJOrp4XV0sAkFGIgkG+hgEHAkCcbG4TRGh27NSqlLjazISa7ckKTdEFSaE5kQHZEb65UQHZEetzIsN+HV+sSguSJkYqloXWpwQVLgmKGe1f5Snwk9q5WFhbIU3siaghRSCLRmn4DLcrc1cLfn2fNZyuSDU3T56sWvsEvcEH891yxdvWLF4g5/3Bj/v9OAVhbFhNZuT9uan7y3c8ltuyv6SrIOqvNvHD6ZHhXkKLNcHB769+/fM1y/jH9q/vW7obrj38clfLXfOtd4+0dvw50Tz3amWurE3d1tuHHtz7ej35ocjTQ867l7qe3F/5F39ePuLifdvJ983Tbx/N/Gxub/5+eM/z5z8rermmSM9ra8XJke1cz81Mz8AjRpYUE99n3hU96BcVaYqVW2t3VpRVlFZWf1LeXmlSlVeWlpeUlJWUlKmKq0sL6suL6tWlVbm5RanpGxJXr85IzU7L7uwtKBUVaxUFRdXKItry0u3VajKCnNKctKrivOqi/JLMtOKMtK2KgtPH9h184/TTfUPBj61/Rz5Nv+9/+fotx9DXyb6Pw19bhvobhnoau77+G7ka8e3jte9bS/625/3tz771vyk593DnncPe1seDnfW//jyarrnzVx/s2aoAxjrAsa7ge/dwNhHzdgHzchH9egHzegHzUinZqRTM/JeM/JeM9KhHWnXDrdrhts1w22akTbg+3v1aBsw+QGY+QQAg8BC78iXV4Pdz2cnu6enPn9ufnT+QPWRbUX3/jzW11I//aV17P3rkY4X37vfzA91/Bxsnuh9pZ3uAma/APO9wM++6d6Ohht/VmWmxvkuD3R2Xe7k4iqUMlBELMKIbEQkGWJJBmiqgYExBmNJJDjweK6W1vam5s6Wti5WIju+uYRjLOfxJFyugEkXsRhiNsOWQREySSIWRcKhyThMuTFbYcy2M+HIOGwZh+PAM7UkkMlQuLu17bbM3OqUzSXxsUcLs/7apvyzLP1cXtKlwsQrJUl/lSVfVSaezYg4kLhiW6jH9ojF26J8Ny2SR9oJNgf4FMTH5iesy4xdH+sTsky6CORkobAzlUi4NkKmhS3DTEAztaKYWFBNzKkmJgQ2G0tjYql0HJWGpdAwFBMCh0fgGuNZxnimMYnJpTBYFDqdRKeR6SQMGa1jRNRDsZB4cyzF3AjP1TWkQ+FUCIwChWNAIBQYTNDRweroGIBAKAgEA4WiwWAMCIwHw8gwBBkCI4OhVDCMDoYzQQg2WIcD1uGAdZhgmDFMjwtFCJCoKLnDtoS1u9dvKg5dXR67bl96/qGs4svVux4eOtt06UbLlVtt12933P77w707HXeuvrp86vHpvQ9O7nxyalfDqZ2Np357dmJH/Yna+uPV9cer6o9XPj1WWX+86tnJ7a/P7Wk4uePp8a3Pzux+cGJfzFJvqo4ODgw1goD1IVADCFwXBNUFQQwgMCOwjiEIjgLBCRADChRNg6NYOmgmwoiJQDIQhnSYPg2qS4Xo0qC6VLAOA2HA1sdQ4UgaHEnTRWMhhjyGWXhIXKBfpKuTt73cXWCt4BnbGLOt6BRjNp1vzDTlscz4LDM+y8yEZcplmbKYpmyWqYmxpaW5UGgtFwkUIhuF2EYhEzkKbeykImc7uaeDvZeri4+dwkMhc7VXeDg6LHJ0WGRv7ymVuUikLjKZu1DoZCOwt7CUm5gITE1tZVJnV5dFXu6LvD29vD29fLx8lvv4+S0PWBUUHhIR5+Mfvn5L0emrdUVbD6UV7zh44d6BPx9cqm990j32pm+udWDu0zhw7uqjnLyK4jxlfvqW7OSNWxITE8PCQnx8qGgMGYUmY9AkLJqMxZCxGBIGQ0ShCUYoEhpLQmOIaCwJgyOicQQUlojGEtG/EojFY/4Txf/qIp6Ixf+rjlgcCYuj4IhUHJGGJ9HwxH9QcUQankwjkKl4Ehn7r0bScUQOicQlk9hEIptE5jMYpkymKZPJJVPYeDwLg2GgjBgoJBePt+VyXQS2DjwLExQWC9fDozD79uz5+vXLk0cP375+NTf9E1ADarVGrdX+1Gh+ajSzGs28WqOe1yzMqRcW1FoA0ALAgkY9tzA3tzA/MzP7Y2p66vuPuR/zmhmtdlarndVq5wBAA2hmfwLqOUDzE5idADQzgGYOAICp4cka1XYX+8WhoYkRq9f7+UctWxEeFpXs4x9DNxHqoqgIuAEdh710cOfIm7re+2fbz+9o3F/0dFfeneq0Y5nRu1IjC1cvS1nhVhofWZoUnRcVXJIQUZ4cXpu6ekd61MGCtftzEw/mJF+qKs4NCVjMN1FQSUIC3gyDZurrU3T0SPr6ZEMjvJ4+FYWiIJEEHTgOAnGyMC/bvL4oMSIvJnBLxPLUMN/NwUs3rfLOiQ4ojA8ujA8uTgxRrg1Vrg0rTgwpSQgpTQpTrg0riAvKi12VFuIb4iz2EZrbc2gWWKSIRhBRiVIGycvGLNBJFuSiCPd0DHSShLsr4n08E329kny91q/w3ui/NHXV8szwgOK4iJ2Zmw4WZf2WuaF8Y1xN+rrfc1IOleVdObBzrzJ/iVR4fvfv018/TX76oBno0fR197yoe3Ju/6PTv7XdPvbl0bn+hsvDL2+Nv7374e7ZV5cOfnp0+Xvz4w/3L3+tvzP05vHIu4aR5udTHU39rxsaL5+78Hvt0arSGycOfn3zXDM6MD888GOwb3Zy/Of4yNz0BAAAP39M3b/zd3lpWUmRcmv1tqrK6rLyCpWqXKUqL1OVl5VVVFRUlZaWlSpVSmWpqkRVVlpRWVZVVV5dpqzIyyrMzsjLTM3KTNuSuyWzODdbVZhTUZRfXpCtysusLMqtVRZVlxRWlxRWFecVZaYps7fUFBfs3V7154nDjfdvf2p5PdH/ZWFyRD05pJ4a+jnWOzX4+XtfV9/7tz2tz3tbnw20PR9sf9bXWv+t5XFf86O+5oe9b+/1N90faX8y2dU4+/WNuvedZqhVO/YBmOgCxru0Y93AeLd2tEsz/FE7/FEz9EEz3KUd7gSGPwAjH4HRLmCiG5jqBkbbtKMds0Mt06Ptg51PH1498uDqkdcP/nj3+Mqb+3+8+vvC2Ke3wNwIMNEDTPYC0wPAdD/wc0Az3q398RmY+wbMfNHOfAHm+oAfPcB0P7AwMTvc0/bkwenffy/PZ4i+HgAAIABJREFUyAzxXkE2wKMQKBqWTjEiEfTQGAiUoa9vRcA7cLmOXL4Dm+9kbKngmsu4fBGbIzMxkZmYiNgsMYspZFAFNLItgyT+r3nRjsex53FlHI4j38zF3NKGSidB4cZG6IjFS7OiorMjw8sTY37bEPfb+sgDm6PP5iWez4//oyjxz+LEU5mr961duTVi8dZInz3rw7L9PKMdxZtW+KSGhGwKCt8cHrcuMCZicSBIYSKQG9tIOdZCpoUN3cySyreg8MyoJiZkLgvHYOBoLAKTS+NyacZsCseYyuOQeAw8m4FnM4gsGp5BQpFxBngCkkhEEvH6eKoRmYmm0ZAkuiGBhDAkw3UpOvo4CBwFBmOgUAwUagQGG4HBOBgMC4MZgcEoCAwDRaAhMAwIggNDCRAoAQQhgeFUqC4dokOHwFlQBBsGlxHIMc7Oe9JS7+7eda2m6re18VuWLU12c09yds3xD9mXmnMkW3m6pObPrXtv7z/65My55pvX3t+99urKqcdn9z0+uav+xM7np3Y2nNxWf7zq2cmq56eqnp2ofHai6tnJmmcntjcc31Z/YlvDqa3PL/zecHZ3cVwkSw+Bg0AwcLgOCAKDwCFgGBQMgUOgCDAUAYLogeCGEH1DsIEBSM8IrIsC6aBAOigQAgVCGIERKDACBYYjQXAkCI4E6xiCdAxBOgYghC4IgTUgBPiG+C8LsZO6ysTOFqZic1OJuamEy7bisCxMOJbmJjYWJjamHEsey5zPtrAwtrHiCaz5tiJLqdzWQWbrKLRSWFtKxbYOttYKoY29WOgik7i5Oi/1dPdxdfGys3O1s3NzcFhk57hIqvCQyD2kCg+B0MnSRm5hLePzBSYmljKpg5url5uzl6er1xKPpT5ey5Yt9l3u47diReAyv8DAsOiVYTHp+aprd54qK3eWVuz+7dCFg3/cfdjc09r38/M40DcBXLvzTKXatq1iW2VBYUl6Wklqakp09Gq/FWw8gWBgSEFjKGjsv+H+jUBB44hoPAGFwxth8UZYAgpHRGPJOBzxX+c60AQMmojFkHBYMh5HxuOIeDwRjyfiCUQ8gUQgUghEGoHCwP9CZuBJ/2DiyUwShU4kU3AEMhZPwRHoODwbj+NRyWwigYHHcalkUxZDamFuzabzcCiukR7TUMcYg7Rh0h2srb3t7JdIpCYYFBYBM9RDFORnfe5+f+rIwZuXL83PzGi12h/quQnNwg9A+312dnp2dl6tnZ/XTkxMjn+fUGs0GkA7tzC7sDC3sDA7Pz+nVi9oNVqtGtAsaLUaAFgAtAsAoAW0Wo1a83NBM6kBvmu039UL4/PzU1r1Qm/v0PqNuV4+EcnpFVsKatal5voGr4lIzo1JKxV6BiCQZH19ZGrC6r8OVj0/Xd355/bXx4vq92ff2ZZ6Xrn+UM7aisRQf6Fpgrfbji0pVZvWlq6NUa2PqkqN2ZmdtD8/+UB+8v6sdUdyU48XZ+dHhTlxmQIizppEZBgYUHT1mVg8G0+mo3FUIyOKgQEBCqLrwRNW+mzdsrFiQ4wqKawoPig/NiBntV925Ir8mIDc6JXZUX75awKLEoKLE0NKkkJL14WrNqwuXheZHx+asdo/Ybnncpm1PYcqphIULKodm+bIZayQ2sT7eG4OWZEesTIjYuWGwMWbg3wyI/xzo4ML48JL18aUJ8eXJ8dXbUqqTkkqT15TkhhZunZ1xYbY8g2xtRnr9yuzz++sPft7rXLz+tbHdSOdrX3Nr8feNwODn+e/tnY9uPL68v4Pd45+vn/i8/2zX+sujry4Nfjsr6YrR979dWLgxZ2ehpud9y/3v6gbe9fQ2/jw44Pbj04fO1xScFRV3HDl0khH++y3b3P9/WNdXe9fvWh70fCts2VqpAfQ/AQAzffRkW1VtbGRa/JyCksKS8tKK6srt1VX1paVlitLSsvKystVZWWlpSplcUVpSVWpskZVWqNUVinLqsqqK1TVqqLSgqzc7M2pOSmb8tI2FW1JKclOVeWmlxdkVhXnVZcWVKsKK5X5FUX5VcUFlUUFxTmZ+WmpyuzMHRXKk/t337nyR+vLZyPfPs99HwamxzWTo3MjvT/6Ose6mgbbnve3NnxrftLT9HCg9clo+9OhlocDb+8PNdeNtNQNN90bbb430fl48lPjbP+7hcHWhaEOYOIzMPZJO9wFjHzWDnYBo1+AoS5g9Csw/Hn+S8tA06Oup9c76i58rv+r8cqR2ye2n9tVsqNg7dWjtR0N1yc/v1EPf5j62jTe+eLHl2bt6Cdgqhf4OaCe7gUWhtVTPcDCCDDTD8wPA/PDwM8B4Gc/MDcMqMcB7SQATAFzM9qRido8FV4Xh4Zj6TgOEUkm6GPJegY8DNoCi5JSSI4MtgfH3I1lqaDzJEyuhM2VGfPELLaIyZRyuGIWS8xiilgMEZMp5TBlvx6M5HPkJmyZMdfV2saOx7eh0tiGSI4BMm7F8tw1sSkBfpsDluWFr6xKDN2dEnV4S9yJ3LhzRQnnCmIPpYbsXLuyNsY3y9ch3ccp2cspZdni7PDQ1Z5eS4TylU6L4gMjU2LWg2TGAjue0NFc6mAutTMVi7jWVgwzC4apBcuMRzPhkjlsCodN5jBJLBqBTsTQcUZULJKCRVJwSDIOScYaENA6WJwegYKiUtA0GpZBRdPwegS8Hg4DM8RAdYi6BhgoAgtFoCFQAxAIA4UiQSAMFIqFwbAwGAoKQ0KghiCIERiCBkPRYAgGBMaAIAQwnKlraGqE5RkYyal0f7F4o8/SyoQ1x/Ky/qxSninIrIoKXusoD7KyiJHbp3qvyFkZVhqZtHNj9tF81dny6uu7dj2/ePrdXxeenT/86MSuZ6d3N57+/dmZbY2naxpPVzw7VdZwvKzhRMWz49UNJ2oaTtQ8PV5df7Kq4WzNiwu79+Sk2JBwBCgYDYPBQWAwGAoCQ8FgCBQKhUOgMBBYB4TQh+rrQZC6YD19kK4BCGEAQuj/H3B9MELvP+C6IDgMBNeF6jvKXPyXBSlEThamImsLmcjWycpCbsoTmXCsecbWFjyBhbG1ubG1lamtyEIisZKJLaW2ZiKhuUhsLZfY2IusFbbWCpnYWWzrIBE6iYXOEpGzvcLT02OZp8cSJ0dPOzs3qcJNIncVydyEMleR3F0gdhKIHUQSRysrCZ9vLRLKHR09HBw9HezdXB3dPZ29vN2WLPde4efr7+vrHxu/zi8gxMVjyb4DJy5dvLkuPjUuYfOuQ2cbWz63fhrt7vvR1fP9+l8Ps7cUVBSWntq3rzxziyojvSglJXTZMjoGQ0QaUTFYKgZLxeCoGBwFjaegcWQ0jozGk1BYIhpLQGGJaBwRjSNhCCQMjohGEzAoIhpFQKOIGDQZiyX/usYUjyXhsEQ8loTDEwlYyr+6SKQRSHQ8mY4n/jcmgcQgUugkEhVPpOJxNDyRSSCwCTgumWBCpbJJFDaJbM0zUVhbOliaybgMKYcqYVNkxgxHC76HWORj77hEZm+MJRAMkToIWHTM6iePHmQkJx/67XdgQa0FNLPAwiygntdqfs5MT09Ozs/Oa9TAzM+5qR/TcwvzavXCwsIcAGi0WrVGs6DRqLVajUar1WiAhQWtRqPRaNVazYJWPQuoZ7XaGbVmckE98VM9+WNuelajntMAja/b4pOyAoMSV8duSstRbsopj00rjcqoDN1Y7LA0WKxwLsvLqju379aeguaL25rOVT8+mP/X9rTrO3KPFW1O9fd2ZBI8TTnlG9fuVxZUpKyt2Bz/W+76PfnJv2UmlK0NzQpZkh/iuztj/Y70ZFdTDktfxxyPperpkfUMODgSHY1n4YgMNJpqqE+EgqUcalX6+p15m7emxldvjK5IXl22LqIkISQ/JiA/JiA3xj83xj8neuWvK1JLkkJLksKK1oaXbojOjQ9dH7Q02E3uZsaR0AgKFtWZx3bhcxdbm4Y4Stf6eqUF+2aEL88I982K9N8SviItxDczYmVOVFBmRMDmoBUb/H2SVy5N8PFIXumdHxtctXFNbWpi7eaEmrS1+5RZp7dXnthWUX/tj2/vXrc/fdD66G5z3e2Bd42abx2TLY9bbxx988eupj9+f/vH7rZrR/ueXBlqvNF+81TT1WPdD6/0Nd7ufnT985MbX+rvvLl67o/tVXtyMs5WVzTduD7S2jLR1T3Z/enL6zf3Lv5x89yZlw/ufGl9Ndb3UT0zql34OT35ff/OPYHLAkIDwmJWr9mwblNedkFZaXl5WWV5WXllZWVFeYWqVFlaXFShLK6tUG0tV1UWF5YVFlWqKkuLy8pKSqtV5dvLK2qVxeX52YXpG/PTkgvSNxRu2VSck64qyCorzq0oyVfl51UUFdSUltSUlpQX5pfmZpfn5xZtSS9IT60qLti3vfbK6eOvH9f1f+yYHvwGTA4Ak/3akS/TPW1jH98Mdz4fbKvve/tgoOnhWPvTyff1460Ph97cHXr792jL/f6muz1Nd/taHnz/9Hyuv3Xma7Nm4IN25DMw9g2Y7AemBme7Wzvrrv99dNf5bcqjqoyru5QvLx95dGbP43N7X9863fn06kJfGzD6ERjtAr73aEc+TXx41d/0+Pv7Fz++tc9P9mh/DixM9Wqm+9XTA/Mjn+dHPs8MfJwZ+vRj5NN4X+dQ97vBrqaRr+2jX7u/f+7do9rKxjJRUCwTZ0xD03E6SGM8zpZBtiaguLoQCYlgR6Xb0bgObL6EyZZxTZzMLOz5ZlI2R8JiCxkMCZslYTMlbKbcmGvP59rxuHY8joMZz96ULzM2cTAzt+Pxabp6DH29orWJD8+eeXbxXMO5Yw+P7b53cOuDQ7UPDlTe3V18Z0fW5fLkkzkxezeG7EgMrI1fleLjFC61TlnmXRwXu3FVUKCz+yr3xYnBkRlJG0FSY4GMJ7Q3k9ibSWR8oS3H0oLO51GMOSQ2m8RiEphUHI2EJuNRRKwRAYMkoQzJKEMyypCE0Sdg9PFYAwLGgIA3JFJxDAqGTkZTiUYUgiGJjqXzaVw6moDTMcTAdYk6+ni4Lg6BICJ0jEBgIxAIBQZhoBAkGKQHAhmAQL/+yUOBoGgwDA2C4EEwjj5aRGW58sz8xJLVLi6bl/uqYqJ2blh7PDfjQmne0cyNWSu8I6W2kWJRtMwubcnyitXxtbHr92/KPJZdcCKv6JxSeaW26v7B3c/OHHp2dk/96e0N57Y+P7/12dnyhlOlDaeUz05VPD9d/fx0deOpqoZTVQ2nKxrPVr++tOdUZb6jMQMLAqGgYDgYDIXAoDAEBAKFQiH/p4tQQ12wnj5IRx8E/4ceCK4HguuCYLoguC4IrguGI8BwBAgGB8FgIBgcpGPC5Pt6+cls7Vl0UzOeUChwtLZUWJhJeVwbc77QxkJiYyq0MRdKBDKF0M5e4mgnspfayMRWEomNTCF0kIscpSIHO5mLTOwoETtKRI5ioaOd3N3B3t3ezkUhd5HJnCVyV6nCTSRzE0hcbETOFtYKUwuxpZXUzNyWx7OyFUjtnTzsnDzlCmeFzNFJ4eLptMjXyzfILygoIHSVf0hGWtam5LSIoKjUhDQXkVto4Oq9+47+cfn25Wt3L166dfbctaOHTyfGJPi4euRt2FCTl1OUumlDdJSvhycZjaGgMVQchobFULEYKgZDxWDIGDQJgyaisUQMmojGEDFoEgZLwmLJWBwFhyFhUOR/o2DRNDyGjsdS8RgqAUPFY8h4DBWPoxAwNAKeSsRT8XgKgUDFE6h4/D9oBAKdSPyFRsDTSDg6icAiE/gMOo/OYOBJDBLVWeEYvGKl2MLMUyb2ltp6S6wXiyw8bcw8BBaLxLbecsUyezczGg9nRACBYfaOLudOn4sMCNpWUqae/gmo1Vrtglozq1XPAnM/gdk57eycVqPRagH1glqjUWs0C2r1PABofkVxYWFhfn5hQa3RqLUatXZBO7egmVEvTGnmJoGZKeDnDLAwr1Grf8zOzgLAlFq9oNXOq7UP7j7evHZzSEDkMr+w0DWb00p2xqZX+cdlRyRlJa1PP3lg/8tbly7/Vnh9R86rczsaTtXe2qs8WZqeG7lypdjCkUuVUPCbQwIPqYr2FGXvKkzbmb+hOCl4Y4DrxpVu6QGLiiP9t2+My4sKtmNTyRCQORbFx2H5BBLFAIlF6NDRGA4eyzTSJ0JAYYucf89L25WXsi0tsSYltnpTTNXGmLJ1EUVxQXlRK/NjAwviVv1KY/6awML4oIK44Jw1q/ISQrZEB0YtcXLi063xSCEZ62jMdDRmOvPYfjJBqLM8yEG0UmYZaG8T4S6N9JCtcrDxFZn62PIWWxl7mLEXWRivkFjHLnbdEh5YnZK0PWNdaVJkYXxI5cbYmrS1uwvTj1YUn9lR/aH+wdfXzxr/utp0/9arW1cfnj3a/ejGTEfD0PO/3t840nCi+vauovsHyl9d2Nt553TbzVMv/zjYfPNMX+PtzvuXW29ffHTmwKnKwoOF2WerVQ9PHnt//+6316+6Gl+8u1/34NKlK0eOPL9z82vzq/73TeM9nbOj3+a/D04NDlw8diIlIXljfHJMZGywf1Cwf1Ds6tiUjZtzc/KLi0tKVaUVlRW11TW1lZXlpcrSwsLy4pKKEqWysLRMWV5VWlGlLKsqLqkqLqwuyt+qKqotzVflpeenb8hKWZeZsi4zNTlvy2ZVfm5Zfl5lcdHWstJaVUllUb4qN7s8P7empKiyKK8wc3NuSnJJZtrOStWZ/bvqb/358fWTiS/tC0OfgLGvwOjn6Z6WsQ8vx9+/GGlr6H/7oP/N/ZGWh6MtD/re/N3/7t7Xt3e/vr3b1/Kw/92jnld105/eTX1qmup+962p/sWNi1d2V+0t2FyTGn91b/WX+pvTnY0z71+MND3+8eHlfE/zWMez3jePBpqezPa0agc/AIMfgfEeYPTL987Xfe/qv7U+63r9sOPZ359ePW5/+ve7+3+1PrzV8vBW57O6j40P3j24+fT6xUfXzr+4e/1d3d1XN/8uWJ/KJ3NI+kSSPhmviyMboikG+k6W3MLkqLjl7u7WxkI6wZpCFDIYIgZTQKFJWRw5x1jKZEtYTDGTIWWzpWyWnMuyM2bL2UwJk67gsOxNuApjrj2f72BqJjfhcVFoAhjsbmlek5Z6fe+ul3+e6bp3baD+78lX98cab/XWnf9w7UDzhR0vT1a/OF7z8sT295ePXakpjHeVR9iLs8OC8tfE5q5JKFi3sWhjWva6jSBTAodH5PDwLC6OwcLQ6CgKFUkiGRIISAIJTSZhyAQjIsYQhzbEoQxxKEMC2oiMMaJgjMgYQwLGkIgzIpNxTC7d1JhmSsUxsfpEIx0czpDMoZjIrWWmNGO8DoqNo/CINGsmx0MskZuaMQyReBgMDQajwCADEMgQDMIiEHhdPSMoHAmCYqA6WAgCC4LTdAytSYwAe+f1y1du9vfPDPQvjQ7bmhC9d3PS8dzNpwszahMjUxa7xikk0WLRFu8l5aGR1RGxJQGhOb6BqtDofSkZF5TlT44ca7p8vvH8/vrzvzde2P78Yu2z8+WNZ0tfnC9/fqb8+Zmq52eqGk9XNpyqaDhd9ux0+ZtLu//aW71CZoMFg9AwsB4MCoPC4XBdKBQO+Z95EWagC9bTBenogeD6vyr4HzAECIb4dxQRIBgcBIWDoBAQDG2AdZC6SAT2xmxLDsvC0lwqsnWytbE3M7E15wsFFhKhpVRsI5OL7Bwkji5yF1c7N2e5s73Y3k5s76RwcVK42Umd7GTOIoHc1kYmFMjFQnt7haudwlkuc5RIHMViB6nCTWbnbitxtrK1txE5mlpIOCbWJnwBn2fDM7G0EYjl9q4ihbNArBDayuRChYvCdanH0qAVQcErg2PCY84dP//w1sOUNZssyHy6LsnRVrFp/caCnHxloXLDupSEmMT0jWmxIWF2lpZ25mYpMZEFmzdtiI1e5buMSiCRcTgqHkPFoSlYNAWHpmBRZCyKhEWRsRgyDk3GYkhYIxIG/eszGYuiYtH/oOEwdByWjsPQcRgaHkvDYqh4DA2HoeExDDyWRsBSft3w9m8UPI6Cx9EIeBoBTyXgaAQ8jYhjkPBMMoFBJjKIJB6TSyPSsUhccEDooT0HXOVyT7nE11G+wk7kK7XytjVbZGv2/0h7q6i21q5vH0nQJCvuwd3d3aFocXdJCEmAABFiENyhBUpdqNCWtrvuuwotdZdddzfaAiFZ/4Pu9xnP//2OvvGtcY015sE6v8ZvrjnvO9LNYYm3+9IAf28bWwwcBoWoW1qarRod4bM5m0ZXKGZ/gouLc0rFrGJBASpBpVL1S6GaV6iUSlAFgiAIgkoQVC4uLiwszC0szC0uKlQq5eKicnERVCpBhUK5sDi3qPoJgr9V4JxKMaeaX1AplIsLoGIBXJhTLswr53/Pgypw7vevM3+faJW3ZWSWhEVnZpfzGbzeArY8o7A2v4DRJZMf3brhyNrBZfWl62XVG+R1A/UMbmZcmq9ThJ1puJ2lLRZVlrBkTVtzTwNHyswXlKVVJAWWLvGSFiX1cwq7GbldjLy+6gpOSowloE+CajqS8RY4rCEAkPVhNDjcBI2g6WvZk1DNlUXdtRVDPGZvTUknu6CDld/Jym9l5MjKMsRFKX9uzBCXpIqKUxqLU4XFKcKiVEFxan1BMjMtJtHH0c0A60LC+JvR/M0MvY3IwVYmKd6u+WF+OcGeSz3toh1Nw20NgixIPkYYH0NsoBk5xNJgiZNlQXgALzftTx+1i1PeWlkoK8tuqshuZeZ3c+nLGmvGmgQTgz1HNq6Z2r3jxNZNlw78dePIviNrR46vX35l97qnJyben999a/fo0ZHmA8uajoy2To0PXf9r3dTW4altK/45uevOoYkja/pXy+pHhDUHVgxd2jUxs2v75b177p85df34scPj43tWrT6/d8/7+7ff3Ln66MrZD//cVH15rfr69s3Du+MjK7hllQ3Mai6TU1VRWVZYmpuZnZaclpGeVVBQxGKxeTy+TNrU3tbe0dbR0dLW2dre2dLeLm9vl7e3N7W2SqRtYnGHVNzTJGtp5DULuB1SQW+LpKdV2iYVSATcxoZqYW01j8MS1HCkvLqWRkGHRNTTLOuUittEwg5JY5essVsmahfxZfU1jdXM5nr2YLNwfHnP4W3rrp088PbOzMK7x+Dn5+DHx4p3D2YfX/ty78KXe9Nf7029u3H67a1T7++e/Xj//Ic7U29vnH199fSXe5euHJjY3CNbJmDLyrJWyrg3Dm2/um/LlX2bn5498O3O1I97F7/dmfrxz+UfT67NPr3++d7Mi6unn1088fbG+V/P7iy8fDj/7N7i60fzLx/eO3tk39rlJ7atPbNj/MTmded3bL5xeN/zmXPvb139/uju98f3vzy8+/nhnW9P7s9/+PDy5t26QroBnIDXxhqiaRSAiNPRQUPVk4Ldvj678u3NjVN7N4z1SWrpOfFBXj4WFvZEojUWZ43F2eJwzjSqh7GRl4mRu6GBmwHV28jA18TQ18TQx8TQx9TY18Lc38rKy9Tc3cjYFkegQbQc8YQIe7tkL/fS6BB+dtJgdemODuGJVV0Xxwfv7F7xaP+qR/tXfzg9OXvxkPLW2Yf7t/TSC6oTIjhJcUUR4RkBQcVxibzSCim7Ro2GIFIBEhVBogAkCkAiI4hEBAELw6L1MTgAj0cSMAAeBceiEDg0gEfAsQACj0GS/gcyDk2jEE0tTB3MjexIWCNAF6cPRaP0CDSiqZO5ixnRjIYku1o4OBqaBzu7M3PyloaEOhsbG6NQOC0IUkMNUFfHQCFkGAyvrw/X1NJT0wQ0tTEQPaSaNlpdm6qDiHBw4aSky0tL5YV5HSW5Q4yildUV6/msbXLe6npGU0Y8NzKYE+THDQ1m+fnl2zrQPX2FMUv7iyu3iFqPDIxNb9g+s2Pb+W1jUzuWT+8YnNredX5by9Q2+cVtrTNb22e2dlza1jWzrfPi1o6ZrW2XtrVf3zV8ZtNwWWwIEaqG1FTXg2hCNSGaGlBNTaimJvSPF7XUtXQheroQfW0NXW01HR0NLV11LW2Nf9HR0NJWh2qpQ7XVtbTVtbTUoVB1KFQNAlWDaKhBoJo6FkY2ns5+9jbuhhRLEyNbD7dAb88QBztPK3MnWwsnJ1s3D2dvXw//YO+gCL/QyOCoyKDIYJ9gfw9/f6/AYL+QQJ9gX88ARztXB1sXJ3s3FycvH5/AwIAwf78QNzc/R0dPJxc/V49AB2cfazt3O0evPz8XHZy8HBw8LMztrCztbR3dLRzcLG2d7e1d3F08A72D4sJjM5Iy8jPy6YX0/RP7bp2/PtY56kiysgQMUsJiu5ubZXx+PZvTLmteO7pSXNdQlJqaERUZ6emWHRvJKc7jlBWnJMQRcHg0AJCxSCIWIGAAAgbAoxEENJyAhhMxwB8IaAQBjSCg4XgUHI+Ek1EACYUkoYB/QSJIAIKMBEhIBBlA/HmTkQAFCZDRSCIGicP9Cx6HJGCRBCyShENR8GgiFknCoahYjAEea0QkGJPIlqYWZALNiGaOQZHSUnJmzl9OT1jq6+QY7++d5OMW72EX5WQe6Wga7Wab6OuSFuAa62lHgqvDddQoRKSYX9sjbzqwfecf9S2A4PwfAYL/eVSgSvmnd/onKS4szCmVChBUKpXKhYXFxQXV4iK4oFAtLCoU4MIvcOHb4txPULkAgosqUDGnVP1aVH6fB7/Pg78WQMU8CCp/L/y8def2jom/auua4lPLYlIrUgu5Gfns3Dw6p4yxY2z44l8TK2X1gsK0hrzU4riIzFDfJF/nWE/HCGc7WwI2NypypFkiqSylp8UUxPoWRHuKShLHRIxRfnl7eYa8OG2EV7WhRVAQFWQK17NEwczRgCEcZgQgDGG6WIgmHqKWE+E/Kub2c+ld7KLu6sJOdl4nO6+jKreVkdNckSVnZEtK00TFKdKyDGlppqg0XViS1liuB8AlAAAgAElEQVSaLqnI5helZYV5h9qbxLrb5oT6pQd4hdma+ZpQgqyMYpyss4M8y2NDKuJC8sK8Un0d4lwt4lwtUrwdiqP82SlL+HmpHazygXp2T01lB6tMUpLNy00WFaU303OlZZmd7NJRcd2YjL+2Tba5t2NyeHBisHffqpHjG1cdWbVs33DXjm7x/iHZxc0DF8b7zq3vObm6a+9g09EVHTPbx85tXnZiTfeF7WNnt4xuahMM81nb+1qu7Jm4deivC5MT07t3XDm07/yeXfvWrjkyvunRhalvjx48njn37Oq5D/cvK94+Wnj75NHl6U1Dg/xyhoRdK+bW13NqapgsFqOyoqS0IL8wNzc/IyMrPT0zNy+fTq/kNQiaZfL2lo6Ols7OlvYOeVt7c0u7rKlDJu2QStpFjR2SxlYxv03M72oSdbdKu+Ti3jZZf0dzq7hRxm8Q19cKaznCarawmi2pq20R8rtkkt5maW+zpEMsaBU2tDXyumWiLjFPXs9uqmW28jg9kvqVXU27Vg9fODj5/Pq5b89ugx+egu+fLLy69/vpza8PL326N/3p3vT7W+deXzvz8c6FT3cu3Dq6a2OnWFqS2V1TdnJ89NWFY78fXv56+/zX2+ffXT7x8dqpb3cvKF7cAj89AT8/Ab88Az89BT8//fTwyssrp59e+Pvp9N8vLpx6c+n8z0d3H5w6sn9s6Nn5k19uXvly4+r8P/fBl8/B92/B92/Bd2/B9+/AD+/Bjx/ATx/B33OPr90uT8sn6WJRmkgaQDFCk0h6eiRdzYRAx3cPz4GLL0HwIwi+//D29tWpo3vWr+rhNTBSUxL9fAJtrFxoFAsUYItDu5CJHgZUHyNDbyOqlyHF38ww0NLc19zMx8Ii0No2wMrWjkAkakAskahED4+ckMCC0ABmYoQob2k3M291I3N7e/3R5bKZ8d6Z8b4He9c+2b/pzs5Vx4fb1vKr+phFjdlpGb6eLgS8K4WWFRHJKylTIyNIFCTZAE0zxBoYYg1pWAMKhkYASBg4Hock4pAkDIqIBghoJAGDIqKQBAyajMdS8Vja/2CIxxoScUZEvDEGoCBhBCSMgEaQqQRTY6K5AcbYgmLhZGZvSTLytXVKDY8KcXFxNTGxwGIIOhAMRIOgo0XW1yXB9NA6Ovqa2nrqUJiGFgDRQ2roItW10WpQSyQuydO7ISO9vbRomF2+gcfeyGNt4FdtkXE3CFh9xRntmfGtKTHcAK88S7N8a+vG6CVDxYzVNY1bpN2TnaOTPSv3DA0fXbf83PbRqZ3Lz23rOb+tfXp7+8VtbRc2t17Y3DazpWtmS+fMlo6LW9pmtrZfnRya2bFSUJBiqKMOqKnpaqhra2pqaEI1NCD/5UWoLkRPB6Kvpamjra7zHyP+B6gGFKoB1dLQ0tLQgqpDNTWhEDUIVB2qrakDVdc2IBr7ewU72Xsa0ixJRFMrC2cPt0B31wBHO3cbcycXe3d/r8DQgLCY4MjY0Kj4iNi48CURgeH+nn6+Hr7BvkHhQRHBAaEert6uzp6uTh7Oju6eHr6+PkE+3oGurj62ti62Nq6Ozt4Ozj7W9h6WNq52jl7Orr6enoGuLj4W5rbGRhZm1g4W9i42Dq5urt7+fsFRYdGp8anZqTkZSzM59OpVQ6uO7Tk62jXqZGAf4x62d9PkrYtXJjaNt8iaJsa3/nP73pplw/Sc7NrSwgGpUMKmF6XEF2YsjQ4LJBFwOAyGiEESMAAeDeBRSBwSgUPBcSg4HgXHoxB4FJyARuBRcBwSjgVgWAQMh4DjAQCPAPAAAg8gcAg4Hg4nIhCE/4KIQBABgIAEcBgk9r/AYZF4NJKERZOxGCIaRUKjqFi8EYFgTCSbkqgmNDMK0djY0EZfn7A0KefDm2+NXIGjmXmcv/dSP/el3g5LXMwj7I2inM3jPW0zfFzT/TxMMXCElgZMSzs6NEJcJ921Zd/8L/DynTebDk4v33mic8PB1hWHJg9d+/D5t2JhQaVUgKBSsfBbqZgDwUWVSqFUKpRKxcLCokLxr0B/LSg/zqveg+B7EHy/uPhZqfqlAheVKuWvOcXXH+DvedWvX8r530rFb4ViTgWqFhQLX95/vnjh+uo12wvKuGFRGUviMnOyimrKKiZXj53ZuWXXSK+UUViXn1mSFFecGJMW5psY4Bnr4+FrZRnu4sIrLeoRcOsK0wti/CqSAluYGT3VuW0VqV2MrMGa4pVC9sZW4Zqm+nR/NzOEthMVT9XTouhADPWhWA01axxcXlmwUsIdrGfIyzO7qwv+0MHOa6FnN1dktlTmyMozxCVp0vIsWUW2pDxLVJohKs0Ql2YykqPC7M18zCkF0UHCopzqjMTsEJ9ET8doF6sYR4sUb4eCcJ+yJUFVyZG8vCRJaYakNKOpPKeDVdxdXdHJLmtjljZXFIqLswX56bUZCbUZ8cKCVFl5lqg4rYNZPCriDgu5ywS1OwZ7tvZ1r24Sj4r5/XVVwzzOeFvj3qGWPf3iPT28M2s6z67vPTjSurtfcnCkZWrr8Pkty4+t6jw81rajV7y9V7p7sO3I6mXX9m6/fWjfpT07L+7ZcXZy4vTk9tM7t189fPDZxekHZ0/ePnnow52Ln+5d+PH42vdHNx5P/71n1aioooJXWsGvYgnYHGFtnYBbX8fhsJlVzMqq8nJ6UVFJbk5+WmpmSnJ6dlZeeWllDadO1ijpbGkd6Orua2/vbJJ1yCTdclmHVNQi5LWKeN3N4t5WaYessV0q7G2RDnW297XKu5ul7RKRXMCT1nOl9dzGGraAVSmu5bQI6jvEgnYRv62R1y7i90gau0T8bhG/W8xrF9Q2c6vkXFanoGa5XLh1ec+pneP3zx/7eO/K3It7qnePVG8fLry88+X+zNsb57/ev/LpzsxfY329dYzB+soja4a+373w88HFN5eOfrp+8v2VY28uHXl7+eiHa6e+3J368uDCz8eXlW/vg58eg58eg99egG//+fbg6oeb068vnfnn1JHr+3ceXTu6Rio8umrk/Nbx6YnNV3dPXvtrz639Bx6ePPHm0uXZh4/A12/Bj5/Az9/AucUrJ87HBcUSYWSCHpmgSyLpYcl6MIyGWmqYx9u7Z1Sz/4CLLxcXXs7PvwLBn6BiVvHx3duHd6+eOn5g/ZrlUmFdYU6Sv5evhYk9AeOIx/oYGwRbmQWYG/uZGQVaWQRYWgZYWvmbW7pSDAx19Yx0dYMsLNL8fVhL4zqqStZI67f3SA4Mtx1d2XF8tOXCxr6p9T1T63tOjbXt6eRtEFauqCntLs9rzEwuCg0IMDHyNTLKCgnlZGerUVFUCopKQVFJKCoRSSEAFAJAxgNkHEDCASQMioxFkXFoChZLxWGpeByNgDcgEo2IBEM8jopGkQE4EQEjAHAiEkGC6+MAOAGDpGBQVDLehIA0wMOpFlRrKopijKMGOLl5WFjZUigWWIwhXJ8AhRC0IUZohCkWSdDXQUC14Fp6MKiunqY2TEMXBYXjtAGcpi5RQ8fH0LgiOqqtqGA5q3yjoHoTr2oTn7VVUjshrllfUzZWkb28IKU+0L3I1lQcFdaZkdFTWDpQyR2qlvRWyzo5TcPi1r1jy6Z2rL28Z93M5PDVv5bfOjBya9+y238N3dk7/GD/2MMDYw/2r3h4YOTBwdHHxzY8PbljmM+0xeihNdR01dW1NSEamhB19f/2IkQHqqsN0Ydq6mipa//bL1WH/omGEA2opjoEogH9w5/mq4YGREMdoqWhrakGMSAZhgVH2lm7WJk7UskWGBTV1MTO2zPIxzPQzdHT18M/IjgyOiwmITI2ISImISImPiI6PCjM39PXx80r0CcgPCgsLCjc1yfAy8PXzcXTzsbR1trB2cnd2yvAxzvQ1cXL3s7N0dHTztHLytbNytbN1t7D3t7d0dHT3s7F0sLO2trB3snNwcXT1cM3MCAsOjJ2aXxyZmp2blZ+dkZuPZff0tQx1Dcq48uDPcKY+ayt63ds3bxz+/bdA0Oj1Zz6dnlHf3tnp1SyrEW2ZbhvpFVclBJbnJEUFeSLhOlRiDgCBk3AoHFoFA6JxAEAFoBjATgaDsMCMCwA/6NJHBKOQ8AwcDgaBscgACyAxCFReCQSiwBwCAAPIIkIJBFAEgEkEYEkIJBEAIVHonBoFAaDwmJQOAwKh0bh0Cg8CkXCYqk4HBmFoaCwBjiiCYliRqKZkg1pREMjAwsSwZRAMEtJKTz190yTSO5obuXvYLvEwzHJ2yHOzTLK2WSJm1m8h02mn092YLCTgTFaW18Pomdn4cLntOyfPPvyxXxVwyjRIRHrmIKySUWYLE3KaT9x+u6L589/zn5TKRU/vn/+8f2zUjmnUi4oFPNKpUKpVIEgqFAoH95/vGHzzubVW1ecu3H5u/IjCH4Dwe+LoEKpAhcVirkfc7NfFhZmFQs/5+Z/KZVKlUqlnJ9X/p77Nfvz6+cf01NXuroGsjNyk6Jj6yrKpw7uubB/598T64dlfG5hdmVWavHS+KyYsIzosKTAgBBnFydDo+zoyD5RQ11RRmlSaH1+fAszU1QY11KePNJQOsqnr2xkrRBVT/Q2DQvYiZ72zhS0CVybpqNhDui4GmBK4oJXSbkbWvndnKIuVkEnO6+7pqCnprCdlSstz/izsNhMz26pzGti5EoZORJ6jqg0U1iUVpebHGZv5krFeptS0gO9uNkpotJsfmE6Ky02K8RribNlortNdpB7XphncbQfOzVKVp7VVlXQxiyUlWU3FqYL8tME+Rn8vPSa9KSqpTGs5BhuZoIgP+XPZ/1c+kAds4NVNiKs297XtWuob2Nrcx+XLS7MbmcU9bFL10lqdveIdnfxjyxv2jso29Et+muo+fia7ultI9PbRo6t7to1INnWITi2pm9q66q/N4xO79hw9a+d05PbpiYnzk5uu3bs0IOzp59MnXs2fe7Cnu33/j7w+tLJ15eOf7597vv9Sx9uTF3dP7m8USBhMBrKy7n0irrKSh6H3VDNqeNwGmq53Fouh11TyWCVljAK80tysgsy0/My07MLs/MqS8t4tbVykahb3tzbKu9ra+lqkrQKBa2N/B65pLdF2iEVdkiFPc2SvpbmLpmkWybta2nub5X3NMu6m6TtYqGsvprPYvCq6EIOU1zLbmrgdogF3WJhj6Sxs1HQLmzoEvP7ZMKBpsbuxoa2Ok4rl9XZwBmUNKzpkh/YsPLKkT2vr52dfXxD+eYh+P6J6s2jz7dnVrcIa7MS5RV5j04d+Hpz6vWlo++uHHt3+cjzc3uenf/rn1M7H56avH9yx91TO59fOvTmxol3t05/vHtu9tHluWc3Fp7fVr64+/Ph1TeXTj0+fejJqcPbuuTVSbHZvl5x9rZxDraxDvZpXt5FkRE1GZnNdOawWLZj+eiJbTsvHD413DXibudHQpri9QyI+gY0OJWkjaDqaqWHeL29ex78/WL+y8P52adzP18uzL5RfnsH/voCzn8H576Bc98Xv77/8ODm9b+P7F492lRVkR7s529h4koluhuQ/S1NQm2tgqwsQ21twuzsvI1MTPT0DLW0op2c2KlLO6roqyS8ie6mAyu6Tq4bOLth8ML4sovjgzObBo+PyPf2CCbb6zdL2et4lQOVhS2FmfyMpCx/72RPd0ZSYkNBgZoZxcKEZGZIMKHhjGg4IyreiII1JOMMKHhDEt6QiDcg4g2JeAM8jobFULAYCgZN/gMKSQLgRJgeDq6PRwFkJIKEgJEQMCIAI6GRVDLelIAxxgGGRKQBCaA4mtp6WTvZkCk2JJIJAJC1oVQdLUs82s6AbI7HEPX1EFAtXYiWjqaWjoaWnoYOAgLDaCMJ2gi8po4tGpfl5y/OzeqjF63hVm4Vsicaq/c0N+yV1082ssZrSnozY2v8HeuC3JoTo9uz03vL6U1FjLK4zOSghNLU8tZa8brWlvMTG+4f233v6NZHJ8dfTU88ObHu2Yn1z09sfH58w5Mj654d2/D48Jp/Dq66v3/VP0fGN8jr3KhYuIYaDKKhB4FCNCCaGlANDYiGuoammgZUA6oF0dbS1INo6kA1tP+kwz/868L/6btqakI1NCB/UNfQhKhBIepQHBLvYO1ka+VkY+lIpZgBCAKRYOji5BXkHx7gHRjgHRgeFBERHJEQuSQpcklCRHRcWGREQEigp4+3q7uvh1eQb2Cwf7Cfl5+Hq6ers5ujvbO9raOri4ePV4CvT5Cnh5+9vbuVlZOFtYuFtYu5lbO9o6ejo6eDg7uTo7u9nbO9nbODo6uTi6e7h6+fb1B4SFR0ZGx8bFJKSkZicrpA2rz38Mld+46t37SzvWPZ8PD6NRt3rRrfs23viaHVWzLz6U6uvjGRsVlJSQVJ8TlLwvLjw7OXhBanxUUGeGAQOjgUAg0AWACFRaL+bCjiACQWAWBhABYOx8EROAQcj0DgAQQRgcAhAAwShUag0Ig/J6MisQCABZA4FJqAQuMBFB5AEVAoIgpNxmCIGAwBjSZgMRgUEotEkrBYIhaLR6IoGBwVjSMDWDwMTcMQTYkG1gamRngqlWDg6RGQlJhdUsLhVIurOSJGGdvX1cvOgBbsaB3rYZfi55jgZR3lbJzkbZcdGpAXHe3j5IiCw/R0dI1pZm2Srsvnbnz/rNhzYKZteHvPmv1DG4+NrDt++Oitfx6+effu/e/fP1Wqxbnfs1+/fPz187tKqVhUzKuUiyAIfvzwefnQCno5s4rNy6xrTZSOMkZ2rTl99faXuS8g+AMEZ0HwJ6j6uvDz68KP2cXfvxULSqVStagEFQpwcX5h9uvsl48Lv2a/vHs7ferk7k1rxjqbLx6afDh97ObJvX+tWdbIKGgozy9cGpeXFJcRH5MUFhrp5WVDoSYFBXfwati5KfS0qPbqAllFqrAgrqc6r59dMMApXFZXOiJkrpTUTPTKBniVqf6utjh9mpaaAx5RmRIlZ+YP8So3tPJWCJgdzJz2qpyu6oKe2qJ21r8XS0lK0+XMPHllnqgss6kyr4mRLy7L5hWkJvs622D0XSg4bxNyuL1FbrgvOz2uiVHQxi6pzU7MCfGMdbFI9LBO93dK8bFP8rTJCnLND/cujQksiQ7MD/MtCPcvjw2vTIyuTIxmp8Q2FmY0lefy85IbcpPkjNy+2opudmkXq2xMVL+5Q75nWd+27rZlDTVdVeUrhbXLaulDnNJ1wqrNTTU7O3jbuxv3DDYfXtl9auPQxR1j57csPzLWtn9Z07FV3TPbV13Yuvrk+uHLezbPTG49vXXT9K7tZ3duu3Xy6MvLF95eu/zg5LGLk1teTB27f2zXs7P7vt8+8+Pu1Ldb029nTu8a6umtr+1oqBNWVdbRy+uZDC6jooFdVcdi11fX1FVza9jV1ezaWg6XXVXNKKsszi/KS8/MTU3NSU0tzs7iVJQ1cmuaBfxmAa9dIupplvW2NPW1ynrkki5pY7dM9EeEXTJJp1TcJZP2NMv65LI+uay3WdIlbWwX8Vv4XGktS8hmCKoYAlallFvTLuB1i4V9MnGftLFT2NAhqO8V8/vEDb2NdR0NHHkNs5Vb1c2vXt0u3jncc3bnpscXTn7/5+aPhzdvHdu7d+XARG/L86mjby6deHxm7+Mzex6f2f3s3J6n53Y/OrPz0dld/5yZfHB28uG5ydsnt107uuX6sS13/9756Oz+lzNHPl4//e3u1O+Hl1Qv7oFvn3y5PnV17/YTa8dWiQWNedklkWFL7O28qBQ7FMoSQJkDSGeqQYJvQFZ8emx4qq9HjDHF2RDvYIKzp+gZ0HRxpvqIVD/Pl1fPguA35beX4PfXql/vFT/eKmffgz/eK7+8mnv/dPHzK/DXZ/DXJ/DXZ/Db+y/PH946dXTrUI+grCAlyMfX0tiJhPWgkaOdHWLdXCMcHLyMjGzQ6BRfX15+znJ+3bbulh298r+Wtx9f3X9qTf/UxqEza7pPj3UeXda0v0e4p6Nhorlms4SzXsha2VA1yC6XFGTVZ6YJC/JFJcVq5jQrU6qlMcnMmGRmTDE3oVoYkc1oRBMywYhEMCTiDAj/I0UkQEAg8Ag4DgHHAQg8Akb8ExORCBIaSUYBFCSCgoCR4PpENJJKIpgZUGyoBEu0PomKMXCxcLQ3sDDHEazweAM9fZqOliUW6W5q6GpqZI7DkmEwhLa2loamljpEW0NLV0NXT0MPgMJx2gAeomsKA2KdXerTl/aUF6yuZWwXV0+KaiZ4zElh1cEm7hZOUVtiUGOkd0tyeGtabHtBVlNRYW5YlKeFk6OZS2xocnVRVReHu2/5svNb109tGzu3eeD0+vYTq5uOjooPDPL29tRNyKsm5Mz1jSWrGvJHarLGGgr5WVGOeDhSQw3Q0tSHQiDqEE1NqIYmVF1NQ0NNE6qppQXRhkL0IJo6EA3t/0TD/86I/0uKf9BS19ZS09aD6mMQOGMDM1NjSxrVjEQ0wuNoxoaW3h7+YQERwX4hIf5h4YFhsaER8eFRcWGRsaERkQHBwV4+Xi5u3m4eIf7B4UFhwT6BXu5e7q4ef3BzdndxcndycLOzdTY3tzc2tja1dLKydbNx8PT0CQkIiPD08Hdx9rSxdrCysLWxsnd0cHF38/b18g8LDA8LjYqMjI1LSknIzO4YXnH+zoPjl24dvXhj55Ez63ccHN1yYNmWQ4PjBxvaR2Mzy2nmTlpaCAwcgdPVRmqokXS14/1ca4qyQr0c0XpQIhrAACg0HIWBIzFwFAaOQsEAtB6AhyHxcCQOBuD0EDh9OB4Gx+nDsXAEFoVGIzEoAI0G0DjUv2fcYJFIDALAwBFYBEAAkHgUQEQBBCRAQAIULPpPQcPjDAkEYyLJEE+korGGWJIhlmRKoJrgKeYkI3cb58zkzLKSSl69lE6vS0sv8feLsbdxtzW1cbWwDHG2SwvxTg/2iPOwjvO0TA5wzo4Mzk+ID/PzgcN1dPSgRAJe3ii9O3MdnFeCKnARBBfA/56zAUEVqFQuLi4uKBcXZn98+/b188L8b5VKAaqUIAj+8+CflMRUI4pxZGRiUpkwVbgikbcstra7omfdqpMXLn2afQOCL0HwEwh+Vim+KhfmQVCpVC3Ozy3O/QQXZsG5r4qfnxZ/fQaVP0HFD+XnFx+eXL9z7sClQxPXjk9eOLCtT8SpL8+uzE0tzUpLj1+yNCIiNjDIxcw8wsOzubqKk5fGL8tsYefLmZkdrJwWepq8LL2HnT/Mp68QVa2U1Gxo5a+RN4hKM1IDXFzIqEArWl89o6empL+2bF1T7SoRq4OZ08XJ76ou6K4p7GDnN9OzpGUZLZV5TfQcYUmaoDhNVJopKc9tYhTQkyKdCEhLQMeNRvAxpfqZU6OcLPIifPmFqT11Fb319Mbi9OIY/8xAl8xAl2Rvu1gX8ygH4ygH40R3myQPu1hnq0R3+5xgn9KYUFZybG1GoiA/TZCfWpsRV5cdLy3L7OaUdrKKu1llo8Laie7Wg2PLdg12rZEJx1ul2zqbNjbxVjdWb5TWbGtp2NUt3j3UfGCs6/Dq3uPr+qcnRqe2Lj80It87KDm7cfDK5Oqzm0aOr1t+Y//2S7u3nd02fm7H1rOTE1cP73t07tSL6bOXdk/cPrjrwdFdtw6Mv57a9+vumdnbp7/fOvv99oVDYwOdbPqQhN/F4zbXcqRcdgOzgs9mcivp1fSKmkpGTVVVHae6oZpbX8OtY9fWVrGr6YyqktKynNz89LSc1KX56aklOVnMkiJ+NVsu4LWJhD1yaX9bU59c2tss6ZJJeuVNvfKmTqm4QyLulIo6JYKeJnFvs7RbJuqWifqaRL0yYWdjvZxXK+QweVWV/EqGgEmXVLNaeXV9UlG/TNQjEfSKeb2i+j/0NNZ182u7eJwublVPHWtY3LClv/3E5rW3j+9/cfH019uXF57eUTy/8+P+xc83z3y8fvLVxYOvLu5/NbPv+YU9T6d2P5ra9fDczrunJm6d2Hrj2PjVQxtuHh6/d3zi4d87npzZ/friwQ/XT88+uAy+egB+fAa+ewI+f/j93o03F89d3btr51B/B6eqIikh0tXZzdDAzdgkwi80LjojNCjVyszX2SbMySzAGGlhh7c000O6EwljjQ23/z745d418N0LcPYT+PsLOPdB+e2Vavat6vdH1fc3i59eKL+8VH1/C/54B/7+Av7+An59++XJ3asnDmwf6W8sL0zwcvEzM3SnkYOtLBI8PdIC/bOCA5jJ8Z2sitVS/vae5n3DHUdX9p5Y3Xt2bd/fKzuPLpcfGZQd7G38q6Nhp7xmUyNzrYC+TsgerWf2s+mdTHpLRZmsrFTNiGhqSDCh4o2oeCMqwYhGMKYRjEk4AxyGgkWR0QDxz1whCkEA4DiEPhahj0XAcAAMh4QTkfA/aiQjERQ0kooCqACcjICRUAANjzMxoNnTyDYofRJWH29JMbMk0gwBlCEcTtXRscKiPUyMfK0sXU1NLAkEGgCgdHV0oFAtDaiWOlRHQ0dHXRcBgaG1ARwUZqADC7G0ropf0l6cM1ZDn2is2S2uneBWTDYw9os5q0vTWxMCu9KienLj23ISBalxWf4+9gQyGYYxJpt7ugRmxWSICxljfPFANVtekiXOi2XHenCXetclelVFOTEjnEoCbEoDrfO9TXI9jTJdqGnO5BgbnA0KQtZWAyBqOhoamuqamuoQTY3/Vy9qa2hB1SAQNai2pi4AwxBwVBrV1NDAjEigYdFEawu7sMCIyJCoYL/gyODwmJDwJcFhS0LCl4SERweFhvr4+3l4ebu6+7h7B/sGBvoE+Lh7ezi7uzi5Ojk421rbW1nYWJjZmJvZmJnZ2di4uLsHBAVHh4QuCQiM9PYOdnP1cXP1trVxtLGyd7R39nLzCvEPjg6LTohJSIxbmrQ0LSU3P7+KIx8ZG5qY7NywpW/zZM/Gnb0bd3Vv3Nc5frhz0xFe3yamqE/UsTxuaXZocFhMUICfgyoDSaEAACAASURBVI0NCRXn41RXkpUY6kNG6uHhcKQegNQFAF04UgeO1gOwMAAPQ+H1AZw+gNOH4/XgeD0YTlcfq6uL0dNHwWBIOAKFQKAQABqBRMPgKJg+BgHDIxEkFJKMRlLRKAoWRUWjKGgkDYMwwKKoaCQNgzLEYQwwaBMCwYxEoqHRRhi8JcWAhkTbG5oEu3plxCZmJC719/INCohwdPShkC2xGGNNNZgZ1aIoLSsvPi47KiQzwn9pgEuCj0OCn0t6cGBxYlJmfAIBg9LVhgJ6+tyKqidX74K/VaAKVILgghJULIKqORD8Bf76MTe/oFCBKqVKqVIp537//vzpw9cvn5QLc6BqEQTBj2/esulVRmSaraWjhV2Qc2heZFFjunAwQdQXymvP7F/ddWLq3LfFf1TgexD8CoKzi6qfC3MLit+qxd+g6ieonAUXvip/f1D+fAvOvgFnX4ML7+c+Pnh968yt07unD21Z2yOuL03nMwsYhVn5qUtTo6OXBAR5Wdva0QwYGalCepGEWdjCLmhj5zXT05vK0+QVma30zGF+xXJ+xdrm2hUiVk9taV9dRWd1CSd9CSMpfH0Lf0zE6a0uHhNVrRBULmso7a4uaKvKaWVmt1XltDJzm+nZMkZOEyNXVJYpKs2sy03mFaQJijKSfV3caDhnMtYOB3gakf0tqN7GhHgP28rkSGlFzoCQOcCvlDNy6rLj6AnB+eFeWUGu6f5OS5zNImyNouxNljhZpng75Yb4FkYEMhKiajMSWckxZUuC2SnR0tLMFmZed3VpR1VRe2XhMl7V1i754VXL948OTHS3TPZ3TPa17ehq2twi3CCt29zcsKNTtHd5+8HVfYdW9h5d3XN+6/DMzrHjqzonewVn1vfNTIyd3rDs5PqRm/u3X9q1bWrH1hOb15/eueXywb/uHD9889C+CzvGn/x94MLWsfuHxj9fOfTzzslvN4/9untG+fjy1MTq1sqi7jp2D6+2tZbVzqtu49e08blSLru+sryWUVbDqOBW0uurmA0sVj2L1cCqqmcy6yoruQw6u7yMXpRfkpNdnJWVl5aSl5ZSkp1ZVVQgqmG3iXj9zZKhjpaeZtmfDmp3k7RbJu6WiTslwi5pY5dU1Cnmd4gaOkUNPVJBr0zY19TYLRG2C3nyeq60hi1iM0VshphdKaupaqmv6RTW9Up4gzLBgJTf01jXzavt4df08mt7eNVd9ezuOvaAgDsi4W/qkh9ZN3p538Sziyd+3L+kfHELfHl74enV73dPf7554tOt4++vH3l19dDLKwdeXjnw4vL+55f2Pb2w59mFPS9n9r6a2ff64r7XM/ufT+9/dO7Ao3OHXs2c/Hp7+vfD6/OPby88ufvr4e3Zh7c/3bn6ePrU1N6dEyMDPUJeHYOVkVIYGpTsbBfiahNqRnQiaVHNAQNrBJ6mpuaAgEeaGeUH+jaXFu8dHbl2bP+zm+e/v74Lfn8N/noPzr4Fv75YeP9I8enZ4udn4JdX4NfX4Nc34O9P4Nxn8OubL49u3TpxYPfKZcLywiQ/zwALEx9jWqCFSX5kSCujZDmPs0Eu2NXfvKe/eXev5MjylqPL5Ad7xX+183a3cne31Oxsrl7PL19ZX7JGwFzJZw3XVfXXsDqZjBZ6hZoB3piGMyJjDUgYGhFNJaAoBCQFhyRjkCQUggDAcEg4/g//qVEIAhKOR8KJAIwAwAgIGBGAkzEoAwzKAImgAHAKCmmAQRsRCJYEvDkKTsHCCEZYqjGGQIUhjGBwayzG3cjQ39LCx8LczdjElkwxwWBwevp6UKiWpqaWOkRLXVtLXUdfUx8FBTCaMLyGjhuJWhAcKMvLGK4q2yKo3iPhHpHV7xOwVhal9qVF9WbE9GQt6clPbMtPKQn29jWkGOjpEXQACppia+aUHra0uZgzwhXVp6QlOVklORrFWGASrDEpDoQkW2yyPT7RBpfhQk13Ime50bLcKSWB5oXBNr4maCJUTV9NTUcDogPVgWpoaapD/uNFKFQbAv2/z4v/LjJCNdWgUA1dPR0ACeDIJENDAzM8lkIlG3m6eocHRYT4B0eGhEcHh0UHhEQGBEcFhkQFhoT7BwZ6+/q4eXg4ufl7+vp7+Xm7ebk5ujrYOtja2JmbWlqYWTvYu3p5+QcFRoaFxcYsSU5ISA8JiXF29rawcLSxcfby9Hdx9rC3dXJzcgvw9gsPCIkOi4yLio2LSYhPSkvNKy6t4/P7hlgdPezOgbqBVQ0Da5pWbe/cfHjF4Ssn//l89PbbTYcv7jw6PbJ2s0goaRUJ6VlL43ycMiP9a4szM2JCqCh9rL4+HsBgEWgMDInRg2P04Dh9gABHYPVhOF0YXk+PoK9P0Ncn6umTYPoEmD4apodBwPAoBBENkDEoMgZFwSJJaBgJqU9Fw2gYOBUNp6D1KEh9KqBrgNSlInTI+lqGSH0TLGCAhBkiYQZImBEKYY7HWhCJPra2OfHxS/wDAl2cw328zA1oZByFTDBycPDJzq6QijozU/PzUnOKUtOivT0yo0OyooPi/FwS/d2zw8KLE5IKUlJMDCgwPV09Le38lIyntx6q5sB5BfhDofy+CP5WgouLILgILiiUCqVqQaWam1coVaBKpfr188fXzx/nfnxXzs+DIKhUKIa6eqyNzaxNLA3JVjRDFwO7AJvw9LAqSXL7WIRsyJfbnt61tvfozPT72Q8gOAuCXxWL3xfmFarFRVChAn+rVLOLC58UP14rZ1+Av16rvj4Fvz8Dfzz/+er28xunD29ZIWHm1ZVlleam5ixNTAoPj/ELCHH1sCKQwp2dO7ictlp6G6eojZPfWJQsLFzaVJbRUZXXxy0a4pWNSar6uCUd7IIREXttC6+dVViZGDbYQN/cKVrGq1jRWLlWyh6qL+lk5zXTM6Rlqc30DDk9S1qeKSxNl9FzJOXZjSWZwuJMfmF6XoRfkLVxaoDHEjdHRwLGiYTxM6d5GRICLWnZoZ412XFyVv4Aj9FfX97OyhOXpNZlx9dkLOFmxRVH+6X5OqX5OmUHeRZG+BeEB2QFehVGBLKSlzCToioTI0RF6d01ZV3VJe1Vha2VBZ2s4oE6xtomwd7h3pMbxo6uGZ4c6NjSLtnWLtnYxB/lVa1urNncItjRJ9+3ovfI2qFj64bObFp2YdvwyXXdfw2Kz23qv7ht9OTagdMbR2/u3zGzc+v57Vv+3rrxxNYNN47sv3f8yOXd2+8c2nN738Tpdf1Pj2/7cf3wz9vHftw+9vv+afDZladn9g7xKpsZhd3cqpbqinYus5PH6eBVt/E5rYIaOY8jqmbymeX1FWV15aV1FaV19DJeVaWAw+KzWQ2sKh6HVV/F4pTTK4uLyvKyc1OS81KSGfk57OL82pIiIZvZKRF1N0m7m6SdUlG3TNTbLOmTS7tlok6JsEcm7JUJe6SCP/TKhH2yxr6mxj6ZuFcq7BTxWnk1LXUcCadSyCxvrCoXsyuaa5kdvOpeUf2AlD8o4Q1KeIPihkFxw6Covp/P7a7jdNZUdddWDfKrx5r4W/vkxzcO3zux+8vtqcVXN5Vvbi2+vPrr0fSnu6fe3zr58c7JT3f/fnfz2Otrh95cPfj++uGPN458vH74/bVDLy7sfzp94MmFg/+c2/f43IFXM8ffXT3z4fq5nw+vzT+7M//87tyLOwuvHv5+ce/Dvat3pqcnxyeb+O3JUVluVn40wBQPwZI0EJb6CA8i3gmhZ6OlZg1RM9NQc0WjQ6xM0sO9OPlJbXUVGwfkV4/v+fXyHjj7Fpx9q/r4FPzyCpx9D357DX56CX59Df54A86+BX99BL+/+/r8/j8XT+9dPSKjF+eGB8W52ReFB/RVV2yS89fLuOPyuh3tgoP9smODTYf7JPs6efs66vd3Nuxp444L6et4FRvFnPUS7upG7jCP21vNbmXQ1QwJJgZ4YyrOiIIx+I8X8SgKDknGIIgoGB4NJ/wHLIL4BwycgIaT/o2MMCIKRsGhjbBoIySCBsBoKIQhGmmMxZiSSZYGFGsjsrk52cQcTzFFYaywOHdDAx9TEy9TEzcjI1dDY3uKgTEKi9PVhWlr6kA0tDQ0tdS1tNS1dTX0ACgCqaGPUoNaAKgkVxdealI/vWgjj72/mXe8uWELs6A7JXIoN2FVRVZfXkJrxhJZZmJZiF+MnbU7jWaJxhvA8XY0q/Sg+MZM+kh142AVR5SR2FKQ1FuR0luWMMxKG63OWFOfu45XsK2ZubOdfWCAt7e39tAQ78iojJ0SZgpAkRpquhqa2hr/TtP88SIE8v/z4n9P3PwvO/4vL2qqaWipQ7U1tKDqUHU1iIa6FhSiByCwRobmJkYWJALVxMDM280rLDA0JjwqKig03CcgxNM31Msv3C8wwj8o1Ccw0MvPx83Lx83Lw9nNxd7FydbJ0cbRxd7Vyd7Fw807PDQ6OSkjJTkrOirBzy/MxcXH2NjayMjK3NzW3s7F083Xwc7F0tzGwdbRzdnV09Xd283D38s3KCA0Ijo+MTOvkNMgXb6a2zNc3TPKX75JPLpNtnKnZGyyd+fpKx9+vAHByy++bt53srVrgMNksUsKS1Ji43ydozzsOAUZmbHhGB0oEQEnACgCgCTAAZw+HKOrh9XRxenp4fX1SPr6ZJgeCaZL1Nch6WmT9XVIcF0iQocA6JAAHQJCmwDXIiG0qEhtEkyToKdO1tcg66mT9dTJ+mpUmKYhoGGM0DQBIMYIiDla2woPs8DCrAhwXxtjX1uTSHfH7CXhefFRKWEBkd5uUb5uhWnxlcX51ZVMaWPTqVNTHz9+Pnv6Wn5WWZBnkLeDs6+9fV5CbEZ0aHK4f0Kwd0pYcN7S+NycVBtnSzVdNTV1tZCI0LsP7itU4IdFxevFxQ8g+GxhburRo72nzl66c+/Tj58LIDinWPw9t7CwqFAqFYsLc7++f5n/+R1UKkAQ3DW+xdnSypxMszIyMzWyIJPNMFRrkp2/dXh2SIU0o2VNdONQBL83r3vt8PGZq+9m3yrAHyA4qwS/KJQ/FufnVfMq8Pfi3Kf57y8Xvj1Xzb6a//h4/uNj5ZfnytnXX57c2LS8nZGTTM/NyIiNWeLvH+sXlBQc7m1pTdXWyQgNHGsV9dTTxeUZTZW5/MJkOSO3g1XYU1s03Mjo5RZ3cgqG+JUrJJyVsppOTiFzaaioKHlDK2+8g79SzFojYS1rKOutLWpn5coZmXJGVgsjW1aRKSrP5BelNuQn1+clSyvyGgrSA62MXKnYkrhwelJcjIujMxnrTMb4GJP9zMjxHtZlCcH8ouTWqrxOTmFXdVEnp1DOyJGWpUtKMwT5ybzcpdVpS4oiA7KDvDIDvDL8PXJDfMtjw2vS40VFGV2c0r56ege7sIme01yZ21VdNtTAXN3UsHe4+8zmNWe3rN033LtCUD1UxxgVVK+R1m1tF+/okm3pku4Z6T65acWp8ZFjq3oPDDfvHRQfGJJObx6a3jJybGX32fHRG/u2T01sOrtt/NTEphNb1t88uv/ByaO3Du55dHz/ydUD5zb0Pz2+9ePF3d+v75u9fXj27tGFx+d+PZres1wuLs5sYxa3VhXLWcWyqhIps1heS2+tZ3XwOF2Cmk5BTXtDtbyGKWPR+fTS2rJiPpvZUMXkVtKFtRxRfV0Nk1nPYtWzmKySYnZJcS29lJ6XlR0flR4Tnp0YyyjIbqyuahfx++TSgdambpmot6mxv1nU29TYLeF3ihq6xLy+psb+ZlG3hNctqu9qbOgS1fdKeANNjctbJQNNjR2C2pY6loxTIa4qk7LLm2sYbfWsHiF3QNwwKOH3iRq6+TW9fO6QRDAsEfbzuf382gF+TX8Dp7+BNSyq3dAhOrhmYOavTS8uHp17fGXx9W3Fy5s/n8x8e3j+673Tn26f+Hj92Oebx7/dPvnt1vHPN46+uLD3n3O7n07vezFz8Pn0wSdn9z07f+D1paOvLh5+c/nYh+unv92d/v3kmuLlLcWru+DHV7MvXt48Pb2ya1lmdIo5zpiqizLQgYVYmLWU541w6SM1pcvYJdLsFGZkeJqnU5idYaAVxc+M4GdGSAt029Al+f701sKbBw/OHbp0cOeTy6dnn95efPtI9fkF+OM1+P2l8uPjhfePwG+vwV8fwE+vZp/df3v94pltG0aEtd2s0mW19JHa8tX8yh0tvIM9kmMDsmODsqP9ouN9jUf6+Hs7uBOSqnExc0sTd7yZt0bCWyFsGKirbWex1SgYgz+Q0TQimkpEU/9kRzySjANIWATxz2DqnxoNw2PghD9gEWQsgoxBUlAIMgpOwWOMsWgjAEYFYDQ0whAFGKIxJgYGdjZW7rYWTlY0c0sizYZAtCeS3KhUVyrZkUx2IFEcqQbWBApFD0BCofpaGjqaatqamlrqUC11bR11XbgmDIDAMJo6NB29AFPT8siw1qLsNVzGkXbRX/yqkdykteVZE9yydayCrux4Tpg3JypIkJZYkxgfY2dvg8AYayPtsYaRVh7pjkG1S1LXNPAODXb+PdYxtbbz3Krmi+vbLm5on9nYcW6N/Ny6llOrZGfXy4+PCk+PSS9PDLUyMmxw+kgNNYQWRA+qo6Wp9X94UReiqQPRgP5feRGqBtFSh0LUIOpqEHU1KERTVwuqj8OSTY0tyUQaHkO0tbAJ9guKjVwSFRQa6uUX6OYV7OET4R8UHRQaGRAa4hPg5eLhaONgbWZlY27jZOvi4+4bHhQRExkbExUXFR4bFhLt7RVgZWlPJBphsVQy2cTQ0MLczMbGytHN2cve1tnMxMLc1NzSwsLK3MLawtLZ0cXXOyAiOj45p7iomtfQuZzdMkhvGqhsGWG2jPEHtgqWbe3ccnD65ad3IPhRCd5+9qazb6iaVcUszK4rzqnMTAh3tU0M9Iry88Tq6xIAOAGA/1lDJCJgOH09PEyHhNAj6GkR9KAkmBZZH0LU1SDoqJP0NIm6EKyOGl5XjaSnToKpk+HqhiiIOU7biqBrS9Z3NgDcjbE+loRAO2qEq1mcl2Wyn11htA99aWh1ToygJEVWmddRV9ZWV1ZfklaaHJEbGyhhFa/padq/eeXpvVunj+y6N3Pmye2bD2/fBxfBd28+FOQxrUwdrYytnS3tcxKTe2TSsqyMSD+vuIjQuNi4pKycpWWlTrERmjQCBIuxDwndOzX1BQQfg8q7oOqGcuHQyycjx4/1TmzffPDI7cfP5haVChU4p1D+/P3r16+f879//v7xdWH2Gzj3EwTBmdNnI3z9rKg0GwOaGYVkbWBkYWhhbGhLpDkRLAPMAtPDGE0pTSsSpCNR9d2lPRvHjl+/8PrXSwX4GQS/guAvEJxXKRYWfsz/fD/37dWvzy8WZ98qvr/9+f6J4usbcOHrg0unBMwSZn52WWZabkJCSUoGO7eInpoVZOfgZkjhF2f18Zniiqymypymylw5I7+lMq+ntniIX95SmdnBzl8h4YyK2csElcsElXJGdmPh0k5WwXgHf4RPH6gpGhVWDvLKumsKO9i5bVW5LZU5soosKT2bV5DckJ9cm51Yk5WYGxngSES60XAZwb71eVmstKURjtb2OISnASHY2iDS0TQj2KUyNbwuJ05YuLSZntXBLpAzssUlqaLiVFFxmqwsW1ycUZkYmRvqm+7nnurjmuHvmR/uz0mLk9PzuzilHezilso8OTNPXpXfySldxmetbxHsXta5f0X/jr621ZKGvuqKobrKDXLhZH/rvuHu/aM9e5Z3HVwzdGrLyr83DR9a0TneWrNByjy4TDazdfn0+NCB5S3nxldc3zdxZvO6M1s2nty87sz2zTcO7r1zdP8/Jw5e2LZub3/zzJblDw6ufXZy49uprV+u7fl8fe/3u8fAN1ev7lvfQs8V5qfIyrKbGXniiuzGsixZVVETq1jOKe1qYPYKqvuENb2C6l4ep62O1chmNNaw6pkMTnlpLZMurONKBAJBTW19VVVdJYPPrpLVc/mVFWUZS3MTY3KTE3JTEnKS4nKXxtPzsgTsynYRv0cm7JHye2XC3v+JjN0SfpeY1yNu6BE39En5/VJ+n4TXLarvFHJ7JbxlrZL/j7G77Gr72/OHT/DiEuIhuENLCzXqLlRx1wAJEnchgeAewd2KFi3uxVtaKFClpe7unusGvznnzMx/1rrWet/4Zj+B19of2ZEkcMTxrOxYWgodx8dHsLDBnMjQODw2lUbI4tCEsSwhl5XDZuSwGEImLZNGymKQxGyqiEnOouDSSdhUfFgONbpMwGrPS7/YWHZztOPV8vjnu5ffLY+/v3Hx/fLoh+WRTzfGPi2PvFsYeLM48Gpx4PGlC3cvnl8ZaXww0fZwsuP+eOvjiY4H4+2PprqeXep9eqn36Vzvm8XRd9enP9+89vP+6qvl5ab8Qo8Dh22hUDMt1fAT+6YbC95d6Xt3qefZWNvDgdbbXc0LrecuVhe0CpNqktgFbEIaHi2mR7eKUy4UZmWQwrFnD+M8TsRHBuXzaY15aWOtlW/uzv39+ODvx8d/39z//eKu9M0j6ZfX0nfP/9y/NdVQURZL7hKnjpbktKSw21KY3ensngxOfzZ3SBg7ksPpy6C3J+Ib+FGN8fjmZEZdEquczyrisnKZ9GwqTQaihYRq68N0UFBt/bVvuK4BTBcF1kGCtBD/ip4mXFcdqqsK0lUFAdXAQDWwrjp0jUYddZiOBgKsa6SnbaCpCtdQRehoGGhrorR0UDCEpYXZJnMjGxQYYaQHsQRDbcBgexh0PQRiowuy0NUz1Qai1LT15FU05eRVFQDKcjLr5GSVZBUVAUpKsutU5FS1FTVAiuogGQUrLU1Xh40Mt9N5uLBWHqWRGFYZ7tPJxvUIqBX4YM6pfZ7WRqHbHQS+3nxfn+PmVlbyataKmvZqYCc9k31gc2cja+aZM/2itJnyrOmy5IkS/my54HJV0tW6tLnalPnGzCv1qddasuabMm60iR8M1XYVJJ7YYqMlJ6MiC1BY6y8CFAEycv+Xi/9PHeUA8mtZc1EBIKsAkJWXkZOTkZOVUZADKMnLrZMFKCkqquoBoQgYCgaCoWD6DhvsD+8/4Lz/0CGn3Xs3O+3fuvPQzn2Hdu7bu3Xn9o1bNljZmRuaGaNMbMxtt27atn/XAefDJw7tP7p9205rCzt9hBFID66tBdLQAAGBCFNTWzMzW0MDMwN9k/U2G9fbbrQwszI0NEKhkAYGKFMTE4eNjnv3HDxx2s0rCBOMo4fTE6J5WTHxkgi2yCcmBccroqSWJJQ3NE9d7ZlbujB+qa13KE4goBFxbDyWEurLxgRQgn1O7d1hY4TSVVXRU1fVUVEEqioCVRV1lOV0FGVB6+Sh6goIdUWUtrIJSMMKpm2L0LE3ADmawnfYGB7abHlip537wc3+J3aGuuyP8XGmhrjERnolEgIyaKFiLrYoPqYyhVyfzW7J5XUWCAYqMweqMgaqMgZrsxvFvEx6aKTHfo8D9uHuB+ryE1evDD+8Nvbi9uzL25ee35x9fvvq0zs3nj94+PPL77lLSwnxOaWFtYRIypHdh0/sPRxLoUYFB+3atHHL5u0bj3jZuUfvISW5Z5aEFtczG3uzBqZ7Hrye/fx75qd04u/vkV/fet6+7Hv+5NrHj/c/fXnz/eeH77/effn+48/fP3//fvny+e3rl98+vf/z7fOvj++lv38/vHnL79QpQx1dewN9BwPEBiTMAgI1g6GMEKYIuCUIuV7LwNFou8uRCEFwap1rfOVeer6X8Lx49PrFB+/vfv39USr9LpX+lP7+8/v731+fpT8/f//w6vPb5z8/vfnx7vm3t8++vHxQnJUc5uWK9fHGeHknURjlGaLqbElhQjIl0Df42H5BdIiQjUshhPIxfsxgzyRccGLUWr/QJ50YLKRjhHSMhBWVig+KdjnACXaJDXHLZWLzWZEZ+MBsckgONTQF75cY6RWP9Y7DenPD/9niZ4V4UANcw04f3GdtbAvS2GYEP7rRJsb9LDPEP+L08YN25tsMIHstEYc3GJ/YbO53yDHy7B6Cx2Fm4Bl+mAc72IXuf4q19n9VAa78MB9OsBfV52zk6aPBh/cEH9oTceIgM8A9JSY0KSqIH+4dj/EVRAUIYgJTCGghM6ZUQG/MTmjKSSjl04XkqIo4Zkt2YndhdndRdkdeek9xzmBF/nBtUXeJ8EJ+Wl9RepUAX8QIGyxIvFQnnqjMas/hr7k4WlN68VzVcE3ZTFvDUl/nUnfbUtf5dmFKtyhxobnoRkfRSl/p/eHyp1N1Ly6ff7vY/XVl/M3CcEMGn+LuTPc5zUN7cdGe7FCPWIwvP9JfEBOUiA9JIoQlE8PTyNgsWnQ2h5IVx0nmMuMZdGp0ZICHm7fL2Ug0mhqDo8XgaDHRTHwMn0rmEXExAT5oTxc8OgiPDooM9A31cgt0OxPodsbv7MnoIF8uARtHiUmPpQsTYsVJ/Ew+O41Dy+IxMnm0TC41g03OYJMzudTsWFoOj57Fpf4rOTy6KI6Zm8DJ5FATydGcKDQLG8KPwSaRCak0SgaDksNmZLMY2SyaiEPLi2VIOLQcBknCpIjp5CwSLp2AzaREF/CptZlxPWWim0Nt9ye7XlwZeL809vXW5I+Vqa83x19e7f328PKfl4vX+6r7SpJu9td8XBx+ean72VTHk8n2J1MdT6c7H0+2P5xsf36p69VM16vpvhczw++X5l4vXpnuPN+Qm5kfT+kqSX062/7lRv/Xpd6Pc11f5oc+XR39MDf2dnbow+WR93Ojby+PvpodeTrRd3/kwq3+tqtt5ybrS3tLRbVpcfkccgYJk8WKmuyq+vbypvTTI+nb1b+v70rfPvzzcvX3kzt3R3u78jIv1hR+nJ/8tjT9eKjtTkf1QDavJ5XVn8EeE/NHhJyuFGKLILpZgGtNoXZkxrZkxtUm8Uv53KJYbkEsTwamg0IADZF6RnBdA6i2/r9d1EaCtBBgbeTaB1AD2RoXKAAAIABJREFUpqMGAWrAdDUgQDWwrjpYRw2yFi1VsI4mHAo01tNGaarBNdTWXNTX0ESAwMaGKBsUzASqCTbQAVuBYTZgyHoY1A4KttLTM9bQgimr6Mop68iv01RQVJMDqMjKrJOTVZb7t4s6ihoQZU1tGQBcXn6/iQn+xNEcLLoIG1SNDbjAwnXHkvsSmVXEiKidjsf1oehtm/kenoxTZ4/oGzsoa27XADtpwXbqIA/CzQ7AjIK2be/JSrvbVf90sPHZcN2L0XPPR2pfjNU9Gqx6PFx9r7dsdaD8TnfRUqtkqbN4sj4v+PhebVkZVVlZJYCsAkBBHqD0ny4qKCjJyyv+/3dRDvCPiwoy8vKyigpyyvKyyrIyirIyCgAZOTVlNQsjMzOUMVQXZGlsunub0/H9Rw7v2r9ny869W3fu375n92YnB+sN1sbmRggDJBihD0VZmlitt9qw3mqDvY29EcoEpAfV1gRqaejqaINBenA4whCJNEUiTa2s7K0s16OQJqbGFpZmtuam1mZmVhYWFlZW1g6bHA/uP3TmtJuPPzoYQwyJpkXQBIQ4IYaZEUbNCMIl4zkSSryYkpiN56eQ49MosUk4CpPFZMUyqIkMQjwhnIH2TqFg6WH+zju3bDA1tDdFbbHSd7Iz2utgfni7zam9m7yP7Qw+eyDa7wQl1JUT5ZtADslgYXLjCaWpjKosbq2Q15wn6ChJuVCe2lWR1l+dNVwnHKrLGWsUTrfkXeooutJZNNdRuNhbvthXfmu49ubQuYXusqsXSgcqU9OJPl67rWPc9jflJV2oKZga7FiYm5ienRibGm/p6mi70Nne3VNZ11x67nxJdWt4NDsETU8Q5O3e7myCsDWGWVgZ2xghTeFglJ6hDXivv1lYmmvxIGvqYf6TX03fpb2/pZ2f/nZ/+d3341fvty+D3z6Pf/9y+fuXlZ+/Xnz//fnHnw+fvr988/7tx49ff3z78fv7t+9f3r559f3jxy+v3vz99uvr6w/ciBgbEGwzCrUJDraDgmxhEGskwgQKNwDrG8LN4HArENIeaLLLfK/focgUl7iKk4KKo+y8oLRqSf/C2KP393/9/SiVvv0jvf/q/bO3H7/8/PXl29ePn96+e/Xk49vH0p/vh7uaI/w8PZ2Puhw4wIshNOQVnRPl1mQL2wsLypPjhUySkEXMZuIzqNGCGHQs1j8O6xsb6p5DDc9nRWcSQ7NI6Hx2lJAaFnx4W2KUnwDrwwo8K2ZEFnDxWWR0FiU0Kdo3NtSVH+EZG+HJDfdkBLsyg93JvqcZwR6R7sf3WBpsgGo7IEE7zQwCD++n+nrGRYRgzhw5YG24ywx2dKPxqS1mXnvXR57dQ/E5xgg4xQg8TfU7SfY+TvFypnqdYAe6JWD8EzEBCRGBgrAAfqgvN8hLEO6fTYoU06KTIgM5QW6xaE9+uDcf65tODMtl40oF1Ibs+M789Pbc1A5J2nBF3mh14Uh1fn+ZpCM3s6swZ6SmqL9cXJPCacjkDZRlVQmIBYywkbL06XPikbL01uzYidqC+fa60ZrisXNl4/UVc+31d4a7r/e2TtQU1yUyR4rTr3eU3ukufTBUuTpU9mCs6tlsw+v59hdzbX8fXbk93MoPdse7HGEGuND8XSh+Z+nBbiy0TyzGTxATnIwPTSGgUwjodCI6jYpJouES6LjMOA6PQjx96KCjtfXBHbuCPb2JEeFUbAQbF5nMoCYzyJSwoAgvV2JoADUilIYJI4eF4EMCsQE+aG/3AJeTAWePoz3P4oN9mdGYBBo5ncvK5LGyeIwcHi07lpbFpWZxKFkcanYsLZtLzWSTMzmUrP9ici0iHkMSz5LEsbLYlCRyDC86PBYbzsWExUVj0mnkHA49h0XNYVKELHIOgyJkUERMqoRJE7OoQgYxm4bPpEZlkLE5VGxlErOrMP1SS/nqxY73ixe/3Z75dnv676Or0pc3vq/MvLjU/XSq49Xlntdzva8vd7+63P1y9sLzmc4XsxdeXup6danr2UTbq+nOJ+Mdd4dbH0z1Pb0y+vbG5Kvl0XfXh7/eHv6+MvT3wfjflbHfdya/L1/8eX3q67Xxz/MXP82Pf5wff3t55O3cyKfFyQ/Xpr7emvv7+Mafhzd+3L324/6Nb6vLb67PvLs79+ftyo9nN/+sdR/fPP71aGW5v3O4qmh1pPfPs1XpkzvShzelK1dvNJe1xZLqadgGBrYzntCdRDzPw1TSAhv4UX1i3nBJRl9h5vnslJqUhLIEQSE/TgasDYfrofQhRkiw4VoFFQbUR4AMIDqItVIqSAsG1obraUK1VcE6ahAtdYiOGkRbDaytqqejBlqLniYUCkSBgQa6WvpaGghNDYSmBkJdDaYHNNSHW6IgpkhtpIEm1EIPZg2CWgD1LIC6liCgKVAXoaEJVFbVkl+nIa+gLi+rKgdYJyu7VkdVBCgpyShryKvqKWuC5FXAMgr2IIj/rl0MF5e4M8cKAt36YqkjybzueHaWv+dJJNxJXT1o0+bYsx7sU65uZrZHwKgjINRBXbiTOuiYoaXHhi2Eo6dak1IvV1deLBb35yZ3C3ltadS6+KhKblgpIzSPGJiF9UwJdeEHOFO9DpG9jx+2NwfJy2jKyanIyikCFBTl1skBFAEAOXlZBWVFJSVFeXk5WQU5xf89dyMvpygn/+/pm7XIyyqsuSgHkJcFKMoClGQBSnIyisoARUUZAFRTC+3pfWrfAZQu2AyOsrew3ee0f/+Og7u27N69dffOzTvtzG2NIUgEEArVBetDEBaGpjbm1uZGZnAQTEddW0tDW1NTW0cHCAZBoRAkFKKvjzQyMjQ3Mba0ttpgaWFnYmxlamJlZmprbGRpbGRhbblhg53Dnh37nA87nzpxNiAwIjSCFI7nRNGTiLxsikBM4GZFUpMpnCxeUi4vURSXJIpPlfASsuhMHovBSuCyklnEFBomiRCSRg5OI4Xwo/x40f7pjIi8+JiC+JiyVHJtDrMhl9NcwGsrju8sT+yuTOypTOqtTh6sSR6qTR2pSx+tzxytyx5vEE42iabOS2bac+cuFFztLlroLbkxXHFztPLmaMWDmaaV8brXSz3P5jvf3R59c314pjW/RcLGuziFH7FvymC/W55+eHmSGYMPCIgIoyX4sDLOsIXOLLEzLedQdPLWAJrJYX8tmwMKsI2KOjYqGlaaalYgLVuIrp2mppmSmqEG1ErHbj/UnbZJ0Oh1fp489yzjxc+SX9LqP9Kanz+bf37r/vNj4Ofn0c/vLn/9fPvXz6e/fr/++OPFkzd3b99dvra0sHDl+s3FZ6+ffvv1/cv37+/efvz46sPvL7+kf6QV8TkbtZGOcIMNSIQtAmqLhJlDwSZQsBkCZopAGMENUAgTGMJCB2YJNNhos+P0mXCuN7/kTNK5Y3FVJ+LKmU3T/U/fXf78t/Hq3azzfb0Ld558/vLhz69XH1++evvw2/eXTx/dSOKzXI8fcTt21NfZWUAkFiUm5XN5dRkZbXm55zLTGkVZdTkZRUn8wqS43DimmI3LokTkMqPLeaQSZnQuJayIhc0kBJI8j6QQgsRcHDXwbCI+RMIh5XII6cSQpGh/drArF+3JDHXjYXwZQW5U/7NE75PUAFe89ym33Q5OprANUO3thrBTDrYEt5OJkcHcUM+Ik3vdnGzObrVw3W55eoux/8GNJK8jRK9jeK+jtMAzRC9novsRXqCLINQrAe2dFO6XiPbNiAopZOCLueQiDqmITcohYfghXiw/F36IV0pkYHJMoJCKrU5inkvnVCczzwsFgxXioUrJYIW4r1TUWyLsLhJ1FUl6SnIHKnLLBFQJM7K/PHu0WpwW7VfAwo7XiMZrxd2FKe25CRP1BTPN5RNNZSO1+Rfrii63VN/sbVrurOnJSzwnIM7UCJfaCu50lzwYqnw4XPVotOrxeM3Tybp38x3fbg5/vz3dmZ8cdWof0eskydclxussOdCbEuxHC/XjYoPiooLiIwMSogNS8IGppOAkQnAiOSwrlsonxhzftcvOyHizpY3H0WOcqCg2FsMID0qixiTSccyokCg/d1pYEBODZkeF0zGhdGwYFRtKw4TgQv3DfNzCvNyCXc/4nDgeePYMPjCQiY1IoRMyWaQcLk0SxxLxGFkcaiaXms2j/yMll5rDowv5jBw+I5tDFXLIIi5FzKNK+PS8eHYenylkUZKIkVxsCBcTGotFx8dgkkkx6TRiFoMsZtPFHJqETROzaWIWWcQkCRnEHDohmxaTTYvOpmBzqJFFPEqLKGW0puhmX8uLS8Nfblz6s7oofbj05/7C19uz76+Nfl4efXdt4PVcz4u57tfzPa/ne15e7Xp9tef1fN/zy92PZzoeTnU8mO54MN3+YKrt0Uz788udH5YHf96d+HN/5u/9S9L7s9L7l3/fu/zt9sznG1MflsbfLoy+vTb6dnHs3fLFN4tj765PfVq58u3e/I8Hy78f35Q+vS19dufP09u/Ht2Wvnn+9/WzDzeXZpsaxs9Vv5m7JH10T/r6qfTpvT+3r74YvdDIwmW5Oef7nM3zPVUa7tGbSJrMjWuIxdZwI0aKk+dbyubOV07UVYzX1XQXFZcnpsisQQjXQ8H1UP/M3WjD12ZTQVqwNRRBWjA9DYiOGkhTDaylBtPWgOpowv6ZvlEDaavqATXAEF19MBClo4XQVIdpasA1NRCa6jCgDgoBNjGAmBvqGRvr6FvqoTbADRwMDNbDoZYQoAlIV19HR09VXVNhnYa8orqcnJqs3DpZWSXA2qPbSgoAJUWAgqacCkheDSqnbKik4giBn16/nnniSB0poodP70+JO0cjEvbuOgqHb5BT3K0Lxu0/ynPxDtiw5ZS+6TGw/m41nc1K6qfN7aIPnuR7Bgox+MSA4MiDe8P2bgvdbR+0wzJwh1nIbqvwfeuxBx0i9m0O3+8Ydsgx/Ng2nNth9z2bDTVV1WVk1GTl18kqKgKU5AGKABmF/3ARoCAn/z9RBMjLAv5bWxEAkAMA5GRl5BQAsgoAOTmAoixAESCrJAtQkgcoKMvIKcjI2Bsbi+Lj09nsA46bkVpAUxjKwdZxu8OuLRu22prbmeqbIvUQMG0QXBcC14PCQTAUFImCIiG6YG11bTUVdU0NbW1tXR1dIBgEhUH14TADQwNTC3MbW5uNFua2hgamBigzM1M7czM7faQpAmZsbGC13mrjdkenA7sPOh896eMdRGPGs+Oz2IkSTkq+IKtMkFkSmyRJTM8XSsrz8ioluVXivPLcgoq8/BJhVlZKHCeFhZfEE/N50UJGiIgRks+LrEijdBQnjNZnD9emjdRljNZlDNWmDtYkDZ9LHj6XNFyXPHIuebQueawh6WJD8sXG1PHGtImGjOnm7EutwiudkoWeguWBklsjFbdHK1cu1jyYabo/0/hkru3t9YEHs62Pr154c2t0fqAa77XnjCM8LvTYrZ7KT/NDn1YX20sLbU0sDEw3bTziv9GXvoMo3kYr3kIrdaSWbIgWGnmzNXf7yVkclENuU9TdoKq1XhfkoAvZrKJnLwfeqGGzD3o40IQg2lE07DO4gl98nfjyl+SXtPDP37LfP+r+fGv59bXz28eeD28vfvx07cevh7//vv8jff/p+5MnL64v3xgfG+vr7hjs656dmrx7+86Lx8+/f/ou/fVX+udPV0X9TkMLWzDcFom0QcJt9eHWCKgpBGgK07PUh5kh4MYwuBHC0FDfFAYzhcHMEIYbLXe7H4xO9Umpd0us3UUWHeaXMTqu1t1/3XDvfd74QtXk/Oid1cVH9+8+ubdyb+ne7aX2+oYwb/+Y4FBiaAgLG5EbF5vP54rYtDweqySRd6G0oKuiuCw9UcRjFybw8vm0Aj4ln0XIZ0SXcwjV8ZQKPrE0jpDPiSqMI1VlxGbQsJk0bFEcvTielooPicf4pOCC+RE+HLTnWmeRHuhK8jlF8j1DDXSLOHv4xBabLQbg7Yaw3SZwz52beGjvLDJGEOlH9z+FPr797Dbzk45GLtstvHfbRZzYhfM4TPE9SfI6QXA7zPE/kxjunYLxz8SFiMkYEQUjoUUWsPF5TFwGHh0b7EHzPs30Oxsb7JFDiSjg4MrjKbVprKpkWmk8sTGT01ua0V2U3iJKbMwSNGUntohS23Oze0okNSncHEp4TSpjoCK7Pp3N8j9ZIaBM1uWPVku68tM681Kmm8pmmivGG0pGavMn6ouutlYudVRN1Yqb02jtWcwrDeLltvw73SX3ByvuD5Q/HK58Ml7zbLL23dXWj0s9325ffDHXlxjpG3h4B97nLM7bLcrTFR/gQ0X7szBBXGwAP9JfEOWXHOOXSghIJgYmk0IzWQROFObo9u0bDI23W9m4HzgYFxOdRiMlkaMzWIRESiQ7OhgX6B7p7UoNCeREhrOjI+hYNCHUnxwexIiOIGNDiWHBMUH+4V4eQS4uQWfO+p88GeRyEuPtysCEJNEIGRxaZiw9i8cQCtjiBHYOn5HJoWRyyFlcipBHl8TRxTyqmEvKZuGzGDE5LFJuLC2XR83nM4uSeDlsSgI+MhaLjsWE8iLD46LD0yi4LDoxi07MYZJE/xEhkyhmkcQMfDYlKoOIySBisinREga+KoHdVyy81tnweGrw8/VLv1YX/jyY/35n5uudyS+3xj/fHPt4feTdUv+rq92vF/reLg6/Xhh4tdD34mrPs7muJ5c6H892PJ5uf3bpwssrPW8W+t8vD32+Ofr9zviv1Zk/D6/8fTQvfTz/++GVn6uXv92d+Xx78v3Nix9ujn+6Pft6eeLt9em312feLs/+fnjj98Mb0ke3pC8e/Hl87+HkWHN2RkokpitfstjROl5Reqm2/MVY31JjRTUjpjQysDYioI8W088hdLOjR1Jps/nxw2JOvzh2pChxoDhluFI41VAx19Z0ubVlqqFJZk3EtfyLQ7A2/F9G/msAR1cdrKkK0lKH6GjCgNoIkBYMqAHRVtXTUgECNSAQXSRIV19bE66pDtNQh2uow7U0EVoacLA2ygBibgazNAeb2MBMHI3Mt5iY2sGhxjqa+prqCC1NPVUNDXlldTkFjf9yUfmf4qSSIkBJVUFVR0ldT0ENpqQKk1M0Xad2euPGBH+vKkpUu4DRKmAl+bm7WZnvAurayMmbycicMDHH7Nrva+dwxsjiGAR5BAjbrQU+hDBFOx3kewSKI4kFeHJKcEBSkFcq2j0tzCU9wiU7yk2E88kjBhaQ0AUUdBErvIiDLeGRkvFhu21M1GRkVACyKrIKSgAleYCi7H9zUfb/7aKs/D9vv/3fLsoClOQAivIABQUZgLyMzNGtmwvTkipyMuJI+CNOToYgCAqib2NuZ2Vmi4SgYDowhB4CpguDA+H6EDgcBIMBISBtPR11bW0NHaAOGAqBQ6AwGAyBRKL0kUb6SCNDA1MTYwtjIwtDAzN9pJE+0tjYyNrM1Balb6aPNEXCTcyNrTZY2+/euvvUsdPeHv50Oo9Mj2Pw07lJIk6CkM5NozAFfEFGVnZ+QX5ZaXltWeW5c3XN7e3tLY11FUU5VZKkpqKkloK4BiGjIhlfGI+tSCf3VCZf6Sq6PlSxNFB+tavoWk/JUn/pfHfB1a7cq115a5nvkcz35C705i705M53iRd7864PFN4cLrk9VnFvoubBdP2TS80Pppqez3e9Wup/drXn/lTHeXEcF32Wh3HDuOzw3meZywqePS9eaC+aqMkZKhfm8Zk7N27S0UXArXduconcho5zjMl2YFZs4tXbMspNsVkwD8Y6J2+A2T55+GYliL0KzEEF7iiL2Cxjukdjj49+MMcureFg61zg7BPS3fdJb3/n/pSW/P5b+et37Y+fjb9+tv361frte8OrD9WPXtfdfzX37vPDLz/e/Pr7Qyr9/u3n05XVqyPjg02tTUVl/Q3n78xf+/LqlfTvn2uXpw7t2IzQULNBIDcaGWyzMneys1xvhDCF6JjDwOZImDEMaoxEmRlZmBha6iPMEQgLCMIabOBgtePMmZj4kIya04kVO7n5+5OqSD1Xqx6+PHf7pWRgonpwvOvi9PDo+OzY9HTv5Lm8qqI0cYVYUi7MrMnLLskU5PDJacyoLC6hWpjUWJBVJ8ksTolvzhd2Vxf21hQOVhdN1JUvdjTeHepcGeu+M951d6pnvr9puq2qrSCtJI6ay4zJY+GK+GQRI4oV5JoUHRiP8aX4nmYEudED3aJcj0W7HWcGe9ICPfwP795lrr8ZqbcFAdxngcK5HM2mYCXMGDEzkhNyNuCgg+t2y5MOxmc2m0Sd3ktwP4xzOUzxPEH0OELxOcZDuyZifbLJYaXx5CI+UcTA5rJj0kloqt+psBN7YtwO8zA+mZSIkjhyZQK1QkAqj8MXc6PL+LjmLE5PYfKF/OR2SVJjZlxDRnxHbnp3ofB8TmoWGZNBRDdnx7WKElKi/Klex1tyBGMV4qEyUYc4pUOSOttcOVlf1l+eN1iZN91YuthZc6W5uDtXUB2HGypKmGsQLbXm3u0tXR0oX+krWh0ofXyx+ulEzcvZxo9LPZ9vjPy+PzdUJcKc2R/svC/GyyXayxXn50kO9qGj/VnhAdwIPz7WNyHKLxkXmEwISiSiUxl4RgT64OYt6w2Mtlvb+hw9JsBHJxGj4mPQ6YyYJAomNiYo2ves5+G9PkcPBp12poYH84nR5PAgXIgfKSKYgkXTIsPp0RGUiDB8cGCUny/Gx9vv7BmPk84eJ5x9z55C+3gQI0LiqIQMHjMnni0UsHMELGEcXcSjiePouQKmmEeR8KkSPlUUSxbFUkWxVCGXksUiZrNJEh69MJ5TLOBKuPR0Ck4QHc4JC2Cj/eIiQ5IJmCwKTsQkSjgkCYeUw8CJmIRcBkHCxIsZMSJ6tJgRI6bjcshRWSSMiBZVwqeeFyZO1BffHm55e23sy+2pn6tzfx5e+bl66evKxMebY28Xh14vDLy5Nvx2cfjNtcHXCwOv5vtfXu17dbXvzUL/f6X37bW+d4sDH5ZHPt+6+H1l6tf9S38eXZE+nZc+nZc+mf/z6Orvx/M/7s9/ujn7ffXar4fL31auSZ+t/Hqw/O7a1NOZ4f6yvIaslM58UWdJfoWA57Vt0xFjJOHovvzo0DomvpqM6RfQ57MTVgozbhQkz2QwRlJIo1m0oRz6jfPil+NNd/pqrjSXjFZIuvKzmzJTqxL4Mmu1039lrWT6Lxr/VU1dW8/Q1oBqa0B1NWFALfg/h+pgXTWQ3n93ce2+qK2F1FCD6qjBUGBTS6SdNcJqA8pii4mlg6GRBQiIUF0HWacEV9eAqGtpK6lqyCtqyMupy8mryMmtuagAUFIAKCnLKqvLq2gClPTkFUFy8voKykfXr+cFeBeQsM1J3CJqTOiubfsQUDtlJXtVtfVKyjuAoFOmFq7mNq6mVmdQxuEO2yK27jlrbh/ouI9yzD3BF11KYVUymfVxrPp4Sl08vk4QfS4+soYfWRMbXcPDV/JiymKxJdzIwlh8XizRbd9WHVmAGkBWVU5B8d8uKiorrlNSUJKXlVeUU1SQ/Z89RXk5BXl5xf9RR/2vuZt/uygPUFCQkVOSkdGQkw04eTQ/MTY/kVeek8bGRe6w32BpaLp5w5aNdg6GCGMkGImCGkB1YSBNPRgQAgFCwLoQoJaetrqOrpYeDIJEIg0QcH0EAoVCGRmgTFD6xoYGpkaGZkaG5hbmthbmtsZGFvpIE5S+qZGhhbGRFRJhbIwy3WC9fve2He6nXUICQ8PDo/AkBp2byEvMSkiXpGflZ2RJxOL8kpKKc3WNLa2dre0XWto6Oi+0d7TVn68r7G4s6K3PGa7Pmm4TD9Wm1GWTz4lonWXxFxuz7lysvTdZf2Oo6u7Fcw+nG2+PVt4Zq1q5WH1nrOrOWNXKxcqV8cq741V3xyvvjZetTpY9mKp4MF31YKb20aX6J5ebH8+2vL8+8OHW2PMrA1c6azLJ4Z67NtmDVYyVZYIOb3o02/loum2qQbjQUXJ/7PzD2b62YtGJXTsM4IaKGnAV1AaDPW6OIfyNlGKHuPP23AYLUrEROkPXmSBve1JW30kR4agItZdHOMqa7FZwdNN1o5pQ8jcV9h3rux5y7SXt4ZeMj3+Lf0qrfknP/ZKe+/Gn7tvfpl/Shl/Solffk2+95F+5n3F5tWB2pfbyyuD1R9dXHz9/8vbnq+/SV1+fL96d6R5sq669PDH25eune/cXz7ochOqo2KIQdijkFgvj3fbWjhZGVgiQDQpiiYSawiEmcLgxEmWEMDSAGxvpm5nqmxrBDCFQQ5CJndn+s/uieKcSS06k1uzgFBwQlLEuXG5aed28+KRxYqlzYqlvaGG0/2pfx0RbfVdHU1tlUUFJbmZpXkpeOiuVG5WfTG8vF0601z6dn34yN3lvZmxxrGdptPv6cM9yX+dCZ/PN/s4n85Pv7sz/fnVP+u6+9PntD9dnZprLBWgP9OFtfLRneSJjjUZemBcj0IUe6Ir3PBF0dHfk2aPMYC8O2i/a7cTRjVYOSL2tBtBdZkifvVu5oZ4iRkxRHFnEwLKDzwYd3nx2i7nrVvOgg1vQR52wznvwLoeizuwNd95OdD/ID3fLJAUXxOJy2VFp+MDkmAB+hCfV7yTB6zgrxDWVjM7lxNQk0ZozOeczWdUCfAEzvISDOZ/J7itK7s5P7C1K7chN7hCn9JXkdOam59JxidjAUj61Kz+tISM25vR+iuex7ry00XLxYLGwXZh0QZw+11I7ca68tyh3sKLwSkv1QnvleLWwMY1en0SeqEyfrc1abJHc7Su911d2p7vwbl/xo5HKR2NVT8ZrX19pf7vQ+/nmxQ/XL2ZSwz32OkR7nsb7ucf4uBH8PCmBPrQQXzbah4fxjY8MSIgJSogJTiCEJdPx1PCQA46b11z0PXZUgI9MJkYm48OELHwqNYIXE4zzd/U+su/olk3Htjkwo8JKMpOz+Cw77h6/AAAgAElEQVR6FJocEcSICqNh0dTwUGYUhhWFoYaHktCh0aEhoYH+AZ5e3q5nPU6f9Djp7HXKOczHnYoNjSNHZ/LouYncvASOOI4u4tNyuCQJn5oXzxDzqUIuRcil5HAoQi5FzKOJOBQhmyTiUHJjaYXxrJJEbmE8U8QmpRAxsREBHLRfHDYwhRCeRYsWsfBCBl5MjxEzYiTMGDEjOocWKWHgJXS8iBotpkfnULAZBHQOBVMUS2zKjh+sFC721D+d7X2/fPHrnZkf9+Z+rs59vzv75fbM++Xx1wtDL670vbza9/Jq34srvW8W+t4vDX+6Mfrx+tCH5cH3S/3vFgfeXRt8d23w/eLQp+uj3+9M/ro38/vhZemzRemz5b+PF6Uv70ifr/x6sPx2YXKpq/FKS/VQuTgTj8a7HiuPZz6ZGfnz+vHLa5eFRCzh+P70QE9xqHcVMayFEXOBFT0RR7rIww1xMP3c8NGk6Et5rMWqxDutwg8zTdLVqb8r0+/mBq531JaySSF7t8noaUL1NP+pl67dDoEa0DUaQVpwkNbaCQSoDgFqQHQ0YTqaMKAGDKgO09UAAzUgeuoQoDpYTxMK1dUH/w8XNRHqqhBNFSgCaGKpb2eLsttoYLPZ1NrRyNgKAkaqqYCVlWDqGnBNHaCKhpaCsqa8/L9cVJJVlJdVlpdVlgcoqimqaims01NaB1ZUBssp2IDAIUcOSej4Ig6V7H76oJnhBk11K2Ule3X17brAAwjkKROz00amLsZmXhZWnOMnGUfPnDJa72KxxW/D7kDHPYzTbqLIqNpYRi2fWB0bVcPHVPPCK7nhFeyIci62nIstjY0oZIXlsbCliXScz2kTHQ01GRlVgKwSQF4eoCAroyAvq6SsqKqksE5BVlFJVlHxf83a/F/b/f9ycY1GOYCCgoysCkAGoaVKQfvViFJzBayCVF4Gj+7vcmrbevs92/bs2rbb2swGBTNAgpFIMBIORsIhSDgMhYChoGAEUAespwuBQ/UN9I2RCEMYVB8OQyERhmv3RUsL282OTo4O2+1sN5kYWyLghjAoCqVvrI801kcamxtbbHfcfGjP7kBvLzaFEoWJzEjPFkkKcwtKy6vONTe3NDY2VZWX19ed6+y80NnV3dXd1d3b3T/Q3dvb3N1aPtBaPNgsGmnMmG7LmTif2VHMqc4mNogpfZWCqxfy70/VPZptujtRe2es+s5Y9d3xc3fHa++O16zl3kTtvYna+1PVj2aqHs1WPrlU9fhy9aNLtU/nGp9fbXm10P14tuNaT01JPLmIR/XZvXUzTM8BpmOvpyJhhn9dmbp7senDjaE/D2a/rUxKPz+caKs6s3vrtvUbjI0sdBBmmgbrETtczPziNlKqdsZ3bo1ts8NXGPmm6OyOULZ0VkRuU4Buktffrmh3SvNQNDI8xzKhZVvtzMmx1Ygb7zlPfoo+Syt+Smu/Sxt/Spt+Sqs/SSs/Syu/Sws+SVNf/Il78IO7/I45sYprmQyVNIYJClgpxcXFLX2tF5enbt6au9lyrolLZ1ApOCaXuPeAozFS19YAbgkD2xshtlub7bAzd7I13W5tYouCWiDApjCwGRxuoW9grm9krm9siURYISFm+nA4EqkONVA3sTc75LU/UuCWUOGaVHOAnncyrjy27XLt8tu2lU8d849bh28291yp77hYVNEgzisoLJTk5aaWF6SKkmkVOfyuKkl/Tf70+ZqeYkl5Mk8cRxNyKRIOJY9Lk7AoOTR8JiVawiF1l4vvzwy+Wpx4s3Dxek8Dw+PIQWPg8fWGqYTQ8YYSAdaf7HWSFexOC3IJPLLTdcdGzJmjVD93ZpA31c/dY+/2Hab6jvqgnebIE5uto9yOphLDxGxcSTy5gItjB5yNPLnHd7e9s60B1nlXUri3IMwjIdyD5nWY6LqPFeDMCz4TF+Yah3Zj+DpHntqFObkT53ogNsRNRMfUpHE681OHy7Mma4RTtcKB4qTzmYyGVGpbNrs7X9BTkNApjuvKTRoozrqQm1IWS04K982jR/cUZo3V5Ddm8oL3OXB8T/Xmp41XSAYKs9qyE7okGVdbz03XVQ2VFk7UVMy31U5WS7pzBXWJpG4xb6Y681JNxvW2vHu9pfd6S+90Faz0FD4YKr8/VPZgpPLJZMOruc4Py0N/Hs6NNxZiXQ8FOe+L9Dwd5eWC83En+nlSgn1Yob6x4f5x2EBBVGBcdJAAH55CI1DDQg44Om4wNHSytvE+ciA+JiKNEpVJxebzSJk0TFxMICXYPeT00UMOdke2bEhlkC7UlFaLM5iRIYFnjmK8XUih/oRgH2p4IAsTQkcHUsOCCZiwqPCwSHQYJjQkLNAvyNM9wN3F8+Qx1yP7As4cj/JzY2CCEshR2VxKfiJr7daYK2CK+LRsLlkYS5Xw6RI+XcyjSWJpkliymEsScYhiNknCJkm45Dw+tSCensenitnEdDI2PjIwNtwnPjIgISooFReaRcaIGdF5HHweh5DHIohpOBE1RkzHCamRmcTwbDJGTI9KjgrKIKDzWDFVScwLBemXW6vuj3e/XRj/cmv2x8qVX6vz3+/Ofb41/eH6+Lul0Rdzva+u9r1bHPp4feTTjZGP1wc/LA9+XB76tDT84drgu/mBd/P97+b7PywMfFgc/HJj7OfKzI+Vy7+f3nw7P3lnuONKa20xG59LCi9iRPECXerTeffGu5/ODD8c73uzOPN+YfLRQNutxvJJUXIbI6YJH9qCC+rA+TaFna0LO3me4D4kCFsoYj1szXraV/B26tyfpe6/NwaldyZ/3Z6+0VlzLp4sA9QA62lCwNowiA4crAMHacPA2jCwNkxPEwLUBAM1wXqaEKAmRFcDpKMG0tFYcxGqqw4Bqq+5CAaqg4AaEIgOEqSN1FSHqqtCNNRgmhoITQ24uipEQxUK1TEyQ9jYGtjZG9o4mFg5mpjZIZEGWtpgZWWQigpYTUNXWU1LXul/uKggp6Qgq6QAUFRVXKcmp6Qhp6SjoAhUUESoqu63s6UEeke5nz5oa7EJrOsA0t1naLBRQ8NBXf2QPsrN0trV1MzL3NLXwiraaVew/fYdGsitasi9IJMj+lZop/2ZYRHldFIVB1/FjazihVfx0JWx4ZXciMrYyHIupogZnE8PymeGlSWQE/GhThaG6jIyKjIy6wCyCjLycv92UVVBVmnNxf98N/zfM6j/1Whcq6MCAHL/y0U5RRmAnIyMlT40iRpZnZOQK6AWJDNzk9m4EJ/Du3ce3nNo/679m+w2GSGNwToQCBCGgKFgEH04VB8ORUHACF1tMFAHBAHB4VB9CBgBhSBR+sbmZta2NvYOm7Zu3bJjs6OTtdUGA5QpAm64FjjMAAxCopBG1uZWO7dscXU+xiBEF+RkZCQI8oTCmurq5qbzrS0tnW2tHS1NrfXVHa1NPV0XOi50dnR1DA4NTM+MjY91dbWW9TbnjbXljTSkD9YmjjWmDp1LasqlNeSQ2vOZveVxS30lz+ZaVifO3Rgqvz9VvzpZt+biyj8onludqLs/Vf1guvLRbOWTyzVPLp97crn+2ZXzL+bbv94dvznUwAo6vcNQL/jwbqa/9wagjr2e9lFbw0xScEMmu78ifbgue6Que7a9cGWitTKddXrnxsAzzpHBIT6efvabnIwd9qMOBhu5c3fSqg8n9G1ntNlGlBq5CoDbQ1TMjikb711neUTdyR/kxjMh167PGd3TdtP10ovIlW+xL/6KPklLv0nLP0trv0rrvkkrP0tLPkkLvkiFn6SCl1La/b+0u79Zt7+zF94xRlbw50bRaVWehCS3UEZoJC8SF+vlHebosF1BVkF9naK5AdTOGGmNhGwwQu5ab7F/k83R7fbOOx32brR0sjZxNDOwQ8GtkFArJMJKH2mpr2+lDzNDAE2RIDMjpIG+vo4eTAtiDDbfYr3P42Aox0dQ5iKo3E3NPZ5YT267Wrz4vPfJnwt3XhYOXOEW1uIFaWgCKYZEEmal52UkFqcnVGYm1GUnVSRyi7h0ER0nZMXkx1EL+JRMSqQgIjAW7ReHCaIGumPdjmVSscPV+Z15qSzvkwcNdE7bojy2WZN9Tg7V5HXkp5M8T1B8ThM8Tzg7WB2yMwk8vDva9QTZx5UR6IU+ccTZcf0mpJ4jCrTPxtD/yE5GsEcyLiSXg6tMohdx8dkkNN3zuPd2m3w6tiNbUMKKLo+NKWZEFFDRpZzIQkZERqQ3z/8U2+sYy/tYbMDpjGj/Ch6xXZjQV5QxVJxxQRR3PoPRms3sLRCM12TP1Isna3MuVmX2Fye3C2P7CpIHSzJqEqhZUYE5uOCWrLiRCuFotaSchw/ZZ58d49dXkDxQmDqYn9aeFd8lSr3SVDVVWzZSUjhdW3Gpvqw3P6k5jd6UQhkpTpqqSpury7jZkX+vp3R1zcXuwtWBsnv9JasDZU/H61/Ntb2Z7/l0c/TLykxFCt334FaM6xGirxvBx53k50kN8maG+HHCAvgRQXHYIH5UYDw+LJmCIwUF7Nm4cb2h0U4b62Dno4KoMC7ahxvmKaJjs+nhSbgAauDZkJMHXHY6eu534mKDM5iEdCYhgYhx2bvF69DOBBI2gRDOCvOhBrrTAt242EBqeCg+LIQQHkLGhpGxaAI6EBcSEB3kG+7tEnDmmMeRvZ5H9gadOYYL8GRHBiXTYrK5FImAmZfAzhWwJHEMIZeSwyGLeVQJjyKJJYk5RBEbL2YTJByimEMQcQgiDkHMJeZySblcUl4sScIhpFMiUvChiVGBCVj/pOjANEJoJjlcSI0S0/ASBiGPRcpjESUMnJAaJaRG5bEIYkZMNhmbikOn4dBCanQhl9yUk3CxrvB6X/PLKyNfb1/+fnfu28qlL7emPi5f/Hh95OP10Q/Lw++XBt8tDrxbHPywNPhpeejL8vDnpeFPS0MfFwc/LAy8m+9/dan7zdWBl7N9qyOtk3UlQ2Xi/mJhU2pst1DQkEgbKcv6fuey9PW9HytXXlwautXb9OzihddjF55eqL9dlTuZwumhYetDXav9j1b5HqgJPtxGcr2YirlTxX/Xn/tnvlF664L0Zvefm33SO6PS1Rnp3WnpzTEZHXWgnhYYogsD60D1tMBATRBIGwLShgA1QTrqQB11XaAmaO1cW1VXWw2kpb627A8BqUP11MG6akAdVaCuGhikBdfThGuogFXWgdRUIJpqcHU1mLoaRFMNBtYyMIZa2Bqu32Boa29osdnMcqORsakeCLpOBaSsAlbRACqrackrayooasjLq8jJr5NTVJJVVJBTXJv2lJORVZaVV1dQ0lRQ0lVWBq1TMQODNpsaORjqm+to2AG1fXfvjHE+tg8B36i8zklD87SBYcTmLZS9+4Nt7Vz1jQ5oI+zl9awBwM1qiH1QU9+NO7LCMaU0YgULV8WNLOeiyzjB5Vx0GQddygorY4eVc9ElbHQRJ6IoNjqXiz/lZK8rD1ADyKjIyCjKyMrLyMvLKikrqCn+h4v/3tOQVZCTlZf7p9GoIA9QkP3XffEfF2XlAAprLsoD5BQBMgAZmf2OdpJ4Wn4CNS+elJ9AyU+ix1Ownqecj+4/tH/nnv07927f7GRiYAYGwaBgBASMBIHgYBACpAcH6cHhUJSJkZm1pZ2tjb39BsetW3Y4bd/t6LDNznajuZk1EmEEBiH1gDAwCImAGyIRRnAYCgE3MDE0tTA1c1xviwnwLcpJbakpbT9XJclIaagp72w939XR0n+hdbDz/NCF830dLX3dXUNDQ70DvSOjw/Pzs5cmBzqainsac8fa8saaskYb0qZas8abM/prktoLOfVZ+PMi6mhtyo2BsoeTdQ+m6v+BcLJudbJ+dbL+/mT9g6nGh1PND6cbH83WPbpU93Su6elc09PL518udH68Nfzl7kQBL3oDSNEWqLQZrhvjcsp7zy7XrZsSsYGVifRiPqEqnV6dTa8Tsy6UJ482itNpIe57N5EC3ER8TllOFpdEJpAY9vvdtexP23rxTsR3Hojr20w5bxWSj3BmQXaHA518dXb56R3HwYMyLLkdmwuvHO594DX/LvLeD/ZzaeZHad5naeGnPyUf/5R9/lv+VVr4SZrz9m/KGyn/hZS8+oe0+pd+X8q5K024/TN16V3K9IOE7qux54bwmTVoRmYkNRmDoft7BNHC8SGn3DYZGpiCdRzMDPY72O2wMTm4yebkzk07rA23W6L2bbA4uMlmm6WRFRxkCtKxhEPN4FBjBNjCAGGGhJrBIVYofUsDIxQUBQQbAg03WO33OBKTfDq+4lB87WZWpVNcRXjjUOHtJ63Pf5RduYnJKjsUiNt7xi8gFJeRkp3BS2BjI2vS01olwmudLY9nR+5Odz+Y6ro3fmGqoSSXEU32PEnzc2EEu/sf3uHitD7a9XDAPkdnK/2QXfbJoR7xYV4CrF9DTvxkY1k6ITzq9OFTm6y2ovR2W+i773SMOHWE7OMaiw4gerkGHt2319p4A1x3hznirNOG0BN7OaGe2VRMEY9UncSoiqfmUsJ5/qeHijKqeESWxxGu19E0tGse3r8mNrotjXU+hVEvIDclUtvSWN3C+B5xYq84sUsoqOGR0sI8CKd24E5vjw04mkPwLedH1adROyS8vpKkofLUyVrR1Dlxp4ifSw7JwHpX8fAtmdy6ZOpgSWoWzsfPyVxM8O3Pjx8oSBgrTevK4XeLEi7Xl05XF40W505VF42WizpF/PokUlsmY7Qkabw8aa4u40Z73mp38cP+kpXuwrs9Rat9JSu9hff6Sx5frH061fh2ofvj9SHp82v3pztZIa7hp/eRfF0ofu7UAE9aoDcj2I8VGsBFB8aGB8ZHBQtw4YnEGJy/z471NnYo/d12ViHOhwWRwZxgD26IazY1JIcamob356BdI88e8N7jEOa8N5seVSygF8XR4rH+Z7baYM8eKEmgFseTRbSITGJQAsaDH+7OQnvT0N70MF82NpCNDaSh/UjBXqRgb1KIDyHICxfgGenjinY/5XfysMfhPcFnj0f7ujIiAuOJ2AwmSRLHzBUwhbHUbDZRHEvO41PzeJRcLkHCIeRyiRIuQcTBC9k4IRsnZuPXDgv45IJ4cl4sUcyMziSHJ8cExWN8+eFeAmxAKi48nYjJJGFFdFwem5zLIuZQo7Mp0UIaTsTAi+j4bEp0JikykxSZjo/IIoYXcAg1KZyuwvTZ82Wr451vF0e/3Jz8cnPi042LH6+PvF8aerc49H5p+NPy8Jfloa/Lg1+vD39ZHvqyPPh5afjz0vDnxZGPC0OPxjoGCjM6hImd4tSaeGZzGq8pkdaVE/tiouP7rekPS2MflsY+XBt5Pdv3ZLjlbmvFzUrxtbzkq5mxV5JZk5yoAYpfL8ljkOUzlxF5v4r3oUf0e6pMeqVWOl//d6n113LH96ttX2bOf5lu+XapXUZXHQjU0ANpQcBaED1N0NpPPU0wUAME1ADpqusBNfSAGnq66kBtVR0dNT3ttWuiJhSkAdHTAAPVgbqqQF01PbAWDKQJ01IFq6uA1VUhGmpQNTWIhiYcqI1C6JkaQCzM4FY2+tb2RjZbLWwdTMysoDCkuiZEWQ26ThOsqqWrpKopr6gup7BOTkFZVl5JTmENRVmAnBxAXkVBWVNZRVNZRXedGkhVHaahCVVV1VdXR65T3gSDcP39hNFRvhs37dHR3aGi5mZojNnoIDh+krDVyQ1hsFcDul4eZAkAOukYOxvbh2w/IIqMqeLQy9m4cjamjBNayg4q44SUcUJLWegSZkgJM6iYGZTHCC5gY0oSKNGeJ4y0VdQBMqoAGVVZOUWAgqyMgpK8qrKShrzsOqX/oHHtLZv/ucL4r6ztL8rKycrIyQEUZGUV5AAAJYDMOoCM55GdJams3Dh8gYBUmECSxOPzkhnUyPBTR47tdNyybdNmJ8ftm9Y7mptam5tZm5naWFlusLayt7XZuNF+8xZHp62bd+xw2uu0fY/Dpm12tpvMTK0RcAOgLlRbC6SjDdLWAgF1IRAwAgbVh0KQEDACiTA0MjQx0kcZQEBuxw42VxT0NFZe7G5pqiisKc7taWvubW8cvtA82dd2sau5t62pr7v74tjE+MTE1NTk4sLVS1NDXefLB84XjLbkjjWLJpqzJ5qzRurS+2pSL5TGNeWQW0TUC4Wc8YaMu2PnVifq70/WP5ptXp1quDve8GD6/KPZ1kczrY9m2x/OtD6YOf98/sKjS20vF7o+3Bp6sdBztbs8mxHs8/8x9l9RTW5dH/BNCS0kkN6vFHpvKlLsoogNkCK9h046IZCE3nsNhK6iYkVAEES6FGkCir2DinVv3XtbKe8B+76f73ue9+Ad43+QrHGd/8aca6259po5mFFttDBbyUiXbZuqkhIGmhpeDPcsjvU8Hbn2dPzau/tDS/M3Xs11f344fEWaEeNmlxrhk8sJv1RZdKm2Ij8tyeGIE1rfErH56A6W5GBOj01ypxHrNNE7j+gqIjhzcMc4OO9EcnSFeW7PvvOPj9547TnzMerx9/ilX+kffuf/8bvkzx+SL9+r//5Z+221+u/1ij/Xiz+v539cz3y7nvF6Pef1euHSesmr9crFlbrFn02vvl18/lfLw49ts68H5pZ6+me7Lvf1nblWLsjYZWikiVY3peFtDLVsDTX3musfsjKx1SObU9D7LPTtzPR2mehsN9S21qFt0aIYkwE9ElmfRNInEg1IOAMSRg/A6JDxNCoFA9CUsDSwlqWmfeDOyFzHlKb9aQ3m8Tk7syojzl1vePiu9fVfZTfmnFj5pvt8I3g5YnFhDJ2dL05tzM8fONv0dLTn092h7w9vrj6fWn81vzjUfqkwJdbjSKC9jet2M/edFj57tzhv0Q87sC3V37UoJqiAGVzEC+85UT5/7YJExHK3NdOFKBohVPYbax61NPbZa8v3dReH+HK9XBjujn72u6y0CFs1sM42pt57tzKPH8qM8i+Li6xP5pzJENSLYuoEUWMnyvLDPZwMic4mZPdNGm4WtIDthrHHdmeGuJYwA6r4oY2JjNPpvGphZGVcxIV88Y3awutVOSVsv6gj1v67jWKcbIV+DuLAQzkMj7qUqBOZrHN5/P7GvO7KtKaUmNMpMR0liU2pMaczmEONOaVsj5hD5uUc946S+IHatIdXa59fb7rXWne/rXHmbPXN+rKh+tIb1bltxeKLObFd5Uk3qlIGalNnzxfdvyJ53lX97Jr06TXpi+u1z6/XPeuufd5T92rw5OvRcx9n2v5a6Pn2cHB96fYVSXq4486kUK/EMB+erxvfzyPOz0sU4i8K9kukByaH+idHBCVG0umuzraGBhY0yh5TA5/9O8XBHtlRfrkMX0lCeHFsYAHHNz3cjeW8y3ubYfSR7dKEyFOZ/BNpvATvwy5btBK8DzSlMZvSYppSo0+nRdbFB5WzvYpYXjnRx9NCXZKCncRBTuIQ1+Rwr8Rwn/gQD36wJy/IixfswwnyZgR4Rnq7BTg6BDja+x628z9qH+HuyAv0yuRFlSXHSVIFlakCSQq/VMQuSWCWCpmSRG6piFUqYlYkccoT2WVCZpmQKUnkVCXzKhJZlcmc6mRuVRKnKpEtETErxYw8dlh6RGBauH9SiHdqmF8uM7SEH1Max5QIeRUJ3LI4TgmfXRLLKo1jV8RzywXs0tioAk5oTkxQTkxQKT+iMS3uYnHK4OmK+Y6mpbGOP+8M/HVv6MvCwJeFwa93+/+60/f9/uCP+8Pf7g38s9D/152+v+/2f53r+35v+EVvy9XS9Is5YmlcTAU74nRq7IUMzkRT8VL/pWc9zU96zrwcvLQ82v5xtP39wOWP18+/b21cPF3xpDL7cWna0/LUR6WChxX8p7XC5eaMr+1F325U/hiU/h6t/zXe+Ndg7Yeeytcd5a+uVix2VC11VMsgISiEKhIFRWPUsRh1LAqKRkHRG4toNQxGHYtWwyAhKBQEhVJDo9T+Z0QqSg2NgqIR/36JxsEJGBgBDv13krgaBKeqioXBSDi0Jh6liYfTqGhtI6rJFj1zS12TTVp6RkSAAoPjVCA4FTW8KhylDFUHKULkFFRkQcpyICV5kKKcIkhOQVZGTkFOEQxSVgEpgUGK6spgFEQNrwYnqcMpajAqWG0zDh91wCE/OIS7f78TEdgPQzC2bI023xRlujnS2MJfU88J0LOC0UyUCPY0i6BtB/mOnuVMdp2A0yCMaRRHbtSL9aLAelFwvZBeFx/cIAquFwZLBUG1iZHVqexsLt1KG1CTkVGTkwHLySnLKSjJKyuBVFWUYQpyKkpyyv/LRUVZBdB/Wqn/K0ryoA0XFeQVQHIgkKyMoqwMWkUhwvPwiQJxTQanOpVVn82tSmfV5gkr89Ij/f332dqa6urpUDV1aDoUQJNG09XUMDTQNzfQN9fXNzMytDA2MNfTMqQAWgQ8BYnAQSEIFWU1VTBMDYpEwDEYNAGNwmHQBDyOhMOSsBgiDksiEikUMhXA4TFqqoYUXGESf7D93M3Oi8Mdl05XlbScruttPz/UcfHW9ZaxaxdHejqHevtvDo9MTk7Pz995cP/e+Eh/d+uZ3pa6gcuVNy9VjFwqu3mxbOBcSc+Zwt4z+d11KecKmJdKed0NadPt0sVbl99Ot7+Zbns93b401f56puPNdMfi1NWl6c7luetvbvcsz9748vDml0cj7+b7zhaLHK219puRysVRV+sL/B2srWhIhufh+Rutv5cefZ4b/zA39sfD6T+eTn94fOv9o5GPT0ZXlu+21+XEuO5JCnErYAefyUs6V5whzRKJ+ZF7D+xT1TBCbnPfypbuzu4yS7hEjagCgnJI/knkwCRqeI4uv9q6uPvIxfvefYsRM5+Ez1ay368Xf12v/L5et3H0Zm397Mr62V/rZ/5ZP/HHeu271eo3q+VP/ile+Fwws5w1/jR96G7yjcmkayNJrb2Cky2xktPi4sbY+BxuZLwolAS96y4AACAASURBVBd60M1GU8eIjDUiYzZpAXvNDQ5uNXO03bTPTNeCjN5vob9dn7rbWNtpm+URm007jXQsyBQTooYJkWJIIOoTcXoklA6A1KSgqTQ8WYNM0NJBUPVVSUZovZ3Ge3x2hYkdc6oOZFVu5eVsF0pYFwerZj/VzXxiSK4disr1ZmQnZ9empOTHs+PSuLFFCey6FObAibylm5ffj1191Xdpsf9KBY/uslXPxcYwixXYUVfYmCFICjou9HbOCPXOjPBJCnY/m5f0593xoeYaxy36OBkZM7TqPgOag5mO2/ZNMW6HmccdOZ7HON7H4gKO053t7Ey0dhtSnK1NQg7u5B4/lBPtXy2MOZnCPZnIvF6Rda+1sYYXvAeA7NGERzpuK4sPbS4QXpGktUmzzhUllosiM6K8kiOOZzL9zhQl3u9v+fn6/vq3t19ezY5cqsplesW47hTTHWvSGO3VGQNnS6/VZuXEHE8OOlwrDDuZHHUpm9dRlHAuk9FeJhg7nXfrbO7s5eL77eX91cKuUu7z7prfC11rD/reDp2fbCoebSzsq8rqKku9nBt7JS/uekVyd7mwvzp5/kLJwysVT69Jn3RUPumQvLxe87Kn/sm16idd1c9v1C+PNX+cuvxpuvXPuWurz8eeDJzPjPJoyOCdyhWzjx9huztxPFzYHi5sD1eOh0usl0usrxvP38vHYZ+tns4WDfJuYx3f/dvj/V1yo/3yGT4V8fRCjm8O0zOV7hR7bEfIbqOE43tOJEacSWc2iMNZR6y9tmrk0I+cS404kxh8WhTQJPQ5JfA6EefREOdezT5WEnkoM9Au2XuP2McuKeBQUvAxcYibMMQjnu4TH+YvCAvk0gPYQX4xPu7sAM9Qt6O+h+x8D+71st8VcHR/tKezIMQ7jRlaLGJXpgokqXHlibxSEXvDxTIxszyRLUnkVIj/1bEiiSVJYleKWRVCRqWYJU3iSJPY1Um8KjGvJI6RywzNiAxMC/dPjwjMiArJZ0cWcqNL+KwyAbdcwCuL45XFcUv4jBJeVBk/ujQuqogbXsCm5zGD85hBheyQSmH02dyE63X5Uy31TwYuL092f57t/TLX98ftG3/M9Hyd6/1nYeCfhcF/Fga/LQx+mrp+v+1Ud0VWDt1TePzI+XRhd3nm1JmyZ12nXvaee3b99LOe0y9vnH3W1fSi88TzK7VPzpY9asi/J0mfyxfNZPAmU5njaeGzBYzH1fGvT6d8uJTzR3vhn92lX26Ufeoued2W//RC1oMzaXdOpc6fTJs/mSEDU4HDVOBwMAIJQW1wiISg4GCEujIMDkZsMLmhJhb2HxGhOBQUt/ExQhkOV0Fg1NE4BBEDI6iD0arKSFUVNASMVYMSMBgNPE4bBiGpKeGpaJ1Nulttja02axlZaOoZARQNBJoIUcOrqGGVYSglCFxRBSqvqCqnoCKvoARSUJZXUJQHgWRAinKKyvJKyvJKKvKKUEUVhAoUC4HjVeFkCFxbDWUAge8l08K374zbt99HW9cVRxTu2JWwfac3WcuPpuunZeAI6G+FUY1VSfZamyMPuIq9gspY7DohrzGR2fCfPmq9KKhOGFQXH1wrCGpMCG4QhtTEh1SLwyuE4dWpXE87K7S8LExeRllWRklWTk0ZqgRSVQBBQLLKSnLKyv/HRQUZEEgG9H91VJQDgWTkQHIKiiAlkIycopysnIyMNh6dzAg8kSeqS2fXpDDq0pk16aya7Pj64mwxh+W8f/+2TZt1qBpELAkJx6EReASCgEQQEQgiEo6Hq2NhEJS6KkJVBQZRhatBkTB1NAKORSJwSARuo0zc2HfE4wAshojFEAl4MoVMowBkIhpFQcMpCLDbPtuu5vqJnisTN9o7z51oKM/taTkz1t1ys6N5pOPc1GDfxPD4rbGpu/P3Xi+9ebO0NDky0Nt+rv9K4+CVmpuXq8ZaJKOXqwYvVvQ1l/WeKRw8m99Zm9RWJexuSO85kXWv9+TiROvzsctLMx3v5q8vznS+mux8PXt9+W7fx/s3P94bezVxY+CsVBzmkc8Py+EGhbvuKUuMmew8PdNzviwpJi8uTJLOu1iVO9La9OX+7T/uzbxbmHg5d/PlnZvvn0ws3R3+Z3HucmWmOMilMiG6Wsw8nS1sykpoLkw8WSDITWQeOHwITDFT2+q+jVd7OLdrb1qLCaPMNKbAklu8K6n2YP4F99r+kAuzsdefJQ4vpU8sp0+9Tpl4LB6dTxi8xe3qDW++FHLyrK+k3jW77FBCjh0rdXdUklUA18Ij0vhYoM5BN9rugwSbPbjNthhzK3VDCzBFVx3QQWKpGBhOA03QhCMN8bjN2hRTKt6CRrDWpe400nbYYmJnprdTn3Zkq5nDJqN9prpHbTYd3Gq2w0DLkkY1I5JNSWRjEkmfRNQFCNoUvCYFTybhSCQ8mUKmUDRIJBoBT8MTNHFa5lq7nfdFir0zah1T6nfwqxyyLkaem8geepPQMu+R2niMlR0myI3iJjIYvCQeK5cfejI7tvdE/sjpkvGmsltN5QK3fXu0UIkhx/pPVyxO97681XO+OC0rMiA7OjAr0icx2CWfFfh8uHP13ePhiw2Rjnt26xLsDCh79Sn2xhoB+22ZbofjAzySw/04Po6iUM9Qx70OFlp2hmQ3GxP6ge0iX+diVpCER79alHT/6sln3WcvZnC9bXRyYwNmhi7+/PJ0feX1+u/X6yvLv74+/fBq5sHtG+N95+bGOz69ubP67dXa96WVH2/Wf71d/7b4/vGtsY4TPWfLp6+ffTrR+XK6+/VMV9/potQw5zjPvUKvven+BzIDHaRx3iNNmS/6Gj5OnPtz6vyz65JrpdEDUt6DK/mvrle9Hz45f6FwUJo01ph1vUzcmh93KYd3tTjhWpnoWmn8YE3y/LmiR60VTzuqnnVWPWote9pZtXij4X5bxd2W0sedVa/6Gt7cPLM8ev7rbMfXO10fZzp6G3JHz0nmOk6n0r3oB3ezXI+EHbFnuDhGHLVnujpwPRx5vsf9D+7bYaBtqQHsMdEKctiZGOyaHeWVG328PC4wj+mVFX08NeRonOs2hoN5ive+hoTgEyJ6BdMzdKdegBU1L9ihhuVaEXGwInx/GX1XadC2kiCbYj+rQl/LHK/Nae4W4mMW8c6b41ysBO47E7wPCP2dRCGe4jA/YXiAICwwLjSAF+QjigiODw3g+Htw/D2jPV0Cjth77t/puX9nwOF9ke5H+cFeqczQIiGnKi1BmiqQJPPKxOxSEatMyCoXscuEzNIERpmIWZnIqUrkVInZlWKWRMQsi48uj4+pErGrE3k1SbFSMbdcwCjiRObEhKbQfdPC/LOignMZYUWcmDI+u0LALf/35CqjXBBTyo8q5kUU88JLYiNKYyMKWCHZkb7ZUT4lvNCTGXGt5enDTZKHXedeD1/9Y6b3j+kby+NXl4ZbF4dal0euLo9cfdp97mpxcthey1S/Y2MnK++2NL4euPju5sW3Qxde3jjz9FrDgyvV882ld04VztVmTZcnTxQkjGZwB4SRvbEhPbyAbp7nQKLfVG7k/crYZ43ixebU15eyFi9nvrqY+fR8+r2m5Nt1oomquHFJ3LgkTmaDQJgKHKGKRKgiN4yEgxHqynA4GIlQRcLBSDgY8R8vUXBVNAKMRoIxGytoMBKlisLCcAQkCaOOhygjVBThqspoKASHRtGIRF08VkddlQRRwAJIHQsdKxsTm03aJpu1DI3JGlooHBkKI6jAsErqaGUIQklVDaS84aIKSFFFQVEZ9C82/7oIUoYogGFKEBQYhgOjqFCsDhStowy1ReH8TMyZ1rZR5ptYmy0FNttjTDeF6JmE6Jm6AVp7UBQTMF5bEb2DbBRs58R3882NjDqRFN+QxKoVhdeJQ/5TLIbUJ4TWx9Pr44LqE4Jq40MqBcGl/KDGTH48/bgOCgKTk4ErgcDy8oryCkoKYCUFqML/cfHfVurGe1L/Ly7Ky8vIKsgrKiooycnKKMnJysnI2BhplyZyatK4tSmMmuTo2hRGQwa3NjNOmp2cGstxtbffa21joqOvCWhRiBokPA2NJCNgRCQCwKLJaAQRBcPhUEQClozH/U9wWACHBfA4YOOEKpFAweMADJqAQROIBCqFTCPi8CQUkoyC6eDh2wxpmbzw6Rut033t4z2t52pKW05KhzsuDLWfHbt2eaL/xuzE7YcLjxdfLP319Z9P796PD/Vev3JmsPXUzdaGsdbaidaaidaa0SvVw5ekA+fLRi+Vjlwobq0UX64QdTVk9TcXvRhvfX/nxtu5njdzPe/uDnx5cuvzo7EnYx2jbadO5qdwfI552VlHuTmcr8ie6215PtWzNDfw8nbfncG2zqbyx5Pdz2b6us5UVqYLbpypf3935t2D228eTL+8O/78zsjiwtjbhdG2usLaFN6FwpQaMfN0VvzFouSz2fzmLPbQ2bLiVPG+/Y4Y3R1adsG7IwptwvL1PQXabkwt1yg9txg9N4auC1PflWPkzDF2YuoeiaTZ+wO73fDbDmEs98BNrcC6piqahgqAthxWQw5BkVcnK6gBCuoEBXWMghpKSQ2hogYHw+Cq6nBVGFIZjlKAwlXhKAQai4DDEGoqOLiKDgFhoUnapEG0oBE2UQmbqIStmsBWTdLhzaZOVpsObTLdqUfbZ26wx0R3EwVnQSaYAURTMskYIOmTSLoAoE2maJMpOhSaJomsQcBrEwm6JLweCatHwFBxBBRaE0fdZLrHwyEq81hKo33qKVvRiYMFbWHnJngXJ31zT+8LEzsEcoPYicmpmZVFWbkJjNhAlwoRoy6JFXXI1k4TZq+HrkuJWbzV+Wry+uf743PXLxbxIvJZ9DxmgDjIOSnEpau24O8n0+ufnr+7P3EqV8TzOsJydwjYZx3jbM90dYhw3pcQdDwpwpvjfSTK1T7AwdbBhOZgRHOzMoo6vDM9xE0aFzpzofL9aPudlprRxvwuafqHFxPr6+/W1z+vrL39vfpmdf3Dr7W3v1berq9/Wll9u7b+YX3988/V5X9+LP3+/Xb955v172/Xf79f//Xu1+dnH5/NvLo79GKu9/l019LMtbHLldnRLkm+dqUM14vZMZPN+cujzX/OXP482TzUEN+c5tNTHv20M395UPq0o3CgitOc7DdcLRqoFHYVxbbksK8WCXqlqV3lws5i/qA0cb658El75eO28idt5Y/byp9elbzqqX96rXr2QuHd1pLHXZVPrkk/jJ77NHHpw62L78Yvvx659HasbXm8s608w2ubhbuVmYulmYftFg/bzf67LUPst0c4HTi+y8Zai7KFit9rrBF0YJvA50hiwNG0EMcKfmAR1zeP5Z0Z6hTvass9ZC5y3VZAP5IfcjjNa6/fZlLQVnKKu226u3Wys3mai0mKk16qk066k1bqYVraEY00R+1UR93EowYJR43jncxjHTdzHLdyXXfHejjwfZ3iAt1EdJ+kiMDEqBBRRLAgxD82yEdA948L8eMGeLH9PCLcHf0P73ffu819j63vIbsoz2P8YJ9UBr1AECNJjq1Kjfv32qKQVS5ilYtYEjFbImRVJDAlIua/rVQRq0rErhKxK4WsSiGrSsSWijlSMbc0NqaQE5ETHZIe7pcW6p8RHpAZEVTIDi/jR5fERpbERhbzIop5EaX8qHJBdDE3vJwfVRnPLI2NyIsJyo70z4sJKuNF1AnZl/KShhrK5q+ceNJz4Xnfped9l6eaq241Vdy+UHOtLDVy/1aB677BupKn3c2Pu048uFpzr0W6cFFy70L5QnPJ3dOFc3WZk2VJIzn8/tSY6/H0dqZPS5TH5XDXixFH2zmu/Yn+t3IjZ0u5C9WC+ydE90+KH5xKun8yaa5OeKuSP1zCGi5ijRSzZdBqaITqhnwImApMXVldXVkdDoYjVBFICBIJQcLBcHVldZgKDKYCV1NGqKsgYSoIOBiJBCNRqki0KgoLRRMQhA0XoSpIiAoKDiVgkDQMmoZAkNUgJDUVoroSCQOlaRMMzbUtLPXNt+iamFK1tNF4MhRJBMNxyjCMihpCGaKuqAKRV1SRVwCDFDeiKANSklVQllNUkVeGyIPVFCBwJTW4MgytgqSoYbUgSCM15AGadqilNdPKlmtlk+/knGJn703W9NcxCjIwc6HoblXD6iijqIqI7RrGoYfcE3yDc6Oj65L41WKGVBhWIwypEwbVCUPqE+j18WH18aENguATCaH1CaFV/KBKAb0qkVGSEH3ExgQOkkUogdQU5UEyMmAVqLIiZKOPqiynqPT/zUUFWTl5GRmQnLwCSFFeVlZBVkZZRsZpt1V1ZkKlmFGXwqxLjqlLYTRm8GrT+RVpwixBrNfhQ/ttbLcamZvomRpoG2tpGNEohgScJkDQpgK6AJZGRAM0kqYmRZdC1iESNAh46n9QJBPwFBKRuuEiDkdCo3EYDI5IJJOIZAIWD6DRBCjYQoO4y1TbZdfmjlOVD8Z779/q671y9mK95EbL6bFrF6d722/1dd+dmVt8trj0fOnN0puXz56M9F/vbT8/2tk83nlqsqN+prN+prN+oqN+vK32VlvteEvFeEv5yKXytprUq3UZPU0FU52N7xf6/3w6/vnx+NJs/9jVk9XZAo6fo5e9jf/h3amM4Lb6sqX5kU+Ppj89mf7z+e3PT6e/vpp/Pt3fdqL0xezg5xfzS3fHpnquFAq5Ay3NSwvTrx/OPJodnR3peXp75PntkYuVee3SghPpggJ28MmMuN4TxVdKky9kcvqqc5sLMnMFwuOOvhpa1miKlSqwRZm6RQEwlScZyhMMZFG6MuqaMmqasqoaILCGjApVRpkkByErwahgOFkVDqgjKTA4AIcRUDAiFkYkwkkkBImCIQM4AhmLpWIwGmi0BhpNRaEBFAbA4AlYPBKJQqERaAwMjlBGIRQpGIgpBbdZk2SpTd6iCVgAOEsKYQsZv1NXe4+BzgEzk30m+ketN9lbGJmS0IYA2oiGN6QQDMgkA4CkTwQMiFQDooYRUdOYSDMkEA1JeCMAawAgdPFqBgSsMUmbitVG4/XQOlbadp47ItKcs04eSD+xN6nmaHZTUEVrWPklrxSpIzMjWJAlbWw62dhQnp9Tm59VnsiL9T7CcdvLcN5WKgh8PHxhcarz+Xjn65mBSxXZSXSP9AiP9Ijj0c47s6I95jpOvZns+bV49/3twcbMuJK4iEoxs5AXlhHlJ/Bzph/aER/gEh/gHO1iRz+0I8DO8qi51hEzDb9dFnHH7S/nxy8OXPww3j5xpuh+q/Tn87H19Xer6+9/rL79sfr2++qb76tvfq4u/1x593P1w+/1Tz/WP/yzuvx99d2vtc+/1j79+vlu9Z/ltW/L678/rq9/Wf314a8Pj98/n3453/9iuuvlZNuFIn5bqeDjdNv3h73rz4fXF0f+uXv11+Ouj+On7l7OfNZVsHSj+K/JEz9mz8yeTryaGzpUxb+cFtJdyGnLY3eXi242ZPdIRB2FvAGp+M75whfXqh+1lt27VPSgpWThUuH91tI3AyfvXymbPJ319JrkTV/Du6Gmp13S9zebP9+69PX21b/nuz9Pd70abOW67rciwCzQkM1YuJ02cEAXOGys4WJlcsBU14KEtqRgHcy1ffduCTtoE3nYKtZ9dwnPrzjWP5/tkxnqlOC2nXPYgnNoU/wxG8ExG5aDuY8FPmqXbrKrtdjRTHzUKN3FOO2YfqaLbqazVvpRjXRHjQxH7bSjuolH9ERHDIRHTfmHzFgOZqzDW5lHbZlOO5kudrGehwR+LsIQP0Gwryg0KJ4eEE8PjKcH8gJ94kL8Y4N82f6e0V7u4a5O/kcPHt+/23mHld+hvVFuh2P93VOjg4v4jAoxV5LIqxBzy0VsiZi7cam/PJ4hEbEkQmaliF2dyJWKOZVCliSBUREfUy6IroiPqU7kScXcSiG7lB9VwA7NjgpMC/NNDDwuDnTLjPQr4oaXC2Iq4hllcdHFvIgiTlgRO6yYE1HKiyiLjSnnM8r5MUWssPyo4DJORCU/ulbIakqP66jIGGkqn7lUd/tS7dipss7S1MJI73A7y6xg997q7Lut1Qtt0gdt1Y9aqhbOlkzXZIyVioZz+b0pjI644EtMr+YwlxNBh+v9HRr9HE4G2p8LP9LGOd4jDhjKjrxVzJmuipuRCiar4m5JYoeLWb3Z4ddSQ7pS6dfTw2RwcBwKikKoIuBguJqSGlQRqqakBlOBIVQRG4GD4XAwDKEKR0KQMDAKBkZtFJRIFQRSBYECIzAQFBFOICJIOBgBCcEhYUQcikbC68LVSYoKCJAcQlWZgABTEGCAoK6hSzSw1LfYrGtsStXSwRCoamgAgiSAEVhVGBIM/b8uKskqbERFTgkqr6quAIUpqiGVEWhVJF4VqQFBmsDQO3EkLwNjprW1YMeOomPHMhwOuRHITnhKqLl1zDa7bWgKRQGGkVXdRNIJdHAWBtKLeNyaZL40kVktjqgV0Wv+7aDSa+NCa+NC6gUh9fEhdfH0qtjAqviwQm6QJIkVH+qpiYYqychAQLLK8vIQsJoiCKwEAv8vF/9/C8f/46IcSEYGJCsrJysLkgfJy8rKy8igVJXDPZ3qcsRViYyGVFZDKqsumVGfwqpJ4dZkJlakJ0X7etvb2m63sNxqYmmmb6GvZaKlYQwQtMlEHRqgC2A1SGiKBklLg6JLIesAJG0SUZNIoBLwFCKBunH0lIAnE/BkHI6IweCwWDyRCBDwJDIRICKRWLCSGRVnZ6Fjv0kvkxv6dHLg2fTNqb5rN1rO9l05O9PXMTfYNTV4Y3Zi8vG9B7NT07fGxqYmRkb6ro32tE7duDhz48zs9VN3ek7c6Tl1u/vkdNeJqWuNk1drJtukt7tOjLfV9JwpHG6RDrVIBy9LW+vzSxJjWH5HPewtvR1sE8K9GguTp3suLd8b/2dx4euL+bf3xt7eG1t+MP56YfT57YHHk32dZ2vujva8mB9fujf16u7k1aa6+qLshfGB+fH+u1NDdyeH7owNLN2ZOlmQcTovpZAblhjk1lyYNHimcuxiTVMGv4Ib3pgkOJGRWsCL32tmjVCCI9TwYHWcKoIARRHVEEQYjIhSJ+HgZBKORsZrAjgtElaThNMm43UArBYRTQPQNAqaRkNTNNFkLQxJG0PUxhA0sHgqBkNDobRQSF0kSheJ1IYjNWAoGgJLxuBQMBhcHYJCq6GQqkh1EBUDsdAgbtUmW+vStmqSN5HxNhoUKwqwmUSwJJN26GrbmRodtbY8ZGluqU02puL0NXD6GkR9KtEQIBmRABMixYRANUARjbAkYzzRiIAzIGINKBh9MsoIwJkRASMiVRvQwhG01Ig6KONt2vs9tgbwj6VUuWY2HkiQeOY20ys7XFJP7I1I8Y/NPN91c/Htn+9fv11amH+3MPl+fujp0KW5roYnw+dfT199MdHx/s7gzLWzxYLwfLZ/UohTlNN2puvurrrct5PXl8avfbk3Onyuuig2tCg2tIAbWhYfXZ4QkxzqEem4m+PhwPY4EHNsL+OYnc8uC3crg2MWmjyXPfNXav+eu7F88/L4qby5S6W/Xtxc+fb8x8qblbWPa+ufV9c//V778P3X2++/l3+uffr26/0/v979WP3we/3z77U/vv/++P3Xx9WVL+trX3//+vTt2/tfPz+ur37++f3Nx5czb+8NfrjfN99VP3aucPXl8Pqb8fWnAyuP+7/dubr2enh9+eaHkdrF60WL3QUfBip+3T69fKNitin5fKJPPce5My+mNZd5XSIaPZk9UJ3cWcwbkIruXix82SV90l6xcLHwzrn88YaUydMZ74aaXl6vG2tMfXq14uU16XRT5tSpjCedlZ/Gzv05efnb/LW/71z/e66vrTj5oCHFDKFkgYTu1wEO6BAP6JGOmuvsN6JZklHbtPCOlgbeu8x9dhn77jRkONoU8/xK+YG5TO/UEMeE47u4R7dyDm+JO2bLd7IJ32PguwVg7zdJcrUSOZolOZtkuBmnu+hlueqmO2mmO2mnOeqkOOokHtEWHtIWHtJLOGIUf8RMcGSz4KhVrKM1+4g145BVzCHr6MM7gux3Bh/aH+fvHRfgHR/knxwVHh8aJKAHxgb784L8OIF+TH+faF/PCC+PCA/XwCP2vvt3eO219d2/I8LJISHQM4cdVhzPKElgSsTc6iS+NJEnTeRWiTnl8YwyAUOSwPxPsfhvKoXMUn5kuSC6SsSUillVYnaViFERzyjlR+azQjIj/ZKCPRKDjqeF+eQygot44RIBsyw2ppgTWcSOKOZElXJiilhRJeyoci6jlB1VzAwvYYWVccMlsRGS2NCTKezmLH5/Td54U/lwQ0lbYfKFrPjmDN5AY/ZEc9GdS+X3LpTNn8wbLxX1Z7A6E+iXGV5NwY41XvvLXHcUOlsXHrMpddsu9d7bGHjgXJRLG9/negp9KC9mvDR2tJQ3UMjszY3uTAttSfC7wD3ezHE/xz0ug1HH/LdShChAVEGqEAXIfwrE/wkCDEdBUXDVf12EqcCRKggUGIkCI7BQNAlBBFBkIpKMRwA4JBmLoCDhZLAyGiQPUwShoGASUpWKhJBxECoNrW2mYWKhZWRK1dHDATQYhgJBAWAkThWGBEOhSipgeQUVeYX/0qgsB1KSlVeRUQDLKELlwOryEHV5KEIZgQajcSoIKgShB1YzUlTehUAGmBjzd2xPPWDP2LTlMApnj8DRN9kkOXsdNdhMVUGSwEgrLaPju+yjjrnncVg1KXHViSypOKJWFFYjDKkT0GvjQmpjQ+tiQ+t4wVKuvzQ2qIofJOGHFHEDS+MjSsRMlz2WcCWQkoyMuooKWAmsCFJRBP1Pvagkq7BR2v7XxY38/7koK6sMkpeTlZWXlZOXlZOTkdEmYMUMenVmQqWYWZfMrktiVoujpaKY6iROTbq4JjtdHBO1b+vWbWabLI03meqb9vXCDgAAIABJREFU62ka0ygGZIIeQNChEHUoeC0aTlMb0KWSdEgkTRJRk4CnbfRRsRgSDgtsuIjHAXgcCYcn4HAEIhEgEkhkAomERBKg4K3aZPtNekdtTIIc99w43/Bs+uajyZH50d6Rrpbpvs67I72zIwNTIyOzk5OT42Ojw4NTY0O3hrsnh9rnh6/cGTy/0H/2wUDTg4GzCwNn7vSdme87fX/w3IPBcw+GLsz1nG4uT8zk+Ia57nLYqnXQSsf/yPY0dvDluqL5wavvH03/vbTw16v5P57NfHg8uXT35tsH428f3lq6P7K4MPr09uDzudErp6on+zsfT489m51+MDlyRlpaV5z7YHpsdmxgeqR3bnxofmzw1fx0VWoiz9stMdQnwd/tTGHy+fL0rtMVnacrS0TcwtgYiZDbnJcu8PWgqioCcAgBrY7Ho7B4NB6LBtBYGhJPQ2ExCHUMWp2ARxNxOABHohKoVCyVjAbIGDIZA5CxRACPJxGwJAKGREATcVgClgCgcRQ0VgON00RiaXAMWR2Dh2LwcDwegcejcEQ0hoRE4NSUNdDqmzRJVjoUax2qpQbZAiBYU6lbKRRrKtWSTN5MIVtra23X191hqGurp2WuARhrUIxoZGMKyYRCNCYTjMkEE4BgRgXMaRQTClmPgNfGEfRIgD6ZakAh6xKxGjikDpmor6lBo2gQAA2CphFez0pvt+s+utg9qfZ4VrNz1sWj2ZccU5uO8Ard2TkZFecGx+bfL775583z7y/v/Hwxsfpu9vfS5M+XY7/f3v7xaurDwtCjoStTrfVDZ8uaC+KLeAEt5al3uk4/Hri0OH5toed8pTia6+nA9TwoCnKRJrFmO8/2nSqXJjIyIj3j/Y7GehyMdtzlv9PM01r/ZArz6+yNH3f7v97ufNhZc/9q1Y8nA2vfXq7+fv/75/sf/7xd+flhff3P1ZXPKyuf1ta+rK58Xl39Y23t69rqn6srf6yufllb/+fnyl8/fn9dWf17ZeWvlZU/f/788PvX+1/flj48u/X+/sDHuz099amXi9jvRs9+v3Ots1SwcKV8/cPU21unbzcnL/WUfhyqXOzKf9aes3AudawmrpHnXMdyupIW0poT0ytNunU6b+J0bq8kYUAqunOh4El7xaOW0kctJbfPZA9Xi6abMhev1y3eaLhzofDB5eLbpzJOCjyupNNnz2S+7W/889bFlfs3Vh72f7vT97TnXJK/k7OF7l4t4j5NwlF9wEGHeMhIw06PbElC2lIxDqY0j+3GPrsMfXcaspy3lcUFlfIDc5k+qXTneM+9PCcbnrON0GOPwGVn4DYd781k7sFNIlfrxGObk4+ZpxwzSnHSTXfRFR+mio9oiY7oJBzWFTho8w9o8w/oCg4bxh025jsYcw+YsPabMPaZRu81idxtGLLL+JCp9nYtqts2q8ADdqFHDzO8jvMC/IThYXH0IH5IEC84iBUYyPD3ZwQEsIMDmT7uLM9jTI9j4c4H/ffv9Nm7LcB+Z4TTAVGwT1pEUD47vDQupkrMrU6KlQjZ0kRuTSK3SsiSCGIkgpjKeIZUxKhOZNUksqQihiQ+sjwuvDwuvEIQLkmIrhQyJAmMckF0MS+8gE3Pjg5MofuIAzySgjyzIgKLWJGlXEYpl1HCYZbx2BV8bjmPXR7LKeOxyrnRZZzIMk5YOZcuFUQURPuWMP0aEmPaChP7a/KmzklvX66ZvFSxcLXmflvV3JnCyZq0gRxeW2zguXCXRt8D5ce25TlszjxgnnnQItvRstB9e7Xf/pP0IxeYnlcTgnpSIwZyGCNFvOFCbl8+syc7uiM17LIwoDnW8wzLvYnhKoOBoGAqMKgiFKIAAcurqsiBVUEQNSV1dWV1dWWYmpI6VBGqpgiFK6nBVWDqynA1FfjGfiRSBYFWRWGgaII6DkABAIZCQlEISDIGRlIDoxXk1RXkYSrKaKgqXg1MVFMhwsEkDAQgwWn6gIEx1cCYoquHp2ggcVQ1FAkMw4LVN+pFsLyCshzovzRuuKgsA1KRUQDLKkFkwVA5MFQOglCC41WRFAhCCwzVV1LeBkd46uoxt1ol7t3nRdHco6K+Aww7QtbmHXT222FvRtLcbbrF96BT0GGnwIMOKeHBEiG7UhgtTQitTqDXxgfXCeh1gtD6uPAGQUQtP0TC9qvmB9XG0yt4gVUJYaV8ekUiM40VbErFKsvIwMAqinIKyoqqCvLK/8vFf+/4yyqCZBX+z9EbOZCsrKqSopysLEhOXkFOXk5GxkyLlhPHKE/iVIiiq8XRNcKoqoSoyoTImmSuJIkvzUhO57C2m5qaaesbauprUw1oZH1NiiGVZEgm6gJ4LTJOi4rX1iDqUAEdMkmbgKdhMWQshozDAkQCFSBpkIg0PA7AYQEigUwkkIh4EpEAAHiAgEIDaBQFqXbA0tTJxtRxq6HPPqvc2PCnt/o+PJ5/Njs+1X9t7Hrbwq3B+fGhuVsj81MTzx7eW3z26OWT+3enb04OdtwZ7bw30n5/pOXhyKWHI5fuDZ2/09c8ff1E//myiat1Iy3SWP+D23QRuwyxB620YrwdKtO5/ZfrH451P5saeDLV/3R64PntoVfzw6/mh18vjLx9MP5qYeT5/NDzO0PPZoce3x56Pj9+trr0+qWzU4M3+tpbJbnZKVxmy8nam93t/R1X+juuDHa03+xoXxgerExN9tyzXUz3K4ln1WcJG3OFVVlxvVeaLtSV58czS4Ws84VpJfxIA5QyGSqvgVMDcOoELIyAgQNoBBWBAOBqBCyUQFInkhB4PIKARQJYHAVDoGCJVAKZjCcRcTgcHo0lINFEOJaIxBPweCyJiCGQMAQymkBG4olwLAGGw6nj0WoYHJyAg2EwUAReDUaCqVHgUCMS2lKTZK1DtdKmWdLINho0axrFmkaxolK2kAFrLdpmCnkLjWylSTOnkC00NMw1qGY0wJxCNKPiTal4UyregIgyphCMKYA+GdAHqAZkTT2Spi5A0aeR9Kh4PQpOD8Dqkwn6AKADUDVp+iQNE6yOte4uj30RGa5JDW4ZzW7Z510yTrsm1e6jJ9kdj0rNqbg9MfPu8cLbO+NfnkytfXrw69XUr8Wp7y9vPRm5/Gjo4v0bZx73n1u61f7p7sCXh6PvZm+8n+17P9u/eKvrRBY/zvcww2VP2CFbnueBVknGj2fTXx+MTbTUVycyMiO8uO77Ig9apwc737964t1Iy6POur/nrv4xfXn5ZtPK88H1r0/WfrxZ+/1+beX92u/ltV/v1lc+rq99Wl/7vLb64deP5V8/3q2tfl5f+/p75fPq6te1tb9/r/75/denH78+rqx/WVv7c/X3h1/fF1e+v/jz2ciXR4O3r1YKPG2iHPSj7A1D9+gutJT9MXFh6nTK49a8peul7/srlnvLHlxKH63m9ZXGXMuLaIo7fjEpoLuId7M+Y+Zswd1LZTfrUgakwtmzeQsXi+5eKHjeUTnXnDvekPKgpeRpR+WL63UvuqrvXy6+fTozL2h3cZj93Qt5f4w2/zPdsnK/5+fd6ysPh9+OtndX5RTEBDKc9jubah/UIu6j4Q7oUe10KVYAajsNd9BU093a0GeHYcBuI67rzgp+YDHPP4fhnRbqkuBpx3W0YTvaxh234x3b6WWpedwcYNibxx7ZIjiyKeGICf+Abqy9ZsJhbbYdmbGbEr2bGrmTEraNFGJFCNpKCNhKCLYh021oAZZk/y1AgCU1yFozxFYraJuBl625JR6z30A3wH6v7347Rxtr1927GN7eDG9vTmBgbGhoLJ3OCQpiBQRwAgM4fp4c3+Ncfw+e73GWp0uky5Hgw/v97Hd77dkWdGBv1LFDsT5uqRFBRbGMigRORQKzMp5ZFc+SCllSIbsqgSkVMquEMRupTIiWxEdI4iMqBGHlceGS+Oj/tlslCcyKeEYpP6aIE5kVEZhG900O9EkN9ssMC8mPiSxkRpdy2eWx3FIuq4TDLOcxJbHMitioUg69kBFYzqNX8OgVPHoZJ1jCo1fw6E1p7Jai+N7qtJt1mTcrU4ZLhF0p0U1hLqXHdmTvN0/aoSfeppO4Wz/j0KZC9+1VAfYnwhzPMY+3C4N60iMHcpiD+ZzBQm5/Aac3j9WTw+jOjOpIDbsiCr7I9zvH9ZZBqyBhiupqIKgaCKoKgoLloGA5KEReHaKgBlVQVwOpqStAYf8JXAUGV4X/22IFw9FQFBaGAzBkDZImGU/FIvBqynBlOYiyHERVCQFRQUFVsFAwVg2MV1clICEkNJSMg1E18Hr6ZCN9kq4WhqyJItBgGLyKGkYFilKBwhRUwLIgFVkQRF4RClICy4Ig8oqqcgr/6iinAJZXhsgrq8uB8SpIrBIMpwKlQKB6UDVPS6s0d0/h3gOcTbbBWkaH1LG2IOguBC5in4Pn9j0uO+0SwiJTYphsLy+Op2tWTEilkCEVRlbHb7hIrxPQ6wT02jh6rSC0Oj5MGhciFdCr44KrYoMk/KCy2KBCTnBlEsd1txVSQQ6mpKgkJ6+sCFZWVFWWV1aSU1SSU954/QMkpwSSVwbJKsvJKG7MtfnvzqKCrJwySAGsqCIrI68or6gCUpCTkTHXpqZzIysS2RUJ4RJhaJUovFocJRVHVwhjKpK4lWmi9FiWw/bthpq6OjQ9HU1TTaohjaxPJuqQiToUkg6ZqAMQdahkfRpFn0bWA4jaeBwVgwYwaACHpxI3BtzgKQQcCY8lEbAAgCWR8QCNRAUwGBISroWD7zHTdd+5yc3WJGi/Fee4w41Tkr+ezb2+O/FwamS8t2tqqO/u5Mj922PzE8MfF5+tr/z4/feXx3duTw33zY0O3J8Yujvae7Pj3MWagtIkdmKUT7Sn/SFLjfBj25medpZU1X2mBI7vgXSmd35ccDrTjx/skp8Q1VCQJM2Kl2YLpTnisoyEgkRuVW5SkyTvXE1x66mq7guN1843XD4prcpLEzIjhKyoZD4ngcVI5LKbpZLeyxcGr7YOtrXe6u6+3de/MDj8amamJjPdY/f2PC7jXGn2meK0hhxhVRqvIVd8rjwrmxtWnsityxSFuxyiQBQ14Go0NIKMRhAxCBIaCaCRFDSSjEKQcSgAjwLwKBIWCeBQFCyGisVRsTgKFkvGYAEsBsCjATyGREADBDSAw5HRBDIaB6CwAApLQmJISAwRgSEgMDg4CgtHYuBIjDocD4MT4DAABjEioqx0KFt1KFY6VFtdDWstipUGYKtJsaYBWymAjQbZRoNqRQW2UslbqJRNVIo5hWROIVpQSRZUkjmFaEYmmJEJplTAlAoYkYlGZLIxhWJEoRhQyIZUwJBCNATwhgDWGMCZUIgmFECfTNGlaWto6BOphmR9K4u9rs50gXdy5eHMpgPpp1zSTzrFluz25Dj7stPSyy6faZnuG1ian347N/JyouvpWMtcT+NEq2T2qnS+o/ZR/9mvD4bW3y38fHX76+OJv59M/fN06u1M752uM/2nCk9lsDPoTilBR25drvnnyfgf94Y6pFkFLN9irl8R0+vW2eJXfWc6ivmDteK5Cznvhurf9Er/nLmw9vn26rfHKz8er6+8WP/9Ym3l1eram18rr1bW3qysv/m99vbX2ttfa29/rr37uba8srK89uvtyu83v3++Xv39Zm1leX1lef3X0vqvV+uri6uf7/xYHP/yoKe3MTXmiInHZmwVx/XO+dyZkykzJxOfteU9a81e7CxY7il91po9fyZptJp/U8o/K/I+Fec5UC6cbMiabMiaacqdO1t4qzHzVmPmvZbS+1fKHrSWzV/Inzqdeed8/uP28qcdkqedlU86KnvKefVxbsO1whfdVcuDJ7/Ntf1a6F550Pfz3sCbkda77SenLzWcykgI3GVpr0XaSyMeNNLbq6u5hYDepkFwMNZ032ros83Ib4c+y8mmnOdbFhuQz/LJjHAT+dgzj9qE7t8U7mAVYrfFw1LXa4tW8DYDuo0e3UozxIoSZAn4bcL7bib4WZI8TDGeZngvc6LfFnKAJS3QWjPQVjN4u27EHuPo/Rasg5bsw1acw9bcozY8x52xLgfttDX2amty3F05nl6HLK02UzV8Dx4OdHSO8PKK8fFm+PrwgwPiQvwF9IDYIB9ugBc3wCs2wIvn78Xx82B5H4/xdAk/dpR+xMF3/26P3dt99+2OOnZU4O+dFRVazI2qELCqxdwacWyViFOZwKoSMmvEHKmQVRkfU5kQXZkQLYmPLOOHl8dFVsTHlMVFl/FjNkbHVcazpUJujThWImAXssIzwwNSAn2S/b1TAryywoKLWDFFrJgSDqOUyyjlxZRwI4vYYcXssHJ+ZJUgpkoQVREbXswOyYv2K4jyKYvxrWT61TB962J8G6I9q4Odit33pO4zi7PW4mwG4mw00uxNC1xsq4MOnmW6tSb4d6eF9+czBwvZoxVx41XCmxWCoTJ+fzGvJ5/Tnc3syojuTIlqE4VejguSwUEwKGUETFFdXVEdAlIHy6mB5dQhIBhEAQYFqUNBUHUQRB0EgclDYCAoQhkGB8ORECRGHYtHEIgoIgkNENEkLAKPVMeoqcDAIKiKPBQsD1VVUIeqoKBgtBoYq66Kh0GIcCgJASGhoQAFq61LNtInG2jjNDTRJA0ElgSBYcFQNFgNpqACkVXY4HBDRFU5BfD/uAhSkVdQBSlCZZWwSup4MIKgBiepqWurwwP37qtksMt8g1P3HuaY2XiStHeqwLeA1f227Yp2dosNCC5MEOUL4hJDg1LC/Iu44VWiaGlCuFRArxGE1AhCauNCavjBNfwQaRy9UhBaGRdSyQ+u4gdV8QIkvIAyXoAkLrRMECWi++iiYcoyMupKKlBltf/MR1VUlFUC/Quhkryc8sbbinL/Dnv7HxeV5BSV5ZVkZUAgOUVFGXmwnKzD9q3FibyyhJgyQVi5IESSQK8UhUmEEaUJkaUiRkWKIIPPPrpnr4G2vgZFT5NqRCUbUgE9gKAFEDTJRG0SUZtI1CWTDQGSLkDQJhG0CThNPI6Kx1EJhI22KoWApxDxZBKeDODIZDyZgidRiQAVh6NgEJpY2E4jDc/dW7x3mocdtOG678th+L0Y7f77xcLz2Yl7U2NjfTdujwzcnRiYHb2x+HDu15ePv7/+cXtkeKy3Z7zvxnD3tbO1lfyIQMddW+0s9Oy36DlvN/beb54W49WYy6/LYjeXittrs1qq0poKEmrTuZIUVmkSq1mSdaW+uLEopb4wpTiZnylgJHPC0/nRpenC2oL02sKMiqzEqtzUU5LC5jrJ2VpJc0N1f2fr49uTj6duvbpz++Xc7adTU9fPNp8uLh270j58+XJNZnpiWDDX271QwGjIEdVmCiRJzJK48FJBRA6HnsGkp7PD3ffvIqoqURAwDRSagkIC6H9DxiDJGCQFi94IGYPa+EHFYag4zH/XN/7+u4jGUlA4MhJLRmJJSAwRgd4ICYkiIJA4BAILh2NgMAwMhoWp49XA+jiElQ7FWo9mo0uz1dOw0aFYa5M3XLSmkmw1yDY0wIpCsqKQt9LIW2jkTVTSJippMw3YTAM2aDSnABZUshmNbEwmGpOJJhSSMYVkTCGZUCnGFMCYQjQBCKYAfiNmNMBcW9tUR1+Xpk0maFAoevpGW03tXHdFpzun1B1PbzwWX3WMV+YYlbXLjWnnHMqJy7xyqePe9NSruVuvZvpeTXUsjV/5MNX2Yar13WTb++nOd9NdbyY6P8z1/v147ON83/Ltnm9Pxn49n/jxZPzDdPdkS83QubJXt9r/uDfwsLe5MoFewvHprBB/udP9eaa9rzL+QnpQd3F0T3HUSYHTUL3g++LAj3fj75/2/LE4/PPT9OrfC+vrL9bXX66vPV9feb668mx97cX6+uv19Tfr66/XV5bWfr5Y/efxyp/3fn268+Pj/Lf389+WZ74vT69+vbf65e7v1+M/HvUtjzZPnM7sLuX0SXjdRTHXC6NmTorunk2835y83FX89lrR0tWCF+35d86kjtXGN4t9zop8b1aJJ+szpxuzb5/KmTtTMNtcONtcuHC5bOZs7mRT1vjJtNGG5PHGlKlTmVOn0scaU+Yu5M9ezJ1uzly+efLT+Jnl4VPLN5v+mm1bezzw+8HQl9kbf97u+zDVeyI9zl6fsodK3E0l2+lq79LR3ETEWQK4Q+Z6blbGR01phwyx4Qc2VcQGlPH8cxme6eEufPfd9H1mnjb6ntuMXK0MHM00va0Mg2yNAi21g7Zq0210w7bp07cZ0HcZR9iZR+3bHGO/meWwlXfUNs5pR7zrbqG7nchjf5LXgRSf/4ew+3xrMl3bhh+SQHoChPTeqAooHaT3DgLSAknoNYR0uoqFIr2EroDYK4odRaQoCiKg2Huv48yasmac8fmQGZf3ut/3ebZt/3Dl+gd+234e53EleAM/eD0/eD0/aENyaKVobWlipL8p25vHlsfFKPlJ8b7+qxmsaE/fnLjE7Pj4tLWR/MCA1LDg/HVrpUmxhclxUmGCIoWvSktWpibJRYmy5IRCfrwkMbaQH1+QGJsXszYjLFgY4Cfw90kL9M2PCC5Oiq3KTW2S57YXFXaWyrvKZR3Fko7igq7Swu5yaXdZYWepWFOc36bOb1Xnt6rELUpxsyK/WZHfLM9rlue1KPLb1ZKOYmlHsbRdIWksyN6Wm16ZmlycuK5ClLg5Q1Sbn9lQmNMsz2tViptk2Y3SrCZZVpMsq1me3aLIblVmt8sy2/OFnWJhd15SR3ZcW0pkfazvpmDHEg8LhSNL5sAo9zKvi3TqFPjvyoseLhZcrM2baVPOdpXMdpbM9VZc375hpqf8cnfZdFfZeIt6tF5+pqrwRGX+sbLMw0VpACO4oQEEg9FFY/T00boGCDAGDkYjdDEwMBoGRMCAcAQQjgYhDPTQWKg+EY0n6BNIhiQansYksegEBgVLMULjEHooCBCuB0DAQCgUxAAFMYCD0UgoFo3AYxAkfSRZH0nRR1LQMJI+jEQyZHIpZmZ0c2MSh4WjMgzxdLQhCYnBwdH6EDgCqAsDgL53EaYDhuiAtC7CwXooPSgKCMXpYYgIAxLagIxE0eHIEOvVyvC1MndfhbOnZJVzMneFBxq3AgwNNLVQ8wWNRaUt5WWNRYqqguyagvRmRZZGndmhSutQp3ap/k6nMqVTmdqhTG1TprQpU9oUonaFUCNLbpclt8kE7Yr0bZLUltLCMFc7NBCIAuvpw1AwIOTbpRswQPd/uqj3v13Ufg0HpKOnC9IDAgD6UEhieGD75uIGZXaTMq1ZmdKqTm0tSmspymwqym4qyW9dr6oqkkcHBFhbWHNZFiyGOYNqxqCaUEkcrYsUMo9MNqbRzClkHoXIoZJ5VDKPSuFQKRwqjU2lsbVrGxQSnUZm0EkMBonOIFEZJAqLTGISsWw8xs2CmeBtJ/C2ywl1Vcb7S6K9hztrf3955+3dxWfLC1fHL1wdP3trZmxh8tz4ySO3rk49XLw+sm/X/h09rdWbZFkpCaG+iaHe8tS49k3KkcGWyaN9syf758/svHK8b/70wOXDnaNDDWcHth1orejeVLinpWJ/x9aDXbWXT+yaPXdgamT3zJmDV04fXJo4vTRxcvbc8Pz5kavnjl4bHV6cPHtvduLB/PSjxatPl2/cnp0eHzk02NqwRVW4Xpxbo1IKQ4KduNykgAClQKBMTsqLDg9zsMqNDqqRZrSWFXRXylqLc6rEgrZySbUsqyIvLc7fk4FBMrEGLCMjBs6IbqRF0eh7F+l4I23+Hy4aEejYv5uiVkSygSHZwPB7F3EYDA6DwWPQBASUjcXYceku5hwXM/YaM84aU5abCcuFS3fm0NZw6K5chjOL5sSkOrNoThy6A4dux6basan2HLodm27LpmtptGHRrFl0SwZ1JZ1ixaRZ/uOiJZNuxaRZMyhWNJIljWBJJVhQiBY06go2x5JnYmFsYcI157ItqKyVVFNHa8+YIJE6Qd2UUNEVU9Edt6nPJ2+z3brcAIG4orrl1Mippcnxe+NnH4wNP7yw7/nUwZeTBx+c23n/3MDzi7sfnx+6uq95caT3/fWTb2ZPPZsZeT537vWNi+9uTf7r4ZWfH0z+cn/yp1tjpzoq+9dnX9qxdXm44+7xjiv9lbsrkkdqsyb7ii52SM615T8b6/28NPxieujJ5M4PC0d/eXDutxeTv726/NuLyX89uvjp/uiPDy/+8mz612eXf31+5d2NE8+n9j+8sPPmqd4bxzvnjmmuHe2YO9Zx63TfzeMd8wcbrwxsHtcUn6uTnKrOPV6dNVKdebI2a6y14MbOstv7N94/sOnZ8Zpnx2penKh/c67t8XDD3EDFwUrh4U3p45qS8bayq9u3zA5UT/dUTm/fPLu79uqu6is7t05s33ixt+xib9l4d+kFTdGFdvVYZ9GNAzVPR7tfXuj7fHXPrzcO/nl75LelY78ujvyyePLnxTNfHlz++nj+x4XxQ40bkzzsAy2M3dh0WxLBlkqxZdLsmTTflSZB1rw1DENHMlTgsbJNmdqsSK0W87fkxKrifDL9Vws9rQVeNjGOK6JszdN9nWThXspQt6Iw17K1nuUx3iXR3iXrfMsSAioSgioSAisSgsoTArUP6/kh5QlB5QnB65PCNgoiNiZHrE8OK08KK+dHKKJDfXhMfzOedF2ULD4hKyrGgWvsZ2MnE6YWJCalRUZGu7vFeLhmRgQXxK0tSIguTIyVJsXJBQlKEV+VkqQWJakFfGVygjbypHhJXHRuVERWREhaoK/Q113g4yb0dcsK8VPxo6vF6a1Fks5SeWeZtLNUqikuaCvKb1Xltarz2osLOkolbUXiJkVOkyy3WZ7fpipoV0taFPktivx2hbhDJekqknYVSTvVhZ1F0o5i6TZxxvqUhGJ+dElS9Ma0pJq81HpJRpMsu0WR06rMbVfmtsiyGgrSGvKEbXmCHklKvyx1UJayUyrcVcC2N+kSAAAgAElEQVQfzF63PTVME+/VsNa5OdqlO8lnKCf8mCrp/KasmSbZYlfpre3rb21ff7N/4/LQ1ltDWxd2bpnvr7zWu35KUzLWoDxbLTmxMWe4PAOABiOROjC4DgwBRiLBGAQYjdTTR+hh4GA0HIxC6CLRemhDqD4BaUTCEGh4Gp1ApxPoNDydjKXg0HgMVB+hi4KC4LoAKEQHgdDFYGBYDAyL1NPHwHH6SAIGQULDiRgEGQ0noWBEFIxohKawiDxTujmXxGYYkqloIwpKn4jE4OEYAygCCdKDAUAIoO7/n4tIXYi+LtwIgjbUQ+AQaDJSnwKFrzTEuZNoPliSyNw619oxyXilC8rAAqTnxeGUiVI6Kiqa1YoGhaRentsoz25TZGpU6VoXO5Up3yVVo0hpk4taFaI2hbBdIdDIktplye1yQWNhcqMsrbkorzRbZM2iQQEAuA4YrQuF/fOXGro6emAgBAz8v7moCwCBACBdEBSqBwUAAPowaGJ4YEO5vF6R1ahIbVKKmlWiJnVqkyqjQZXZVJzfWCrbpCiIDgy0s7I14a5k0c1pFBM6xfi/XKTSzGhUE+2ZKpXMo5DZFDKbTGFSKCxtXyQTaWQClYKn0ghUOpFCJ1FYZBKDYGhCMfK05Ea7Wgl87ArWeiji/NRJwZvzkpbHR35/8+jZrfl7N2avjJ48fWDw5N4dZw7svD5+7uHCtdtXL48e2afKTRNFBZfmp57Z1/todvT2xLHZM7tnT/ZfO9F3YW/z4c71w92Vh9rL9zUXH2orO95Vube5tL9WcbS76tj2urGDPY9nzz6cPfdw9vzj+YsPro3emzn75Pr4s8WpJzcm3ixfe31n7vnSzI3x0wd6W+vXq5QZgtgAT3sT5goqzoJoZE40WknG8wxQbBTCwsjA3BCzioR14ZLSQj1r5RkNqswaqai9NLdOlta9Sdm/bX3n5rKMqFAOFsPBYdlGRgwtjX8riGUQvj0bfeuL/8Xh9y8ZePw3F/+hEaulkWRgSDAw0PZFIzQGh0bhYBAaBr6KRXVbaepmwXMxZbubcdxN2a7GzDU8hhuP6W7MWsNhOLNoazhMFx7TkUu359DsOTR7Dt2ew7Bl021YtNVMqi2bvorNsGJQLRlUaxbdikmzZNAsGXQrFm3V37WSZEUnWNHwqxmUVWy6NYezysRktZmFpflKM94KC66FNc+Kx7TgmTra+cX5Z5VGlDSHr++M2NgTXNLqkVnmFpsTlpAtLShpr2452NN7alBzrLPmdG/taF/Vue4No5rSo7WSXlXi2faSN9MHXk4fuTO2/86lo4tjR2dP77uwq/H09qonk4f+uD/x+vLhy0O1t4Y7xjrLzmvUH6Z23T7acKFF8nnx0NKRqh5J0MLujX/eHvlr8fCr0Y5nZzXPRjvvn2xdOlK/dLh+dm/V1ODGif4NE/0bJ/srp/orp7evn+ouvahRn2uRn21RnGlRnGlVnm1RnmwoPLo561CF6Ei5YLgi+VhJ4tGihMNl/JHqjHGNdLpbcaVXvrir7MGhTXf3r7+7f8OjI1ten235MNb57GTLdE/R5d6Sqe7yM/WKmb7NV3ZsOV4nPV4vWzrc/OHK/o9XD70aH3p+sf/l+MCz830PTmgeneh4dq7nzaWBNxODz891PzvX+W6y//dbx35bGv73zX9cfHj5r+fzv9+7cvP47uq8FDcO3cIAxUMhzYyMrKgUJx7Xa4VpgLWptynNk0dI9XNoUWY0yNO25idvzkko5gflh7nkR3jmRnonutvFuazKC/MuiQ8riw3aEBe4KTFoY2JIeUJQWUJIRWJ4aVxQSWxQ6brA4tjAktigsrjg0vjg4tjgonXBRbHBxXEhxXEhxQmhJQlhpQkR4lA/P2NWnJO9LDZGkZhQGJ/gbWntYmKWF59QkJiUFR0d5+0V4+mWFRmavy4iPyYiPyYyLzoiPyayIDZKlhirFvJLUpKLREkqQaI8MVbOj1MmxasFiUVCvjIpvjA+Om9tWEawr8jPS+jrLvR1TwvyVCREbUjj10mytLdV24oLWtXiZmVeizJPu6HRrpa0qQpaleJmeZ6mqLBVKW4uzGmSZLfJ8ztUku4iaWeRtFWZ16YSt6nEzYrcbeL0zZlJ61Pi1qfEVaYlbM1Kqs1PaZSkN0szW2RZrYVpnYUpO9VZB8vFxzcVjtaophtL5prLrjeVXKmRXtyQPVqWdr4s7fyGtEubcy/XFlypLZhvUS51FC92lt7qW39/d9WTA/UP99ff3VNza9fW+f5NM51l402Ks1XikcpMABqMhAOgEAAEDoTDwUgYGAkHo1EQAxTEEAXRR8Ew+nADLNKIiMZTDEgkQxIZSyIZknFoPBqCgYHgEAAUogODguBwMAqpp68ti9oYIAhYFAkDJyKheAQEj4QSUDAiGkY0RJLoeI4JzYxHYtMNSBSkIRllQETq4+FoQxjyexe1NMK1X4b7zkUMGKavizTUQxCQ+lQDHA2FYcGQJnpwDxxJsNI2z94t236Nm6GRJQwW5+LYIJN0lKpblZIWhbhVmdeuzNGoMrTjw39q4t9NUaNMbVektMlF7XKRRi7UyAUaWZJGlqSRJbdKBS2K9AZFZmNxYWpkEA+PhevoIHVAMB0QRAcM+acvAnX0QDp6Ojq6OoC/AwSAgAAQGKADBujo6YBBABAIqKcHhugAAEYoZPLakJqigm2yzAZ5apNS1KxMaVSmNirTGlRZDUV51ar80vzstf7+jqsdTHlWDJoZlWxMpxrTSVwGmUOncqkULoViTKWaMWimdIoxhcQlEzlkEotCZlOoLCqNrZ0vEvEUApZExJIoODKNQGKQKEwSiYJFm9MJvqtNQ+1NEz2t5bE+RUmBpaIwWUJQX3XpLy/ufnx85/XdpSunjx0d6JofO/lwburB3NTnZ/eujZ5UZghzEtfu66y/N3Pu1uTx6WM7Jo50jR1oO9lffbRn40jfptP9VSd7K0cHqsf3NIzvaZjc33zlSMexrsqj3Zumj/RMH+29M3Hk86Or7+9cfnf3yod7V394MPf+zszb5Su/vbz9y/PlG2PHdzRsVKcn5CWEb5Zl99ZubN1YLBPFK9OTVJnC/MToiDX21lSCBR67Eq+/Eqe/mqy/Eg9L9nGok6VpynI1ZbkdZXntpXma9dITO1pPDXYrU5PYhmguDsvGGTHx/3GRQTBiEIwYOCwDh2Xijf4rLAJOm+9e4hg4PAOHp+PwNCMcFWtExRppXSRi9AkYfe0JKl5fX9sXcQgYCQldQSe5W5q7rzBZY8bxNOe6m7LdjRluPLq7McvDhO3KZbiwaa5c1hpjliOX4cCl23NoDly6A5duz2FoW6Mdh/ldd6TbsJjWTJolg2rNpNmwaLYsmg2TsppJWs0k2bGpdmzaKjbDisOy4nJWco1X8EytWFwbBtuGY2zCMqEwzWkrXSwC+S4idbCyIbJUE1XSHqVoCEord4/M9QzNiIhOz07JLM7PriuVNZbk18sETQVxW1P8qoRegyVJ1/dsez2579nkwTdzZ356cPX59XPHOjd2FKec7d10/9zA+5lD90/13DnWcW1o61Rv2ctL/R+mhw5vEpyqz5rbWT7alDPXI//5Ute/p/s+nmv5fLHzx0s9Hy5onp+ov3eo6va+zTcGK2a61ZPtssk26ZRGfrVTMdMpv9Ihu9wpv9KlmulWX+kuutylnukumustudahmG4ST9bnTtdlT9ZmXWrIPVOfPdqUN7NdPT9YvDBUcmt32fKe0nv7N9w7WPn4WO37Cx1vz3cu7d403VU02iQf3pJ7vq3oxp5ttw433zvR9eHKgd9unfrz/ujvyyf/uH3q6/1zfyyf+OHagc8z+z/P7Ht7aeDlWO/Tcx0PT7U+Pdfx+equn+b2f762/+cbx35eOPnrzXN/3Jv668G1d1fPHWmpSvR0MTNEc/XRK8lkCzLZnsv1WWUV5mgT42bD97STRPs1KjK3SdOr8kUbsxLUCcHiCPeCKL+sMO8oR+soJ+vsUF9FTIhybUBRdEBpbGBpXHBRbIg6PqyEH1mWGFmWGFGWEF4SH1YUF14UF6aKDVXHhRXFhytjQxUxIYqYEMW6UFVceFFcRHag19rVK/NCg+RxMfKE+PyYmDAHJzsWmx8YmBMTmxYekeDtHefhnhkWnB0Rkh0ekhUenBUWlBUWlB0enBsZKo6OkMRFyxNjVckJRUJ+aaqgNFVQJOQr+HGq5AS1MEmZnKjgx0pio7IjgkUBPnxvtyRvt9RAr7zIIEVC5Pq0xG2Fme0l0o4yhaZY2qaWtCrF2o7YpipoUxVoVJJ2hbhNnt+uKOhQSTpUknaFuFWR16LMbVbmtChyWhS5rcq8dnW+pqigviCtKitpU1r8xpTYytS4rZn8bXmi5oLUXkX63oq8ka3K83XFl1sq5jUbljo33NRU3GwrXW4rXW4rudlSNF8vu1pdcGVr7tWqvLlt4usNkutNskVN8Z0dGx/vrnmyv+7JgbpHh+ofHqq/s6dmcWDTte7yy5oigD4EjQDBoTowOAgOAyMgIAQEiITrohF6Bgg9NEIPhdBDofTQGAjGAIpB66HREDRKD40AIyE6UD0ABKYDg4MRCF0kEqKPghgg9fQRuhiELgYFMTBE4g0QBBQMj4AYwfVwSCgBDSdh4CRDJImCY3EpJjwyh44lU9FYKgZLRBngERgsHIUCQ2AA0LcR4/f3biA6IO0lVRQIitFF4BAYkj6WrG9EQWLocJQpQt+Tworgmafbu5SGrQ1icZxwOGVcdN+Gks4SWYeqQKPM1SiyNfJMjSK1U5naqUjpVPzdFDsUKe2KlHZFSpvWRYVQIxO2y5I0Un5bYWJrYVKrVFCbn9igyKgpzNgqyxWE+NNRSCQAAAUA9ABAPe1KBkAXCNAFAnQBAPC36ACAOgAgEAAAAQB6QF1dHV0dAAgEBIEBOkQD/fT4qG0lhdXS9Hp5apNc1CgX1ctTGxTp9arshqL8amVBmTh3XUiIi90aM2NrFtOCQTOjkY3pJC6TxGFQuDQKh0LhUqnGVLIxhcgh4lkkAptCZtOoXBqdQ6NzqBQWiUDD40h4QyLBkEjGkWl4EpNCY5FIRAzCnI73tzcPtjOJc18pXee5KSuqRBCsTg6pyIqfPXP46w8vPzy4tTRx7uRQ78zpo0vjZx/NTt6bGa9SivP5USODHfPnjyyOH5kc7ju7q+H00LbTA9Vnh2pG99ZOHm6+frJ76mDT7LG2pTO9C6d6ls70zZ/smT/Re3Fv4+TB9vkzgwvnht4vX/zt2fUPdyd/fX7jh3sznx7O/vXx4cuFicHmTaU5/PX5ggNdtQ+vjf36dPmvtw///PD01xf3/vXs3o9Pbv/09O7k8YM91ZXHd3TtqN9aEBfpyiNbGOltyIo72FK5q1a9a5tqZ7ViZ03Rjq3qMzs108N7KiXZLAM40xDDxv/HRcY/Lv6Xgt/CJuL/y0UGDsvE/8fF72kkoDEEjD5e3wCv/3dfxKPReCQcD4OYkQluVuYelqbuZjyflSaeZmxPU6aHMcPDmOlpwnY3Zrpy6W48lqsx29mY6cRjOPLoTsYMJ2OmI4/pwGXYcxmOPJYDl6k10p7DtOOwbFj0VUzqahbVhkWxYVFsWWRbFtmWRVrNINgwSTYs6mo2fTWXtZrHW21iYmdsbM/h2LLZ1lyeGceEwTCmcq1YqzxWBST4CpVrC6qjZPVR8pYoebtverVdWK6te5SLe1B4WHRiVHS4u1O404rCaM+arIieouTRjpI7Ix3vLx/88capf98d//r6+pdnMy+uDt8bHZzd33h9f/3d4+2L+7ct7au52r9+rLXwUof8okY6vEVwrin31r7Kh4c2vjlZ/fZUzQ/nG/81ofl8sfXzpfZPF1vfnmt8earu8dGtd/dWLA0WLexQLu5QLmxX3OiTLWxX3NihXOhXz/err+9Qz/ap5rar5/uLr/cpr3UWznZKrndIZlrzxhuzztZnjrXmXe6Vze5QzvUrbwyobgwob+8tv7234u6BTS/PNH0Y63pwtG6qUzVSnT1SK742uOXVhYGfZo/8NHfkh9nDP8we/nnh2L8Whn+7OfLH7VM/Lwy/ndr1+uLgy7H+p2c6n412PhvtfHS67elZzafLO/+4efTfi0d/vnH058WRP+5e/O32+Of50c8LY69mzp/Z0ZkeFuxiyrPncVcyGKuYTI+VK0IcbRN91mQEe8pig+uk6XWyjFpJemV2UhE/TLzWJy/KP8nPNcDaPMLJJjs8SBYbKYsOVcQEq2NDVHFh8thQRWyEMiFKEROuXBeujosoTogq5scU82NK+OtKkmLLhQkVIv6GNMH61OSS5AR57FpxRLDQ0zXexT43LCgrJDA9OCjZ3z/Qxs6Wzox0dc+IXMv3DYj18Iz38EgJDEgN9E8L8EsP8MsI8s8KDswKDsgI8k8P9EsN9MsKDcqPCpfGx2jLojaqZL4imS9PSlQkJygFfFVyooIfL0tclx8dnhEamOzvyfdaI/R1yw73l8ZFbExPqi/M1hbEzhJZZ4msXS1pVYrblQXtSnG7PL9dkd+uEGuUBRqVuE2V36rOa1Pnthfltxflt6pyWxTZTbLMjqL8DnV+iyyzXpxaky3YkpFYmRK7JXVdc25cvzLl8Ib8M9XyyYbiq00ls43qG43qxSbVUpNysUE+X1d4vVYyWyOercqd25o7V5U7W5V7vU680CRf0hQt95TdHah8vLfm6aGGF8daXp1of31S8+ZU59vTHQCMHgIBhMB0oDAgHAZGQEFICAgNAaN0QUgICA79JzAgDAaEwcFIOAgB1YFBdWDajQ6kLhKlh9EWRKSevnY2iYIYaE9T0VBDJAyLgGKRUDwKhkfDSWg4CQPDEw3oTCKXQ2IxjCgUDI5ugCOhDPAIjBECjdaFfu8iWheq3fT//uoNEgzF6MINYWgcygCHxJCQGCoMzUHo22BJTkakaAur0qh1Yaamvlz2NnF2f2XJ9nJZb7G4Q5HVJk3TyFI75CkdMmGnXNQpF3UoRB0KUatc1CYXtcpTWxWiNrmoTS5olya1FSa2FSa2FsQ3FyQ0F/Drxfz6wtTagrQGVUFplnAlBY/RASB0dGA6IKgOGKLd5QfqgYEQ0D+HqN/OUbULi2AgGKoHA+qAQUCQLgCIx6BT49bWFEm2SFPr5KmNspQGmWibNKVOllanzNqmyqtRSTbKJYlr17o6upnyLNlMCybdgkri0IhsBonNoHCoZA6ZxKaQuWQih4RnEfEsMpFDo3IZdGMqjU2hMElEOhFPJeDIRCMyGUehEqg0AplFpXOoFBwSyiMZ+DuYhztZxLmvyAl33laQsDEjcmNmlCwhqHtr0U9Pb/368tGLxWvH+7uO9mruTF94en26c2tZ2lr/HXUbFsaOXj6x68yullM7687va5w60nrtuGZ2pHP2RMfiub7lsYH7E0MPJ4ceXNr5YHzowfjQ3bGBh5N7Fs/suLS/8erxnqXzQ7cv7vt079Lvr278+vjar8/nv35+ePvKyRpVhjo95nBP3bvbV77+8PTrpyd/vrrzx8vbX94//Pere399ePbnu8d/fXr+5dPLL++eff3x7devv94YG5Elhkvig491VV090jvStelQS/n+xpK99SUHmit3N1Ve2NdXUyThGKHo+kg2HsfE4xg43H8VxG8QavP9z28uamslA2fE+F8okg0MCWgMAWOA1zfE6xviMAZYlD4WicYhEIZ6IC4O62pp7mFl5rnCOGCVue8Krp8Fx8eU6W3C8DHjeJtzPM3YHqYcNzO2iynT2ZjhbMxwNmW6mLKdTFiOxkzHv41k2XMY9hyGA5fpwGXac5m2bLoNm7aaRVnNJNkySbZMkh2L6MilOPJo9hyqHZdqx2XY8Vh2xtzVXLYli7max7Xhcm04bFsud7Wx6UquGZdlZrbSyck3NiBZFVFQF6bsDFZtD1V0BaRV2gamWK6JtHcPW2lpb8rkBK2xV6XEdFTkHW8rm9lT+3J855+3Tn25ffL3Wyd+f3Tp69v5r4+nXl3as3iocWFfze2DtfeObLu5d/Nkh/xkbcbNvZu+Pj5z/2TT2caMic6chV3y+0fK353f9mG84f14w49XNJ8vt3+81PJ6dNuzk1sfHd1470DZrd2qGwOyhQHZwkDhwoBsYad8cUh9Y0g1N6iaHVRfHyq+NqC6tl1xrU9+pVsy0ZY91pQx1ph5sSVnrDV3rCV7oj33Spf4ao9kbrtsYVB1a3fZ7T3rnxzf9m5U8/xE07W+ktEmycKe6g9Tu3+6dvDd1K6X4wNvp3f/snjs56VjPy0c/df80c+zh95M7Xo2tuPphb7nF/qen+9+cb7r0Ynmu8P1z85qPkz2/zK371+z+19fGnwyuuPdlYOvLx9ZPtk/e7hr9kj/zdPDuxpqE/y97bgcKxZrJZ2+xsI80tUp2c8jLdCzMCaoXppRL8+sEadtzEhUJYYXRAfkx4Qm+Lj5WK9Y6+qcExUuiY0qiAqXRIdKY8IK10VK1kVIY6Nl/DhFfKwqMa5UmFSeIlifJtqQlrI+JXV9akpFWkqpSFCUnKSIjxdHRWUEhwh8vKId7eJcHGIc7WOc7KOcnaLWuHqYr1hNpQestksPjYh184x39+Z7+SZ5+yZ5ewt9fFJ8fFJ9fNP8/NL9fdMD/dID/dMD/TIC/TNDArPCQ7IjQnLXhkli1yqTEtVCoVIoUgiFqhShKlWkFgmVSXxZYpycHy9NWFcQF5UfE5EZHiQM8Ir3cEnydMkO8VHERWxMT66XZGvLYqvy7zPVdmV+uyKvVZbTLs/tUIs1RQWt6txWdU6rOqdVld2izGpWZjYrMtuV2R3qnA51rkaVo1HktUqzmyXpzWJhewG/XynaW5o+vDH3QpX0cr3iWr18rk42XyedqxFf3ZJ9ZVPmtS3Z16vzblSJF7bm3tiSvViTf7tZdk9TfK+r9G536d2+8ns7Kx/trXpysO75cNPrk5pP53t/Gu8HoMEwBFAPCtCD6EC1lREGRkHASDAQ8b2LUB0oVAeKACMRYCQchICDECg9NBqCQemhUXoY7QkqUk8fBTHEwLAYmJE+HIeCGKIgBigYFgUzQkLxSCgeBSMiYUQkxAiLJFGxDAaBQTUkk9BGVH0cCY3Vuqi9evPNRRQYggRDvrmopRGpC0XrwlB6cAwMhUVgSBhDMsKAAceYogytMDhPGivZeY03i5no4tRXUTxYWTxQXthXlNOpSO+Up3Yr0roVqZ1yYYdM2CETauRCjVzYKhO2yoQtclGLXNgiS26RJrUV8lslia2ShFZJQktBfEtBYmNBcpM0rUGaXiPJqMxLceRQ9QEAlI4OHAiEAUFwsB4cDNEF6umBoXpgGBgE1Ub7L5K6IDAYCAICQFA9mC5IDwwE6+oADRGIdcF+mxV5WwvTaqUp9VJRXaGwtjC1Tpq+TZFVo8ytVhVsUkpFsbGONk4cpjmLYcGgmpEJbAqeSScyaWQWlcSmkDhUEo9C4pIJbBKBTSKwySQWlcKhUFlkMoOApxLwVCKeQsJRqHganUSnEykcOpNDpRghIUwjlNcq4yg3q3iPlWmBtlW5MU0KweacGHliUFFazMTw0Nef3vzryd3pYwf3dzTdmR491q8RJ0ZU5CaP9Lec29N5or/+9M76ayf7Fkb7b5ztvT0++Hhm7/PZQ09m9j2Y2v1i9tCLawceT+1+MrXr0cTQ06k9Dyd2PZ7evzzaf/VYx/LY0L1L+1/eOPX76xu/Pr369fP9+fN7VSkRTWV5j69f+PrD468fHv7+4tYfz5f+fHnzj2c3/3h+89+vbv/28s5vr+7+9urenx+e/Pnhye+v7n/95d3t6bNdG+Wn+puuj/RfOdRxsnvzSOfGfY1Fu2pVexvKtlepDnbUVkqzzElYOgbBIRixCDgmHve/CyKHRNDmG4ffG/mNRroRlm5kRDMyomKxFEPst+EiEWOgdRGHMTBC6xsiMYYItBEcgYVCaPoYZwtzr1WWXlam/tamfpbcAEue/wq2nwXLz4LtbcH2Mmd7mnM8LDiuZuw1piwXE6aLKcvFhOVswtQWR2cTlrMx24nHdOKxtHHgMuw4dFsOzZZFtvs7RHsW0YlDceSQ7VlkOzbFgUtz4DIdeEwHE56Diakth2vPYTtzWc5suiOb5shl2rBZFmwuj7vS2MpttS/fM7kkOL8hrLBlbWFzdEGDX1LJmogc97CUNb7R1rYuXu7uknRhb3XpsKZytGfT47O9vy8f/+PW8Y9Xj769cuTRuYFXE7vvHm+fHay8e3jbnYNVN3aWzW4vutgqHt4keDrR9+XOsQuteYe3xE50Z908WPz07Jbno1XvJhp/me/5PKP5fFXzYbL51fnap6e2PDm+8d7B0sVdioWd0sVB6cJO2cJO2Y0h5Y0h5fyQem6neqZfObNDcbVfObNDMdVVcLE9e6w1+0JT1rm61DN1ogtNmZe7xFe6xJc786/2SG4MqJZ2ltwaKru7b+Pjo7VLQxX7SuPP1OW9GdvxeWbfp8t730/v/nBl7/uZvR+v7f/h+sG3V3Y/Heu7f7rj7sn2+6c1j891PTvf9fx85+PTbbcO1d45su3tWO+Hyf4Pk/0fpnY+O9e3cLDx7qnulxP7F4/1nOrY1Fsh7q5QDlRvyolZu5rJtKBQrJksd8sVsV5uaSF+mSFeyviwJnlmgyyzRiyqSI2Tx4Vlh/tlRgbHeLl5r7aO8vTMS4iTJSfJkxJVSQklAn5xikCdIlKJRKqUFLVQpEhKksTF5ayNTAkO4fv4x7p5hjs4+Vpau5uZO3NNHNnGjixjF66pu6m5n5VVpINd8KpVgatWBaxaHWTn4GJsZktnu/DMBAEhsW5e69Z4JHr68r394909+R5eyZ5eAk9voZd3qq9femBgVnBITnhITnhYbnhYVlhoenBAekhgVlhwdmRY3rp14vhEcXyiNClJmSIqSksrSctdwMoAACAASURBVEsvShUpBUkKQaIiOUGRnChLjBXHrs1dG5YR7C/ydRV4rRH5umUG+RRGhaxPSawryG6S5WmKCrvLFV3Fhe1KsUYl1qjEbWpxe3F+W1Fuiyq7RZnVosxqU2Vr1Lntqpw2RVa7Mrtdmd2hyNEocjqVub3q7MHSzH3lWYfWZw1vyDlTmXdxa/7U1ryJjRnjFemTFakT5SmTZaKJMuGlUsFkieBaRers+rQbm7Nv1xc+aC9+3F32qK/i4fb193dsuDdYeWdn5Z2hTff2Vj0+XPdsuBFgoAtDgSBwHT2ojh4cBIOD4TAQHApCQEBICAgBBcGhYDgU/E9fBCHgIAQCjETqolB6aJQeGgnWR+nqo6AGGBhWH47Vh+MwMDwGhsPAcCgIFg01REON0FAjBASHgOD+mTLi9RFEkiGdSWBSDSkEJJaMNiKhsQSkPh6BMYQhtZuLCKAuCgxBgvQQID0YSBeiA9IDALUuInQhKAgMBYGjoUhDOBqPMiCjDOlIAzbS0BxjZGVo5ESheDAZJfy4oS3lezYX76yQ9BVldSnTuhWpPfK0bnlKp0zYIRN0yATtMkG7TPCPi4JmaXJTIb+pkN9amNRamNRaqD1HTWwtTKrOimmRpdVJUmoKUrfJsmNcbfBAABoAgAN1oAAAHASG6+rp6oAgYAhEFwYCQkBAiLYvgoG6YCAQpAME6YCBOiAgEAwEAEE6AH0YLNzHY6tKXFWYUVOYWlsorC0Q1Ram1ErTqqUZNcq8LYr8SkVhBp9va2XHZpqxmBYUsjGFyKEQWDQCg0pk0MgsKplDIXEpRA6Z8He3IRIYZBKLRudQ6RwSkU4i0oh4ChFHphHpTAqTQaLyGCwqzggL16MZwJ3N6FFulglelhnBduWioM7S9BpxQkVapCI5VLNB9unR4tdPL18uXDs+0HFyqKu5XCETRNUqsg5qto701U8d7r5+ZuD+1IFHMweezR1+s3T8+fXDr+aPvrx+5PWNo2/mj76aO/zy2oEXM3tfzx14Or376fTeN9ePPp05sHim78bp3gcTex9OH/i4fP7rT/fuTR7aIuF3V6s+Pb7+9aenf7698+XVrS+vbn15efPPl0tfXy1/fXP7y7t7f7y798e7+1/eP/zj3d/5+uPLx7Nj7eslZwab7o0fuHq083Tv5tM9lSe6Kw+1lO1pKN7XsnFfW1VxZrI5yZCNxRgTjThEHIuA/74davPNxe9pZBHwLML/0JFuhNVeZ6UaGf5PFw0JmL9RxKLQBgiMARxjCEMSkCgcDGpnzPW3X+2zytxnJS/QmhdkyQu24gZacvwsWJ6mdA8zhqc529OC627BdbfgupqxXUz+KY7GDBdj1vdx5jGceUztGNKOTbVnUx24VAcuxYlDcmSRHFkkJzbZmU124lKdeHQnHsPJmOHEZTtwuI4cjhOXtYbLcONS3bgUVx7FhUu15zFXGfPMjc25xqtNrD0cfBJ84woDReWR2VXR+bVh6ZVe8XKXyGznUJGNe+gaz4DkhIQtasnupg1n+rbOHWh4cWnop4WzzycOHmsuOt9dsXS4fml/9e2DVQ+OVC/tKr++XT23XT2hkVzuks0PVVxoE59vy57sy713vPLpueqHp7e8m2p5N93ybrr581znDzOat+MNT09vfXR8473D5cv7im7tUtwcki/tlC8MSq8PyK4PyK8PquYHi64Pqq/1q65sV1zulU51S8Y1eeebsy40ZVyoTz1fnzLWlD7eknmpNWuyPedyZ/7cdsVsn3xhoGhpZ+mDg1uvdMqaRG5HK0VvL+54NzH4fnLnm8nB1xMDr6cG30zvfDO989H57uWRplvHm+6ebnt8vuvl+I63E/2vLnQ/PtV2d7jh4Ujz+7HeVxe6Hp9ufXxK8/CEZuFg490T3S8v7bt/dvBif11fRUFFSrwqKTY1JMjZxMSCQrGkMxxNjSNdndJCfDNDPEuSI5tl6Y3S1G0FoorUWOm6MEl8VF5cdNgaF89VNrFBIRJRaqEopVCQLE6IE8fGZkZFJweFRrn7hDi7B9o5+1rbupqtdOSarmbyrKjsFSSGKY7CNSDwsCRTPN2SyrWmG9vzVrivtPGxtglYZRPm6BJo6+C7ytZ3la2L6QoPi1UOXLMoN584L/8wB5c4D59E74A4N+84V48EN89Ed+8kTx+Bt3+Kb2BaQFBaUHBGSFhmaFh6cEhqYGBGSEhWWFh6cHBqSFha+NqMtdG5sXGShCSFQKQQpCiEQqVIqBAJ5EK+LJkv5yfI+fFyfpySHyeLXZsXEZwVGpDq78V3dxF6u+WFByri1lak8GvFGU3yvM5SeU+FqqNY2qzIbVHltKpz24pytZWxXZWtUf3dFNvlWe3yrHZpRqskrUOW1avMHFCn7SvLOrw++0hF1nBp+rEiwbA8fkQaOyJZdyw3Yjg3/Hh++ImCyBFxxKn8yFFJ9IXCdRflsRNF/CsVKde3Zi/UiW+2KpY7im52Fi/1lixtL1vaUa4NwBAMRYP0kABdBACC0IHBQDCoDgwCgkOBCCgIDgMj4NqAENqv4cBBCCQYjdLDoCH6aIgBSlcfAzU0ROENEHgMzAgFMURBsNqgoYZomAEaikVDjZBQPAKCQ0IJKJh2nZFMwtKZJDYdTyfrE0gYHBFtQEDq45EYLByF1oVqb6J+7yIUCNa6qB0xInQhSD0YGoY0hGFwcEMiyoiCMmKijXhoLA+FMUMj/c2M68RZAxuL91WVHtiq2lmR36NO75KldBYKO6RCTaFAIxVopIJ2mbBdJmyRClqkgmaZoEma3FjIbypMapYmt0j5zYX8FklCS0Fii4Rflxe/LY/fUJhSW5DSKM+WxgYzESAUAIAGARE6OlCAjh4ACNEBQ8AQXdB/jlJBOmAgAAQEAIEAkC4IrAPQAfwdgAECHhcaWFsi2yROrZKIaiTJNQXC6gJhVUHKpoK0zdKsSlnuBrk0SyBa4+hmzLNkMszJJB6NwqMS2TQCk0pkUIkMMolJIjJJOBZJO1wkcbXnqDQ6h0Jlab8eTibSSHgqjUhnUVhsKoNLZxLQaH09EM0AZsclhjiY8L0tcyOdihK9G6UJXWUZ69PCN2TGbMhKOL1T8/XTs1+f31+eHN3RsHl9fkpxZnytKuf4jvrZk7vuTw8/nTvxcuHkyxvHXy4ce33z5LO5o69uHHt/6+Sn26c/LI28vn7k1eyhN3OHX88dej176NW1Q6+uHXpx9eDj6X3LFwbvXBx6NnPk0/Los9mRrdLEvi2y394sf/311V/v7//57u6Xt3f/fHP7y+vlr6+Xv7659fXd7S/v7v3+/v4fHx58+fDwy4eHXz48+vL+8defXz9ZvFQlSz3cufnFtRPXR3ou7aob3b75TN/m4Y4Np3fUHu2uOtHfXJEn4mERxgR9YwKWgzdi/88hIpuA4xBxbCKOQ/zPA5tgxCYYcb69JBgx8VgmzoiBM2LgjP52EWtIwRp+cxGPNvjHRYw+HK0Px2ARaCwcgQGDVzLovnbWfjYrAqxNwmxMQ625oauMQ1bxAizZfitYXhZsLwuOpwXH3YLjbsFxNWO5mrHWmDLXmLLWmLLcTNnarDFmufCYzhyGE4fuxGG48BjOPKozl+bMpTrzqM5cihZFFy7VhUt14VCcuFRnLtWJS3Xk0p2MmU7GTBcew41H8+D+HVc21YVNc+IyHYw5q3jcFVzOClMzq1VOa3xi/NZmhiXJw1OKg4QlPklFXokK57VZq73WrXL29/YLzkkT1pRIB+sqzvY33h3d/3H+7Nzhtt2bsq/u2nJ/uHFx94a7ByqXd5Vd65HdHCq9s3/TdLd8eIvoUCV/YVfJ4u6ixT0lHyfa3o41vb7Q+Pxs7afptp+udn6ebv803vzqTM3jYxseHCp/eKDs7i7V8oBseYdscYd0YbvsxnbFje3KxR3qhR3q+e3KuV7ltW75TGfhVFv+pabsiw3pF+pE5+tEFxpSLrVmjrdkTrTlTHfkz3QVznRL5/pUc33qxcHyiw25zQK3wxsEr873vJ8YeDcx8OJi75PzXY/Pdz0d63kx0f/0Yt/Tsd7n49ufj29/Mb7j3cTOj1O7Xl/oe3628+W5rqen2p6MNN86UHWlv/R8m3yip/T6vm3Lw5r7p3pfTx2cP9rdXZpXlBSV7OsZ4+HmbmlpQqbQMQZWTEa4q3Oyv1eyj7MqMaRJml4vEdbkJ69Pi5MmRIrjotIiI3ztHOzNrbwc3ALdvT1sHF0sVzmZWjjyzO24ZqsYJhYUrjmFa8U0s2KYWNKNrZlmq9grbLiWNjwrG56VDc/S1niVo7m98wonJwsH5xWOrtbO3qtdfFc7Bzm4BTm4Bdi7+tk6u6+0Xevh52lp72PlEOXmG2K/JtE3KNrNO8bVO87dd52rd6ybT5y7X4KHH9/LP8knIMk3UOgXJPIPSgkMSQ0KSQsOTQsOTQ8JzQiPzIiMyVgbnR4ZlR6+NjsqJj82XpKQJEtOkguSVUKBOkVYJBL8fTcnKUHJj1Py41T8eFlcdG5kaEaQX5q/t8jXQ+jtlh7oI4sNX5/Gr85Pb1GKNcWFbUXi9m9rHsrcdlVOhzq3U53Xqc7rUGR3KLI10oz2wrROeeZ2debO4vR9pRkHyjIOlaQfVAj25EcPpgdtT/LqXremJcS6IWBFc7Bld7T9AN9tr9D7SFrAscygkZzQU3kRZwqiR+WxF1SJl8pFU5syr9TkzTZJ5zXK+U71rEZxtV0OwIIhBiBdjI4uEqAHB0BhOjAoAAoBwmDasgiCw4BwGBAOBcKhQDgcBEfqotB6BvpQrCEcp43+t1Gi3t9BQbAoiCEGZoiG6aOhBmgoFgUjoGAErYtoOBEDJ+L1KTQii05gkA1JBBSWgPz/cPHvVY3v5ot6AOC3T8Qh9eBoGFIfgsFCDfBIIzIGT8fg2PpGLCSKi4DFONo0FubsKFPs2awe2iAZLM/bUZzVq0zvkok6CoUaiUAjFbYXCtukwjbpf7mY1CRNbtIWRwm/sSCxUZzYLElsLhTUZCfUFwir85LrJKmbsviObKKBDgChDVAHqgOCAMC6OmCQju7/chEMBIBAOkAdAAAIBOuC9cA6QBRUL8LXc7Myf0OecEt+UpU4qVoiqJKIqgpSNxemV0oyNsjyNihluanpfp4BK1fas9krKSRjKplLITCpBAadxKCRmFQSi0JmafsimcihknkMujGdxiNTmAQijUigkYl0MoFKxFGoBBqTwuTQmBwqHYtA6ENATCzCio71WkmLczcTR7uUJvtuzY7oLs+okyRuSI8qS4mqk2W8XLr858eXnx4tXz55qEKcWpLN12xWzZzc9Xpx/M3ShddL594tj75aOv18YeTt7bMf7px9t3zmw/Lp97dOvls8/nbh2Nv54TdzR17PHn43P/xm7sjLmQOvZg+9vn700fS+pXP9jyYPPJ4+1FSU2lKW9fHx7Nefn//58eGfHx58+fDgy/v7X97d+/Luzl/v7n59f/uvD3f/fP/g948P/vj48I9Pj/749PCPT4/++Pj46y+vn96a2CIT7W+vfDl3avZY94WBmpOdFed2VF0f6Zkb6Tu3q/lo97aijAQzIoaLw/DwhhyCEet/nqOyCVg2AcshGn0Lm4DlELBckpE22jcsvCETZ6gdMf7jogEZq689RMWj9HEofSwKY4hEGyD09eFoDAyFhaP0ITAEAMgjEn1trIPsrQJXmUQ6mIevNg634YXbmISs5gVYcnxWsr0tOJ4WHDdzlps5y9WM6WrGdDNnuZlz3Mw57qZsDzOOuynb3ZTlxmO5clkuHMYaHsPNhOlmQnc1prsa01159DU8mjOH4sKlruHRvtGojSOP4mxKcTalrDGhuBnT3LlMTw7Li8PyZLM8WAx3DsPdmOlqQrXnEWy5+NUmNGvzFbarXda4hfiHi8KTFSEpJd58lVN0gfs6iXtk5kqXwBWr1wQFhqokBX2NtWcGNffHDv18++KVPfWT2zfeOVx358Dmm3vKbw6VLOxQzW9XLu9Zv7yv8mJrwd7SdZdac+f7FJMtOdd3KG8Mql6drn9/vvnjWPMP460/XGz5PN72w4XG1ye2PD5Y/nh/2f0h9b0d8jt98uU++a1exc1e+c1e5c0e1c1e9WKPaqFbMd8ln+uQzrTlTzVlj9ennt+WPFqbfKFeeLEp/WJLxnhL9kRb7lS7eFojudqtmOmUX+1Und6U0iZ0P1SR/GK088PU4Jvx7c/Odz06q3l4VvN8vPfjtb0/zO3/cf7g57n97y/ven2p/+2lgU9Tu96O7Xh9rufNaM/ygeqrO8omOhUjtVk9srV9ytjhbQUT2zfN7Wt+emH3g3N7hraokr3XBNmsCrS3t+WZUjBGOCjahELzs7eNdHVc62QljQ1qlGfUFQprxElbcgWKpFivlea2LI6rlY2dxWpjujGbzOKS2cYUNpdANyEwLajcFQwza461jYmtvbm9vbmDg4Wj00onF0sXFytXJys3Z2s3l1XubrZeng6+no7+bna+LjZeLqs9PFZ7uK9y87HzDHTy9Xf09rBes2alPT9knZ+duy17ZbCjZ6C9W2JA2FpXnyhXv3UeQVFuAdFuATHugbEeAXGegfFeQQk+QUl+IUm+IaLAsLTgiLSg8NSgsPTQyNzoeHFccn48Pzc2Pjt6XXbUutyY2PzY+JyYaHFcrDyRrxIIilOEJami4hShKjlJkZSgSk5SJfNVyYmqpAR5/DpxdGRuZGhakJ/IzyvZxz3Rw1nk5y6Pj9yUJazJT2+QZbeqxR3FhR3FhR1qcYda3C7P0Shye1S5vUX5PcrsTllGlzxzuypzqChjb3H6/pK0Q8VpB+XJQ1kRPXyv+rDVmzyNS+xJCksDlTV2vTOl2ofXFLyyL9phKMH1YIrvcHrgcEbIcEbI0cyQQ5nBh3NCj0mjz5YmXdycPlGbM12ff7lBDMCC9AxBevpACBqoiwRA4AAoFACF6sCgQDgUCIPowGA6MLgOHAGEI4BwlC4GA/kbRSwCr3URDTGEgTFwMAaha6BFEQ01QkOxGBgWDftnbeMfFxEQPBKKR0HwWBSRYkSn4uhEAxIOiSUgDUhoQyLawAiB1v6rxvcrjN8+lPptxAgD6yL1YBgIQh+CxkINCCgcCU2g6hPoaCwbo2/HoMlj19aJ07vU+b1FuRpZam9R1vaSnD51Vpc8TSMVaQpF7YXC9kJBm1TQJhU0S5ObpclN0uRGaXJDYXJDoaChUNAgSW4s4NcX8OsL+HX5CY2Fydvy+HX5ydvEgjqJcJskJTPC14yEQ4KAMAAADQYhQLq6ACAYAALr6IKBuiCgHggIAQN1v/9EKlBHBwzW09ODgnWAujo6NiZcaWri5sL0zXmCqrzkqnzBVklKlSRtiyxjY0H6+sKc0kJxlkDk5xVoZenAYltSKMY0MpdKZP3tIplFp3BoVC6NwqOSuGQih0LiUikcCpmNJ1CNcGQCnkYi0kkEKgn/HxcZRLIBDGYE1+MS9a0ZRu7m5GgXXn6U88a0wAqRf2NhfG9FVmVW9OasuDJR9NGe5t8/v/7t44ufnt8dbKnKSwwdaNz4Ymn8x0ez7+9MvLt98f2di+/ujL2+Pfp6+eyb5TNvb55+t3z27c1TbxdPvF8a+bh04v3C8bfzw2/nh99cP/pq7sjrueE388dezh17OHXg7tieY52VZenh82d2ff33y6//ev7nD4+/fHz45dOjLx8ffvn44K+P9/78eO/rxzt/fbz75ePDPz794+IPj3//4ckfPzz++svLJ0vjnVsVJwcans4cnzvefbpv87G20uH20oVT22+NDl0d6T/eV68QxZgQ0Ax9+Pd9kf2fvmj0PYrfwiXhvuUfFw2YeEMGDvsfFw31SfoG37mob4jE6MMxGBgKA0MZINBoPRgcAGQYGvjaWIc52wSuMomwN4uwNY2w5UXYmoSuMg6y5vpZcrwt2O7mLDdzphZFrYvu5mx3c7a7KcvDjOVhytHG05TjbsJ2N2F5mDHcTRkepgwPM4abKd3VmObCpboY0515dGce7Z/QnXl0ZxOqkznJyYzkYkpeY0z34LG8OGwvDsfP2MSXy/NkMzx4NHdjsosJ0cXMyMmMYMNh2JqZ2a1cZbt6jaNbqGeY0C+hIFioDkhSeMbkekdluAcnrHL2XeMRmC5K66nZcHag+eH4obunB2b3blvYu/Xmng03d5fN9clu9Mlv7yq7OVS6tHv9jcGKs9sydkqDjlfE3R4oPV+bNlDgv7yr7PPFtrdn638Ya/50vuHzhaafLjS9P1X97PD6R/tKHg6pHwwq7/Ur72xX3O5VLvcolntUyz2qW72qpW7FQpd8vlM+p5HMtOZONWaM14lGa/jnqpPO14nGGtLHGjPGGjMvNmVPtOZPtUlmOuVXNPLLrbLjFcndGX4Hy/kPjjW8udDz5FTb/RPN90+2PDzT/maq//Pc/n/NH/x54fCPcwc+TO96M97/fmLw46WdL053PT2pubW/5kRt9uFK0UhN1oENgva8EI04YqAk+WSL6spQ3c2j3f+HsfsMa8JuG4afzUjIALLJ3mHJhuydkDASdkhCCDsk7CWKiKCADBdurQO31bZqWwfgrqO1tm6ts9raarWuapfK8yGtV6/e9/O8L8f5IcnB999x/s91Z2LbgdUL7BqlOjpGEhUjpHFoeCo5hEwNJSUJwzUJMfq48Nr8tIVT3cONJQN1zjleV31BTjKbxcURUyJiU2JE4dxoPisqWhAbI4iN4UXH8WMShImJEaKUaLkkVpMcLU+ZohDHqWSJWnmyXp5ikItS5aJUhdikkqZr5JkaeaZKlqmQpMtFRmmCThKrUSXoDRKTXpSaHC5OECQUpllTRboEdrQuQZGaospVmyxyQ4ZEZ5anWuQmiyLNokjLUablqtILNBmF2kyrNqNQk+7QZ5YYs1ypllJjVmV6bk2OvbagyJtXWJ1b4M7Oq7TklGdayjLMJSZTWXq622Kpyc1psOa3OGxtTkdbUVGLs6i1yNlktzc77O3FjqlOZ7O9sMmWX1+QXZ+X5c3JrMxILdYr7SpJkUpaadQ05ZlnlRfNq69e0la3fGr9yvb6FVNrl7d6V7S4V7S4VzRVLG8sX9Pm3jTds226e/v0iu3tpe+3Fm+tK1hTkrooK7lbxWlPJDdNCakLRzZGoltjQ6clEjtFlAE1d2FqxLLMuFXmhBUZ8UtNMSOpUQsNkYvSolfkJo0Wq3d6Mz+dap3och3uKQMEg6DBICgG6IcCwpAAPzjALxAQEAAI8Af4+wH8/UGBcBAcCQnC+KExfmhMQGhwIBYTEIoJCEX5BSNhGAQEBYegAiFoBOyvUiIqAIv0xwb5BSMDgpEBaAQMjYChEQFYn4uBMF+VEReMwBMx5LBQKimEhENjCcgQIjKEgArGIlBov8D/6eJ/td6AoQEQKBzih4TCMf5oLDwUH4QnBOHJGCIBjqIFoXQxUxa0NCxpqZlfUzJYWbio1rmipXz11KqVrRXLGkuWNriWN5UubXAtqS9a3FC0uKFoUaNjUaNjYaNjfoNjuN45XO8cri+aV180v94xXGsfrrUPeAuHagrn1zkHqu1DtUWDtY653qKhpqoctZyEQvkBAEgIOBAMhgAAMCAUBvKDgmEQkJ/PxXcBBoKAACAQCAaDoWAQCAQAMHEhFfmZA63VfXUl/V5nr6eot7Z4Tk1JT11ZV23FzHr31JrqkkKbSqGPjEhgMCIpYXw6hUcjsal4BgVPoxJpVBKTTGKGEVlkAotEYL3bA4cnUPB4CgFPJRFpJCI1jEilkxksCotNZRDQISg/PxI6KJyGFwtp+lh6lojlzkzoKjN0Fmv73Jlru91LppbMrsrtKsubXVd24/ypyTcv/3zy/dXPD81t96yaO/3h1dPPb5/99f753368+Oj68R8uH7r99aeHdy8/9OHi21/senR14umNIz9dHntw/tPHF/Y+ubzv58t7H1345KfzHz+++Omj858++OqTRxcOvPjm6IW964cb7R8u7Xlw4cgv3379249X/3x2983L+6+f3339/O6bp9++eXb77dObvnj97PbrZ7dfP73z57M7fz6788fzu6+f35387Yeb5w/vXj//7IHN337x8cUDo+Pr+yfWztk+v/mTFbMujW/+9vQn58ffH2irjgwL4eCQHDyGjQ9l4n1vp39XFv+Hgv/65V0SycAF03EhNGwIFRf6f3ERE4xAY+B/uYgORAb5BSLAECICrpoSaZEmmuIE5kRBdqIgK4Fnjuekx3L+dpEhF9KkAqpUQJPwaRI+TSqgy/l0BZ8u49FkPJqSx1QJ2GohRxPOVQs5KiFLKaAqBVSlgK4KpyvD6TIeVcKhiLjUFC4thUP1hYhLE/PpIgElmU9M5hNFfJKER5VzmQoOS8Fma3gCFZcjY9FlHJqMSxFxiclcbAqXIObRpOHcZCE/isMPF0TFJshT1BaNudhk9aQV1mTaazNsHk1mkUidpVQZ7Rn6/oaS3ct7z3/83tkd8y7sHLy8fc6lLZ2fr6z7clXdnQ96rmyecXZt2/nRGYcXVO+fU/TFkrqbW2ZdHp3+0Yzc96dZbuzoenpkyfOji58eXvDz+PCjA4MP9/bd39NzZ0fHrW3tN7dMvb6x/er61ivr2i6vbb20pu3SmrZLa1ovvNd8bnXT2ZX1Z5Z5T45UHptfemjAOd5vG+u3HxwsPjSv7NBw+cHhikPzKo8u8n62uO70subPl7WcWNiwa7p9gzf9/WkF57fMvrt38TcfDl39aPD6JwtuH1j66NTGF1+9//zs9mdfvv/0i22PPtv44+F1Px0dfXRkw91Pl1/dOW9iUdMyj2mp27ChLW9tS9biauPa1oJNna49w00n1w+c2bro8sfrj2xcVZNfoI4VSWNEcRFJ4bw4HitKwApPiopTJSboE2NrrVnz22sGmsp661yzqovrrPmmZFEsmx/Lj4qL3z4DMgAAIABJREFUTIyJSomOFCXEylLipCmxUnGcXBKnEsWqUmI0koRUhThdKclQSjOU0gy5NEMqNklFaTJphlJhUSmyFYospSJbrcpRq3JV8mxJUposKV0tMhvkOQapJSlcGstLyjcWZijS5VMkmgSlSapPlxvMSmOqSGOUGNLl6enyjAxFhlmZma3KzNNY8jTmPHWmVWO267KKDDklxrzytILKtIISo8WmMebJNRaJLEsiz5LILWKpWSTJkUhyJJJcqbRAIXdoVSVGQ0VGmtuS5cnNqysorC+0N9odTQ57o8PeZLO1OhzNdmuDNa/BmtNsz2+y5XlzMipM+jK9plSjKtEoKlN1zbnmOeXORfXVS5qqlzS5V7S4V7V5Vre6V7VUrp1atbWj5oOuup2d1dvbSjc32NZWmBfly+foI9uTKS2x+LZ4QnsiaYaIMkNC7RBTpqeEdSSHdSSROhKI0+Pw02Jx02Ow06ZgZyQQe6SMYX34ypzkTaW6D+vMn7YW7JtmAwQDQMEgcDAIhgH5+VyEA/zhwMBAYEAgMCAQGBgERqCgyBB/TGhgiA/F/4gIRgaCguBglK+g6Gu38emI9A9BBqCD/JG+cUbfDvFAf5w/zDfLiEMjCFg0iRxKIWPDiCEEIhpLQoYQUcG4ILRv643PRV8Dzr9chIOhcDAUDoQGgQJD/DEEBJ6AJOKD8EQUPjQQSYLDRTzO3Dr3ymn1s2xZHQWm+d6ipS3lq6d5VrRWLmkoWVznWtboc9Hpc9HXa7Og0Ta/3j5UVzRY7xysdw43OIfriofr/qJx0Otz0dZXWdBbWTC7PG9eS3VziSOCSgkEAuBAoD8AAAMCA8BQKOg/+SIY+J98EfDXHwgEgvjDYH4gIBkTZE/X9jVVzvY6+zyOPm/RbG9Rd7Wzy1PcVVPe3eRp87qd+QVKmTYiPJ5Oj6DTwulUPo3IouHoYXgqBU8h46kkPI1MYFJIHN++GxKRQSTQCUQqiUT37YEjEShUMp1N43DpXDaNHhwYFBwYyCET4rg0Y0pUjjzSnMIoM0Z3uDS9VcbeStPiVsdoT83c6vy+qsK2soJ1S4ZePPvx9YuHf/z83VdHPt6+cvDOV4d+unbytx8uTL688+v988++/eKHa0eOfrxq4oPFN77Y9ejaoWe3jj+6OvHg4r7Hl/Y/uTL27Mr4k0v7f760/+nlAz9fGvvp/P6nVw8+u3xw58LpXWWZFw9sfXr98ztnJ559f/nNqwdvf/nxzcv7b17ef/vLd29f3p385c7ki9uTL26/ffHt5Itv37y4+/qXe29++f71y+/fvPxu8s+frn01Mb5jpe+G+4X96w9tGDy5Y+GxLcMfLJp2ePP8I1tHDmwcmd1YGkFEc3FILgHDJmJZBJwv2EQ8i4h/5x+HhOOQcP8E8n/S6GtMpeJCwkIx/3ARjUdi3rmIhiPRAUi0PwoZgEIGIFCwADQEIhZycxQp5uSIXFFkXkp4ThLPHMfOiGWbYjj6aLYmgikX0iR8ioRPEfMoEi5FyqVKeVQZjyplU2RcqpzLUPJZGgFbK+TowrnacKZGSNUIqWohTRPB1ESwlEKGlE8T8+hiPj2FS0vm0JI5vl5WuphHk7DDpGyymBsm4lHEfLpYwBAJGSnhjCQ+PZlLF/NZMgFPwuOI2SwRh53CYyXzWYl8brxQkBgZGRMxhceJ4AtjxDJDuqUo3+G2uepyHdWZeeU52XaTTKSOZlSkSz5Z0XP54xWXPhi+tH32+Y3Tzqyu+3pNwzdbpl/c0H5504xLmzoPDJSdW9v2/e7BixumHR1xH1vi+aA7f0dX9pUdnT9ODD06Mv/BwaF7+3vv7Z1979PuW7s6r+2YfnV7+5UtUy9tarmwofX8aMu59a3n1reeW9/81ZqGM+81nFpV89ly95GR0oPzneMD9gNzrAd6bRMDzoPDpRNDpeNDZeNDlUcW1hwbqTuxpOn00pZj82p3tuVvrMnY0pL95fqO2x8vvPx+/7UPB2/tG7lzYMmTzzf9fvHDV1/vfPHljudntj85sfmHQ2vuHVh5d9+KqzvmH1s6bWNbQV+huNcqGnLKh0qUQ8XKZbXmDR3OXYMNE8u6jq7pP71lyd6VixqLS5UJCkWyVpSojYqSRkRJJBKdSqrVy1UZcnmtI3+ova6vuXJ2fWlntaveVmhKFsew+MlRiZIkdUqSRpSslYh0okSlJEktT9bJkw3SBL00wSRLzpSKMmSSDLnUIpeZZRKLTGqWy7Llimy5IluhzJHKs2TyHKU6X6XOl8tzxMlmhSRPI8vXK6wGRUFytCYxXGbNcJq12doUnTpJaZKnpitNZlWaUWpIlaaZFJkmhTldYc5QZpmVZovakq3KzFWZ7fpchz7Xoc8uMRaUpOZblemmeLEqIlrGDxexeSI2T8zhSzl8GYev4P8V6vBw45TozMSEHLEoV6bIU2rs+tTSTEtlVm51Xn6Do6ijsrK12Nlot9bbChrs+Y32/EZ7fnORtdVe0JibU2s2V6YayrTqcp3Ka9I3mE0zbFmzSwrmVTtXNFWtbnWvaq1a21a1cVr19g7v9mlVW5tdG2qta8rNi63qAVPsXH3kYGrUvLQpi8zxy3KTluQmLcqKn5c+Za5e2KNgd4poMxLDOhPDZiVRu5NpcySMARV3oTHqvXzR5hLtB570PY05n7TkAYIBwBAAyJc1ogBQBACGAPoFgeFIMAIBgiNAcAQYjoAgUDAUxg+DgmGCoGifiAgIKgiKRvkFo/z+U1l8946KDsSiAjAIP6RvohHuH4IIwML9Qv0hwf6QELgfFhmID0YSCcFhZCw1DEsmYnBEVCgRHepzMQji908X/1li9AOC4RBYEMQvEAANAgWG+geTgggkJAmPwOEQoXgEhhiIoCODKtNTFzXX1Kdrm8za/grrkpbydZ116zpqVzRXLKkrWVpfurTOtaS+eEl98Ui9Y2G9Y2G9Y0GDbbjBMVBrH6wrGqpzDtU7h+qcw3VF8+oc8+ocfdUFAx7boNcxuyK/z104UGPvrSnuqC6N5zORYCAcCPADAAPBUBgYCgKA/7YQ+nd9EQoCgH0XpoBAMAgECfALgAKBcDAoVRQ301PSWWWbXe3oq3H2ep3dbucMt7PDUzqzwdvirrLn5Mklaj4vmhrGo/r2g+MZZCyFjA0j4SlkAoWMp1FILAaVz2KEM+jCMDKLgKfhCRQi8e85DXwYlUznMnhcBpcZRkXCAogo5BQuQxzFydMmOwyJGYn0Io1gZplufmP2nEpTf7V5bVf1sqllAx7rTLeto67s3ImxyT+evnn248sfb13/8siNswe/u3js0fXTb59cn3x28+2T6y/un//u6rH714789M3RJzeO//zN4Z+/mXhx6/DL20eeXjvw5PLYs8vjz65M/Hx53Bcvrh+5MrGx35P/0eLuO6c+vf3FgYfXPr9/9fNXj25P/vbT5K8PJn/7cfLXHyZ/+37y1+8mX92b/PXe5Kvv3r767u2r79++uv/m1x/f/Ppg8tcfJyefXDwztnfb0m/Pjd/7at+p3SvGR/s/e3/B6Z0jY+t6P1nVs2Nx5+hwx+ymsiQOiY4O4JNCOMRQNhHHJuJ9wSER2EScT8R/xv8ta2Tg/x8uYkKRwSFBGAwChQ5E+W6aogOQGH9EAACYwGHkKkU5kilW2ZQCSURuMtcSz0qPY6bFsFOjOdpItkLAkPKoYj5VxA0Tc6gSDu3voEo5NBmPoeAx1XyWhs/WCjhaIVMrpGmFNF0EQx/F1kWzNZFshZApF7BkfKaIy0jh0FPYtBQ2TcSlSdg0GYMiY1IkbKqYS0kRUJLDKUmRtMRoWkIEPVHISBFyJAKhhCOQssMlHGEyn5MsYKcIOckCbrKQlyDgR7PYESz2FEFEfFSCQqLNy3EUF3sc9ipbQbEz22JIjGDCIdnJwiPr+q/tHjm/qevMmqZTyz0XN7Rc2Tjt8qaOK5s7z49OP7W84czq5rNrWo+MVB9fVvPZ8tpTqxve78r9qLfg0o7p9ycGHxwevntgzrf7Z9/d33Nz98yrH0y7tKP94ta285tbvt7Y8tWG5rOjLWdHW86ONn2xtv70e7UnV3mPLndPjJTsn+84MGA70Fs4Nsc+0V98aLB0YrB0fLB0fKj88ALPkYW1xxfVn1zceHiweluTZdRr2tCQefq9qTd3z7u0ve+bXcN39i2+vX/xoxPrX32948WZ7c8+3/bii/efndr648E1tz9efGHbwPiCpnXN+XNt0k5LfFd2QkdmbFdOwrwSzYIy/dq2wk8Xtn0yf/rHi7oOrlmwY/HC5ooGcbw6LkYVNUUdEauZkmhIEBvlirR0Q6ZFn1pb7Jg7taG3xdPfVDXLW1ZjtaZJ5XG8CHGMWCU1KuTpErFRJk0TiwwysUEpMSnEJmmySZaSqZBmS2VZMnm2QpErV+bK5DlyRY5Sla/UFKg0hSpNoUJVIFcWKLU2paZQJs9PTs5WyO1KhU0tL9QprclxqSkxWntWqVmboxMZlImqNIUpx5Bt0ZrNWnOaJitNlW1SZqcrs9NVWZmqLLMqy6w0ZyksNn2+TZtboLDYNNl58jRVeEo8jRdPYyYyWAl0ZhyFHkOmxJOpCRRqfFhYAoWSTKdL2WyNUGCKmWJOTDSniEyJ4rRkcZZUka/SFpvSWotL5rdPH2huaS12uXOyawvzGx3WWmtunTWv2W5rtTna7Y52W2Fbfm5TdmZ9Zmpduq4mVVlrlDdnqjsLjH2urEVe22h79Y5Z9bu66z/uqf+kp25vt3f/TPfejpJdzdaP6nN31efsqs/Z3Zizpzl3d1POB3Xm7Z70rVVpoy7t6kL5yjzxyuyUZZbExWkxCw2RCw2RI2lTllsS1hZINhdrdlal7aoxA0gweCgQggaAsCBYKMgPDYAiARAkyA8NQaBhSAQEEQBGBPlhkAGhCFhwEBT9r0D5BSP9goP8fH2nwQgYBg5FI2BopH8w0j8Y6Y/5ezmcr0M1NMgvFAELDfLDogLwIUEkQjCVFEonhdBIwSQCBo9H4bCokJBAFAoaEASCBYFggQBQIBD8z65UPyAkAASBg6BwkF8QJAADQ4YGYAgILBGBJQZhyYhQoj+a7A9PZrJbHUXlJqPbqJnnKV7WXLlmWu2aqd7VLVVLa4uXNZQsr3MtqXUurnOO1BUvqCteUFc8v845VOccqLEN1NgGa2yDXvuQ1zFY4xiqLRqosfd6Cvs8tj6PY061rbfa1uexz6ktrndksQlIFBiAAIP8wWAQEAgCgkHAdy76hjRgYJAfGAQDA0BQIAgMhEBAflCwPxQIBgIAMVxWe7Wru6a0q9LeVW7t9bhmVRZ3VLg6vO5pNTVNVR5HjlWarOBzo6kULonAJOJZJCKLiKfhsWQCjkIlM5g0Lpcl5HLCmQwBiUjHhpKwoSQCnkIm0ykkGh5LwmNJdAqTRefwOUJaGA3uB6Vig+N4DG18eLFJVpkhtcoE2cm0Fpt8jjd9oD6rs1S3oNm2vts7r65wuKGoozJ/dX/H0we3Jn9/+uz+7Wc/3Lp1/sTtc0cfXD3x8ruvJ1/cfvvizk/ffv39zS+ffn/+6Z3Pn1w/+tPVsac3x17cHn9+c9/z6/t+uXno6ZWJJ5cPvrxx4vGliRc3jz35ZmLDQGN3Zd53n4+/vPnVpcO7b3158Ierpx/c+PKPF/cmXz9++9uPk7/9OPn7gze/fT/5+sHknz9Ovnn49s1Pv/96/49ff3z7x+M3v//85rfHk5O/XDhzaPzDNTfO7r/z9d4zY2sntsw9un3wxI75hzYNTGwa+nB5947lvXMay+KYeHYIwucih4TjkvFsIpZFwP4Twn8ljv/83debw8SHMAlYOsG3Z/zvEiMmmIDGYFGoUCTK14wajAhCB/oeURFIPwQGBkcAgHwS3ixNylPEFSimFMjDC2SCXBEnM4GVFss2xfB0kTwljyXnMeQCppzPkPIYIg4jmUlJYlKSWdRkFiWFTZOw6TIuXcljqvhMtZCliWBpI5m6KI4himeI5OrC2RoBU81nqXgsFZ+t4rHkXIaETROzqVIOTc6jK/h0uYAh5dPFfKpIQBWH00Xh9GQ+LYVHF/NZUj5XzOVIuDwpnyvi0kU8WgqPlsymJrKoSWxGCoedzOUkcLixbG40i5cQPsWoMhRa8q2WXJNaGc/nMFFBNBhgVnH6twfeu7St5/Sq2pPLPRc2tF/c0HlxY9fFjZ1fr2/9en3LwXkVu3vsBwbLzq5tO7u29cya5kMLK3bMsOyda7+xs/PBgYEf9vX9sL/vu0967uzquvVR5/Wd069tb7+0ueXcaONX6+rPjTZf2Nj21fqWM2sav1hdf3pl7WfLPIcWlo0NO8fnFo33Fo3PKTrY5zo0WDYxVDYxVHZwuPzoQveR+dXHFnpPLqk/0Ota7zWM1hg2NKQfX950a8+Cm7sW3Niz4M6+Jdf3LLjx8cK7B5b9cGj101Obfjm97edjG258uOCr0Z4v1szcMbN4iTttcVXG7HxZV454dp6kzRjZaxWNVBg2dRTvXTht/7LeVTMat80fWNE/z5pTHh9vnJKQFh6bxo0xChMzI5MzxcocgyHfpM+oL6vsbakfaKoebijvrizyFORlKNTx4TFx0ckqhTktzanRFGh1hTqtVafJ06hzVIpsmSxLLM5KEWdL5fkyRYFcaZUpC+UKm1zlUGmKVLpilc6lMZSo9S6l1inXFMk1ToXGlSK3yzQlUmWRRlusVlrjojVaaaYztyI3tUCXohdHSsxqizXdlpuan6XPzdTnpulz0/V56dock8JiVudma/Oz1Dm56rwcZY5Nb3WZ7PmqLFWEOIYsiCSxoij0KDIlihwWTabEhIXFh1ESKGEpNJqIQRczGFIWU8njGqIiM+ITM5JE6Ukyi0iRnSLLlyhK9ca63LwWh7PR6ihNN+erdHkqjV2nd5lMVRZzi93RWV7VZnc25+W2F+R0WrM7CzK7bZmd1tSZhandduPMQn231TC/LGdtY+n7HZ6PZ9UenNtycuH0MyMdXy6a9uWCllODNSfneo7PrjjU6TrUWXSoy3moyznR6RzrKPq0rWBXY84HNZnvu9O2lOs3upTrbJJVOYnLzHHLMmJGjJHzdYL5WsGIIXJpWgwgGAgKAYJxIBgBEoADw0IAECzEDwOBIYCQIGBAICgwAIxA+Acj4Th4QGiQHwYJ+0/4kkXkXxP9GKR/cJAfxvdw6vv8j42pIUF+Ib6EEg4NRsBCkP64kCAyHkMjBNPxwTQ8moxD4rFILBaJDUVg0DA4EuyHBMMCAUA4EPTfKSM0AAh95yIaFhTij8YHhhARWGJgKAWODQvAhAWg2CicWayw603FWu2g2/Xe1NpNXa0rm90j3uIl3uLF1fal3qKltc6RmuJFtcULa5zza1zzal1DdUVDNbZBb+GAp2Cu2zrXXdhfXdhXXdjrts6pts5x2+a4bT3uQl90e+2VOVo2Fh4IAPgDATAQEAgEgSEwMAgKAoAh73aFA2G+y1N+IJgfGOIH8oNBAiBgPwgIAgQAOGRCvcvaU1vRUWbrLC3scbu6KlwdFaXTPZ6mKk91cXleRm5KgoTPiaRTuGQSKyyMSyazCQQ6gUALIzEYVA6LwaNRWRQKi0xi4LDk0BAiHhdGItJ8lzQIODKJQGHQ2CwGl8cRkglkfzAoDIuK59GNyZHlGcraHHWpPs6SSClNjep2p3V70/rqLHNrs1dML1k5rWzIWzBY7+isKDi+e8vkHy9ePn3w5P7te998fef88ftXjj+99fmfP115+/z28wfXfrx78cHtrx7f/PzFnVPPbx1+duvAs1t7n17f8+ybT59eG3tx/diLb068+ObEr7dPPb1++Oux96aVpe5Z2f/67uXn35x5cOnE1RN7f7519tGtr36+e/7trz9M/vnT5JufJ/949Ob3h29fP/7t5fevXn7/5+tHb948efvmxeSbX17/9vTNb8/e/vb0+xvnj+3bfv3s2J1zBz77ZNW+LXMnts4d39Q/vrH/6PuL9qzp27akp60iP5oawsWj/oeLof+fLnJIuHePqP/tYui/XMSi/u0iyg+BggViYP4oEIgRjEoXxeWrkwvUsTZ1hF0TkS/nmROZabFsYzRPFylQ8tlyLlPOY8m5TAmXlcJhJjFpCUyqLxIZYUlMiohFkXJpMh5NIWCoIliaCI4+imeI4qVGcg0RHL2QreWz1FymmsvU8FhKDkPGpEpYVBmHKuPTZAK6XMjwtbzKhUxFBFsmZIl5dDGXIeWzpHyWhMeU8JgyIUvGp8n4VLmArhAw5HymlMuQsOgSLlvM44l4vFgGM4pKT+SHS2PiEiMi+QwmDYenYzAEICA3gX9m0+DVHXM+X117aoXn4qaOS5u6L23oubSx69xo67nRpiOL3B/OLPxwpvXoQs+5de1n32uZGCr5aGbuh53Z4wNFt97vfLC3//vdPT98MueHT2bf3tlxY3v7N1vbrm1pvba57ZstUy+NNn/9Xv25dS1frWk6s6r+9PLaE0u8h+dXjA+4JvqKx2c7x3qKJnqLD80tPThQOj5YenC4/OBw+eH5lcdHPCeX1HzcZV3n0W6sNaytTT00Uv/D2IqfDq95eOi9h0fWXP1o+Outc85t672zb8njY+u+/XTJhc19x5dNnZhXf2hhw7YZ9hW15vcarEvcWQvL0+eXGgcd6lnZCX026Wh70d5FnZ8uHRxo8HZ6aqfWdmh19vDY9IhEMyc2kx5l4sRbBEnZyapCjcGWqs+qq/D2NjUO1rvn1ZZ2l9u8BXlGiSI+IjY5XmE02tMySlNNpUZTqdHkMugdWm2hSmNVqgtlykKJwipV2qVKu1TpkCqLZCqnXF2s0LgUGpdSW6LWl6n1ZUpdqUJbIteUyLSlKSqXRFsm07h0qWV6XVFCjM6kzq20ey26bGW8ShwpydJmW9PtuYYCszbXnJqfYcjLTM3PMlqz9AW5hsKCVHuOtiBfV1BoKLQZbDkKizpKFkuJEOBYfAKdTwzjEYgCIjGSRJ4SRo4lE+NIRBGNKmUxlTyOisdV8XlKHlfFF2gjYtJiJeZEWVaiOCsu2RKXaI6NN02JM0xJUIRHp3DCxbwIZUSMKT4xTyot0ugq0jMr00yVOnWNQVmrFdVpE2blKOeXpy9yZy6utixyWxZXWVZU56+rLdrSUrqn031kbvMXizq+Wtzx1cjULxc0fz5Ue3Ju1dGekoOdRYc6HUdmFR/qco51OPa1F+5uytlRZ97qNm4o1awtkq2yJi/Pi19ijh4xRSw0COdpeIMK1oCcOSBlzZUwAVgAmACBESF+WCA4GAAMAYIwIDAKBEEBYShwIAqCCIIFIQIwcP+QABgG8d8u+mj0uehLEH1dNj4j3y1K9U33B/mFwKGYQAgaDsXAoRikf2gwgoBFUfAYGh5DxaFIoUG40KBQLBKLRQQH+wehIP5IMAwOBP3lIgj6zkV/EDQADIWD/YIgAWhoUIg/GhcYQoCHkgJDyXAsGR4cFoimBGIiiBRtbGJGYmJ7Yc6cUtuKlprlTdWLvCXL6kpHPM4Rr2NxTdGiGsfCGscCr31eTdFwTdFwjWPYaxvyFA66rXPdBX3uvN7K3DmVuXOq8udUFfRU5fdU5XdX5v0VVdamokxlDCsYBvQHAqAgIAgIBoOhEDAM6psqAYH9QFAo2B8CDoD6LhiDIX5gPyjYz+ciCAAgoYNKsk3ddRXTygs7Kxwzy52d5c7plSWtle7GSq+31J1vzk+KTWHTBbQwbhiJTSCy8HgmgcAgk1lUCpsSxiST6DgsGYclE/AUAp5CItLIJDqJSMPjyAQcmUykhpFodCqLzeRx2QJsMBYCAJBDkUlCRoYkxp2lbS7U11jE+WJWVnLYtGLtjIrU4RZrb3XWvPqCTXPqFjY45jU4Ospyh9prH9y9Nvn65S8Pv3t099q9yye/u3Tk4dXjT29/8efj629f3X/x+OaDW189uXXmxd3TT24ffnxj/9Ob+365vf/FjQMvvjn49PLhX745+fOlow/OjX13Zs+i6UXTSvU/fLXvl5unn1w78fTm6UvHdl058enzexef3rvw6qcbk78/mnz7/M2rx69fPZp8/fzNb4/fvH769s3zN78/efPHi8nXv03+/mryj18nJyevXzy7f8eGUwd2Xv9i7PP9mw9sXTixbf74poEDo/2fru37aFXfpoWzau3mcDKGhQ36p4s+C/9navjuK5eMf/dv/ykxEnAMPJaGD/2f+eI7FzHwIAwciYaj0P5wjD8cA/MPhkAJAX76+EibXlKojXfqpjj10TaVMCuFnRbDNkRxdJE8lZAj4zGkXIaETU9h0X0oxjMocfSw2L+OMpITmeRkNkXEocl5DFU4Ux3O0kZwDFG81CieIZKrj+BoBSwNj6Hi0dV8hpJLk7DCJKwwOY+uENDlAqpcQJX7dggImQoBQylk+SZAFAKWQsCS8RgyLlMhYCmFTGU4XRPF0k/h6qP4KiFHwqansGjJbKaIw03kcGIYzBgmK4JGowQHYxFBRDSGjEDigcAkYuhHcxtu7Bk6sarm5ErP5S2dVzbPvrSx5+LGrvMbWs9vaP58ZcPevpItU7N2ddk+G6n9bLF3b69jV1fevn7HwcHiiQHH+bUNj/YP/LRv7r1dXXc/mvnth523dky7urnl6uaW69umXt7QfG5N3YV1TV+vaTizqv7U8prjI+5D88rG57rG+5xjsx0Huu3jc5wH+0sm5paMD5aOD5aODZQcmlfx2WLvZyOeD6Zlr/NoN9Qa1ngNh0fqHh1+7/HRtY+Orn1+cuO9/ctu7J5/ck3HqXUzzm+Zc2r19P1DNTtnFm9tt21pL1zmTZtfZhh0GUbc2aNTS9a2FK1pKlxUYey1Kxa4LRt7GrfN6+2pq8vTm/PMLqnKFpGYHSnK48RZmLFmXnKeUJSXqLIr9XaDIaehsravuXmooXq4pqSr3Oaqgnm3AAAgAElEQVTOz1Eni2MFsXJxam5epSmtJCOrKsNSlZ5ZbkpzGVKLdAanPrVYm1qiMZYpdaVyjUumdsnULrmmRKEtlaqKpapi32elrkylL1fqy2S6Uom6WKR0ipROucalTy1JMxanxOnSVNn15c2ZqkxxpEgaLcnVZReYrNn6XIs222LITddmZeiys00FOanWXIM1z2DN0xc40oqK0oqyFFnScFF0mFCAY3GxdA42jBVKYGNxPDw+nECMIhFjiPhYIj6ZSpEwGWoeVyMQqLl8BZMtpjFEDK6cE6kVxqZNSUiLitXwBHIGR8zkxFPZEUQaH0sJJ1BjKIwUJkvB5crYTAWbmR7JM3LCcoSUkji6O4k+TR8+4lKtqNKv8BhXetJHSg3z7OoRp3GtJ2/39PKDvXUnh9s+n996aqjh1NyaE33uo90lEx32sXbr2LTCA+22T5rzPqjJ3Oo2ri/RvedQLs0XLbTEzkuPHDQKBwz8QR13SMsZVLEHlexhFWdIweoT03uSKAASEIoHgnEgEAEC4aCCp4RRY2l0JiYkGARDg/3REDgKhgzyQ/ouTyGgaAQE9S7+ek2FYf51ScMXcCjqHZP/SBYx78qQqABcSBAZh6YSQugETBgWiccisXg0Ho8KDQlA+lxEgMBwICgQCAkEQX2Ti35AmB8Q4g+GBIJgCLA/CooI9kNhA4LxgSFhCBwpMJSMCKEggqmIYBoCw8MSppDIWUkJpgheiULcV2pf5C1b6CleXFOy2Fs84nUsqnEs8NoXeO3DXttQjW24xjavxv4XjdXW/qr8vqq83srcORV5PRV5PRV53ZV5sypyZ1XkzqrImVWZ11PjLLFoGKFwBBjgDwSAgUAgAAwFQWAg8N9TJRA/EAwK9oeC/SAAMBQIggIgYCAUDPKDgCBQAAAJBWWpJV015VNLC2aU29tdtnaXo63E1Vhe5S2tqiyuzLPkixIkHGY4hcTF4+hYLA2HY5BIbCqFG0Zm4XHUYAweG0oiEWmUMCYljBlGZvhcxGHJeCyJQqZTyHRqGIPN5DEZXHRQsD8QRMGiksOZFkWCJ1c71WlqsaqL1EJTDK7CFDOz0tRbm9PrzR6oyR3t8a6b5e3zWuc2lE6tsH2yde3rX5/8+eKnZ/evP7z55b2LR767cOjhtc9+uX9x8vcHr3/94en9K49vnXl0/fjjG4ef3Jx4emvsxc2xJ1f3v7p59Pdbp3++cPjolqVLp1et7asbme6c2DT38aWxhxfHfr1/9sWtk5eO7tw9uuDIrtF7F088vXflz5+/n3z9y+Qfv7z97ZfJP399++rJ2z+eTU7+Pvn61R8vn//2yy+vnr94+fzFi2fPPt2xfcXQ3IO7tn328dYjH6zftGjWjmU9Y6NDe9/re39Rx/bFXe/NbS/N0vLxKDYOLSBjuSQs5x/gvTPyX8El43lhhH/R6OvZ+V9dxKHRWBT6H/tukBg4ChMQhPGHY/wCgmF+aCBQFsEtMsod+sSS1PgSY2yRLipPys+I4xoi2doI7l8ucugpLFoik+o7TRzHoMTQyL6IpZHj6KREJjmJFSbiUmUCulLI1ESwdZHcdzSmRnAN4RxdOFsrZCn5DBmHKufQlAKGKoIhF1BlfIqMT5Xz6XI+XcKhKARMpZCtELCUQrbv0IeMx1AImMpwus9FQwzPGCPURnJlPKaISU1iUJNYjGQOJ4HNTuByY1gsOjYUi4CTUGhiAAIPhHACYYvrC25+PP/wUvfp1TVX3rm4Yea50dYLG1u+XNNyfHHdrlmO96fn7umy7+oq3NNdODbgOjhcdmJx1eFh14G+wgvrGn8eG3rwaf+9j7ruftT57Ycd17dNvbKp+eJow6UNTZc3NJ9f2/j1ew1frKw7tcx7bFHFxJBrrN851us80GPfP8s2Nrtoos813u8aGyjxuXh4fuVni71HF1Rta8lYW63ZWGt4z6MbG3I/HF/18OCqH8dXPP1s9P7Yim8/HTm+un3rTPuWGbbdveW751RsbM1fUZ22qEI3xybpyhe3mOI6c5Xr2kq3d9csr8tf2+ZYWl/Q7TR1lef3NtbUOksNsjSt1irRuhKUxQnqEkFyAScxnye2CcXWBJVDoXcYUwuaquv721oGGz3DtWWzyh0V2dnKRHEUZ4pCml5g9aZlVphzaszZXrPFnZFRkZZWZkovM2aWp2ZUGDKqdKYqtaFCqSv7i0BdmVRVLFE6ZWqXVFUsU7sUulKFvkyuK5Woi6XqYpHcrtA4tRp7utEpjjcYlZYWd2uGIj2BFyeJFmWpMrLVFovanK3LyjHmmnUWiz4r15ifrc/N1uflpxYWmmxF6UVmWYY0XBRFEQjwLB6WwQ6hMoOJzBAcKySUHYoV4PBRREIsiRBPJqbQqGIGXc5iKthsJZurZHNkLI6KH6kOj1GHR2sjohVcXjyJHBWKj8KTo8OYAgKNi6UI8JRIEmUKiRxHIiYQQ1R0vImN1xL8HeG42ekxIwVJSwsTVpekrK2SjdZoVlUq5+bEdhkj5uWJN3iydk9zTcz2nhhsPDFQd2yO+0h32aGZxWPTbHubc3fXmT/0pm+vMq4vVq3IE41kJc7LiB0wRvXqhN0qbreS2aNkzFax+jXsAQ1rUMUeUnGGVZxBBatPwpidTAXQoP4CNCaRQlMKBGmxCWnxicqIqHACCQ+FoQBgBACCBMORMGQQDImE/ReK/3ER+vcwxt+Zou8R9d1TKhz6X6ONvp7VIL+QIL9QDJyIQ1NJoQxyKI2AJuJQOAKGQEBjQwNRKIh/EOifLkICwNAAsO8OMMQPDPEHwwIh/kEQOBqGDAnAYAODiQgsAR5KRePDgoJJcBQNFUzwDyT5+UeGYhkwGB8e4JAmdxTmdDvyhiudi7zFCz1FC732BV77fK912GsdqrEOegqGqvOHq/OHqvMG3PkD7oL+yjwfjT3l2d3lud3lubPKcnwxsyxnZrWt3mEWkkMDAQA/EBAKAkNAMBgIAgEA/QAAPwAABgBBARAIEAYBQmBAMOxvF0FAGBQEhYGAEABAERfZXuVqLbFOK3e0uQqnFttbS10N5e7yonJHfpHZlJUSL+WwIshENpHApFH5FAqPSuWTyVwslhqMIYYEk0hEGp3GYTJ4VArL94JKwlOJOAoBR6aQ6WEkGplIZdI5VDIDGYBC+fvTcSGJAka2Kqm2IHWaK63doa8wxqTFEHLFzOmlqXNqcgfqrH2enMUtRduGWhe2lvbWFffUlc5qrLpz+cvJP5799tOd599fvn/5s3vnD/945bNHN7/8/cntyT9/+vP5t49vf/nwm2PPvj3x/M6xn6+Pv7gx8fLm4Vc3jj86N7Fj/ox2W9pQnWNs/eDVg5tOfrBo//pZn6ztOrxjwf1z+x5/c/zUvs0jPc09LVUrBmcd3bPzyfd3J1+9mPz11eSfrydfvPjj5fNfnz+5cf7crq3b1y5evmxo0byegZlNUysKHS1VVRuWjOzfsn7XmiVrBrs2L+jetmDGh0u6ti/s3LZo1tLuZqtOzMejhGFYPgnHI+L4JDyPjGeTcGxiCJcc+g6/f2WKvDCCj8Z/ZpOsvzeJ0/45wohB+e5M/b0cFekLdCACHQAPCQgM8fcPAgLjmGFFRnmxSVRmSiozJbhSY+zqqOwUQeoUtiaCpRKwpDyGiENLZlETGJRYelgsneq7thhNp0TTyTE0cgydGPfX7tMwMZci4dPkQoYva9RHcg2RXGM03xjNN0RyDZFclYAp41BlHKqST1eHM5QCmoJPVfCpSgFNIaDJeBSlgKEWspR8hlrIUgmYCh5dwaOr/nKRqg6n6aPZxlhBarRAG8FVR/DkAk4Kh5HIYsQyaXEcZiyHxSUTcUFwQhCSBA/CgyBEAKDRIrn44eChpZ4v1tRf2Trzyqbuixu6L4x2fr2+9dyGlrNrWs6snnpwXvVHXfad0/O2tJp3dGTv7S0aHyz5bKTqzIraYwtKDvQVfrHc89O+gZ/293/7YcftndO+/bDjxvb2i6MN59fXXRxtPL+2/uv36r5cWXNqSdXR+SUTA46xfvuBXsf+btu+WYUHZtvH+5zj/cVjAyXvSozHRqoPz6vcMTV7jVuzsc642q3dPavo4YElL46t++ngqsdH1tzYNe/c5p7PVk5d25w9UmVY25S9dbp9tDl3pEw35FT22uUzc8Vt6YnNaSkDpZY1U8uHq7IXePOWtbhmFJvLMjSOjMwMTaZBW6DUOEXa0iRdVaLezZc4OSkOrtghlNrjlQ6Zzpaamt/kaehvax1s9AzXlXeVO6ryC7RiZSR3ikpuzs52Z2Z707NrMi3eTIvHbK42m6szLdXpZrcxw21IrzJmevVp1ZrUSk1qpc7oVhsq5JoSuaZEqSv7D43aEoW2RK51qXQuhcqm1Tq06oJ0vU2ZYjTKM+pLG7LUmbHMSElEokmkTZcYcjSZBcYce4bVlmm1mwsdFoctvbDIUlSaW1ac5cxSZorDk4UkLhfHYIVS6WgSA01kBuOZoaGsUCwHixXg8NEkYgKFnEylSOg0CZ0mo9OVLJaaw9NyBVpuuIofKeVFiNh8EZMTSybzUGh6IIIZhGaFEBnBREYwkYclC3BEIRYbGYqJC4VL8X5KLDiNCGxOCVtpTdhQnLi5JPZ9d+JOb8rOeukWr2x5UcJIQdxopW7P1MK9naVH+rwnBuqO9lYfnFl2oN2+tzl/V61lR6VxY7FqrU26Ijd5QVr0gDa8V8Ofoxb2qPjdCm6XnNUlZ8xWsfq0nLla7oCGM6jlDWl5gyrOXDmzX8YakLMBKjbXEBVljktIj4nVC8LlHI6YyUpisiIIRDzMHwWEoiGBKCgiCAxHQpFBsP9quvE9pfryxf9+NQ1+9wEO9Z04RvveTt/NcgT5BSNgIagAPBZFIWOZYVg6MZiEQ+HwaDwB9R8Xg8AQOBAUAAAHACEBkP/FRQQEjoIiQ/zRoT4ag7DUYCIRgcb6wWmYUDIChYcFUAMRdHgQDgBIIBCKZOIZttzhKtd8T/GCascCj21edeGQp2CoOn/AkzdQnTe3InugImegImduZW5fZV5vec6csuzZZdk9pVk+DrtKs7tKs2eWZHW4sqeX5Ta7chI4tEAAIAAE8gOB/MCQAAjUHwQKAIACQaAAMCQADPUH+/mD/AIhsEAI1B/sBwXDQCAYGASGAoFAACCBz250FU4tc7RXFE0tdUwtcbaUl9WXud2lngpXVY7FGh8jYtIFTEY4nxfL58fSaQISiY3F0tBoEgZDIhEZNCqbTuPQqGwyiU7AUYh4ShiRTibQCDgymUghEShkAoVF5xCwZIQfIgQRRAlBRzPJOerEZkdaR2l6R7GhOiMxMz7MFEv2ZEv66woH6m291dn91Tkb+5pG+1r66pz9TeXT3I4P1y397el3ky9//OPh9cc3zvxw+cQPVz67f+Xk42+//vOXe5N/PPz14ZWfb59+euf0o+tHHl07+PvdU2++++Lawa3LZ1RPs6eNzm45u2vN4Q3z18zy7Fk58+rR0bP7Vpzas+z6iQ/uXzj44OrJu+eOL+yealaIlDER1QW525YuvnbyxO0zXx7YumXV8NDAzBnlVmu6WptnzLSb87M16UapJlOhL7bkNpWUrp8/uGfdytF5fWvndq7rbdky1L5twcz3F89ZP9xVkqHhhgYJyaH/cJHAIeE4//9c9BUj/98uEtH/2huODEYgMQgkKgARCg8KDQhAgoACfKhVKylJk5VlpJSnJZanJZQaE2zKmIwEgTaCreAzJTy6iENLYlHjmZQYRtjfIlKi6ZQoGskXU+jEWAYpnkVK4pCTOWFiPlUmoKuETE04WxvBSY3iGqK4hkiuLpKrFrJkHKqUTZHzKEoBzRdqIV0bwdRGMLWRLE04S8lnKPkMtZDpA1LJZ6iEdHUkXRVBU4fTdFGs1BieMVZgjBEYYyN00UIpj5XIosXQybFMWgKXGUEPw8L9sXA4BRkS5h+IBgAssZzj6zpPrm09u6H18taZlzZ0XVjfdd7n4mjzV2unnlk99fji+vHByr1zij+ckb+1LXNnR87EUOnRBZUnR6pPL/VMDDg/7cn/fFn1owMDj8fmfrd75p0Ppt/Y3n5lU/OlDY0X1jecW1P39Xu1X670nlxccXjYOdZvO9BrHZtduL/btrfLuq/H5nPRV188NK/i6EL3sUXVxxd59vY436vSbKwzrq817pyef3fPvFefrX84tvyHseXXPhg4ubr94EjDlo7C1Q2WkSrDSKVhVW3mojLdQJGqz6HuzJV2FWim56rbshR9Jea5Fdmd9tRed8G00jyXxZSpTdWqLHpjmUhdkmyoSjJ4E1JrhMoKvqyUK3VFqcsStCVSncOYam2qbuxrbetv8AzWlXVVFHlsdq1YPUWYaNDlm9LLMrO8xsxqU4Y7I9OTaa62WDyWbG9mVrUps9qQXmUye0yZHmNGtTGj2pThMaRVaVPLfaHWlyo1LqXGqdIWa/QlWkOpVu/U6RypertBk5+hK0iVZRgkxvK8kkJjbiInSjklJTVZmSkzFGdaK/KKy3Odlfkuj63MbSuvdlTUl9bUumrsmVZFjCSaHs7FM9hYKh1DDAsKZWII7FACC4vj4PECAiGSSIgJIyXRqGIGQ0KnSRl0JYul4fK0PKGGK1Cx+Cl0diyNEUuhxZAokQQCPziEjQ5mokJoGCwNQ2AEE9khBA4mmIMKEiAD4jBgEQagCwV4YjGLsiLWFUaMFnB2lgp3uyM+qBBur4zY7onfUSv7oF73SZtl/wzbgU7XoZ7KI3OqJma69k21fVRr2VaRurFYvcYqWWqJX5gWPawX9qk4vXLubAW3W8HvVgp6lNxuJWeWnN2jZM1Rs3pVzH4NZ1DHG9byh9TcQRVnSM2fpxUCUsPDVRy2mEKJJ+DjcTgxjZoWG5MjkSojIukoNAYEDYYEoqCBcFAAEoIIgv6VI75LFn00/tNF34UpX6bo+z0Q8te0xn8vigsJ8gtFBeBDgsiEYBo5hEZAE0OCQkODQnFBISF/u4gEQwOBIH8A6H910R/iHwgJDIIFYfzRIQEYHDw0DEPEwTEkVAgBgQ5DBdNDcQT/IJI/khqIxgEgNKi/msfrchUtbPAMuouH3I4hd+FQVcGAO29uVW6/O6e/KqevLKu/LKe/LKevPGdOec7s0qyeEku3K6vLlTWzJGtmSVany9LpsnQWZ3UUZ3eU5rWXFahihQggAAGF+IHBUBAoAAL1B4EDgKBAEDAADPrLRYgfHAILAENgICgYBAUBYWAQBAoEgQGASDrFXZDdVlbU6CxsdNrq7baaImdVUbnTVl7idBfZKlJ1lpQklThFk5igYLEiiURWaCg1JIQSEkLB4xl0uoDFFNBpHDKZjsOSCdgwCokRRqQTcWE4LImAJYXhKTQinUPnYtG4AEhACDwoFO7PIWDytMntZeaZlRkzXKk1lhRLIkPORjs0MV0V2XM8+QO11gFv3uK20s0D7Utm1PTVl/TUu+a0VF47PTb568M/H918+f2lh998/t3F4/cuHr9/9dSrB1cnXz/88+XdZ/e+enL79KPrx1/cPvnLjeNnP1k30lZan6XYs3jO9bEd62fVZ0RTi2ThN4/vnHz09W93P/v13ukXt069+Parn7458/2F04+uXzyx56MZ1RWmpHgRj5UpTrKq5SlcpoBI4BLwjJDQCCpDkyAyiBXK2BRVnEibKE7kCLKVqoYix0jX9IPbNuwbXbZ5aPqOhZ27l/fvWjHwwfIhb0EGD4uMDMMK/nZRQCbwSXgeKZRPxvrke0fju6///P1diZFJwL5zkRKCCQtGv3PRN7CBQ6JC/uNiECoQjkNiQgLgITAoA4XIUaaUZSgqMsUV6Uluc4onS1xqTMpJidBHshV8hoRHT+HSkji0dy5G0sIiaWERtLAIKjmCSoygEaNohCg6MYZBiGMRE9mkFG6YmEeVCei+5E8bztJEMHVRbF0UWx3BlPEpEi5ZxqUo+RQNn6IVUnVCulbI0IUzU6M4OiFDxaOq+TSNgK4VMtR8mppPU4fTVeFUVQRVE0nTRTH00azUGK4pVpAaI1SHc6R8pojHiGOS41iUJB5zCpNGRiPwCAQZgaEjMUEAgJRJ2jnk/WLTjPNbOq5s7bow2nlhfeelDTPPj079en3TufXTvljVdmp58/HFdQeHKvf3lXzYmff+tKzds6z7+5ynFntOjFQdW1B+fGHFpz35J5eU3/uo8+fxufc/nnVje/v1bVOvbWm9+M7FFdUnFpUeGrKP9Vn39RQcmF24v9u6tyt/X491vK9ovL94fLDk0Lzyg8MVh+dXHl3oPr2s/uRI7Rq3dkNN6uaG9K0t5mubu58fXnn7o8FrO/vPbpi5f9i7q7ds07SCzdMLl9dkDDgU80v1C8oM/Q71HIemy6rqyFPPdma05+pas9XTramNWar2YvOsmrKG8rL01CyDyak0ukXGmmRTbYKxNs5YH6HxCJSVHElJjM4tMlYqTa60dHtTTUtf21Sfi7Mqne4CmyRWHC1MMme6DEaXMb3SlOExprnTM6rTM6oyMqvMZo85y5Nh9qaZPemZVZnmKrPFbba4M81V6RmVaRkVRlPZX5FaajAUG/TOVEOxMdWVqndkprmy0105aUX56UX5Jmu6zFRozCmxFIr40fo4sTHp/zD2ntFtHFbaP3rHoGMwM5iK3th7AUg0gh0gwN7AXkSxq1BdpKhOihIly+qyLat3F/Uuy0WSmyTXxC12YjveJJs4yWZ3E70fIMv+77vvOf9z7pnDAfgB337nufc+93FG8gJzqqPD0e7+xvbhlp4FHf3zOweX9M0fH14y0NpX4gok6OxGiMLkMCoDCRlIytWkQk0plHq12gJBcVptIqpNwbEMgsgmqRwCdxJkHqX36E0+g9Wrs7hwQzZlyDCYUgjKAcEWldqsVBnlKlwix2QqXAHrQMSgAnUAQPG5FhErRUrPldAiBGtVAb6v3v5CDXW4FjvZhJ1pwY5HsYPNxMF204mBzHNjhVeWRS4trb2wuOHyspbLS6Pnx2rPDFUc7gzsq3fuCKdvLUmYLrCt95jW5OlX5ZKrcnWTLsMKp2E8z7zKY17lNo67dCudxMo8fFUesTqPXOvRb/CbNgWsM0X2mULHTJGDlqYBU9SqNI3GSeBeo7HAaimMcxQnJuSaTJREKqczJQyOhMUDWEIJWyxiiYRMIFY/t1J/4l9soPhUL/6Si7FvYxs3v+ipqiR8UC6CVRItJENBiUYuUihECpVIphBIpGw+wOQCLLaQwfxf9SKXweYyuTEuSrgSGU+qAdSIDJLzAVSuxuRqrVSOK9VqgUTFARRMoYLOhZncOJVqQV3NlnmD63pa1nY1ru2qXdNVtaazcnVXZHVXeLKjYnV7ZG1H1ZqOqlXtkfGWyMqWipUtFcujoaXR0NJoeEk0tDRGxOaKxdHwkrbKRR115a4MKZspYDF5TAabweTSGRwajUuPpRbTuHQ6h87iMJh8OoNLp7PpDAadRaezGQw2m8Fi0miUWlUT8PbVRroiwfZQeUt5WWNZqDZUFyqrLSmsLCuuKi2uCvhDebmBOFsaDOmUKlylwiFIp0WMOGYxGOKMBgeO6jVqrVqJIBochUkYxDRKBFTCGhWCqLUEQupxg1ysELAFcoFYymaRClFtIGtZd8VEb3B5e2AgnB3O0KfCvLIUw2h98XhX9cahxk3DDavnVO2ZGDw0tXTDSOvkYHRJT93hZ9b85x8+/+efvvz77z764xfvfvXg1tcPb//2gzs//Oqtf/345T//45u/fvfoj5/f+8tXb//l87sXn58eqSvor8g/Pr30ndP7x1srfAZlbZb56r6px1+/+x+f3fnHl289/v7RP7/94L+++/Tv33z6/cfvf3b/zS/eufvbB+/85t27148fPDizfnbp/Or8rEBaojPOnmExp5stDoywwqgD0zkw0oFilFQWznc1Fvv9yY6X9m1/9+LJs9vXvLxj9c3Dz766b+b4tnXDTZE4RBmPamwwaIFBC6L5/8PFp6+xMeQTLkJqUqMi1ApcrcCUclTx1MUofcpFJSBViqVKsVQuBiQCoVIiU/BFaj4f5nPLc9M6yt1dQWdXeUZPKHNuxDWnwtXoTi2M1ztNWLYJzzDgaXosWY8lUqgDR+wYYsO1VhyxobANha2YxoZDdgKKJzWJlCamGjNNWI4Zf4pGj43yxekL4o2+eF2eDXeaUZcZ85pRn5XwWwmvBfdZyRgavRbCbcLcJizGRa8F91pwnw332DGPA/c6cK8D99nJgnh9YaIpEG9yWymnmcg24mmUNlWHphuwJEpLqiRqPl/NFaEiuYzOiFOJZ0dr3j626uGx5R8eXvHguSUP9i/94MCKBwfG3n1+3vvPL7q/Z+G93Qve3DFyY1Pv1Y2dF9ZGjy8OH1kYfHVVw5V1LbdmOu/Mdl+faru5qe3sitDVqfqvziz709UN37w0/vmJJb8+uujB/sH39g68t3fg/o7e2zMtV9bWXZysvjhZc2my7sJ47fnxmgur6i6vabq87gkXr2xsv7m5++bmnvf2LXz03JLn+gpf6Cs8NFz2Qn/R/R0j3726+aND46/vmH9xuu/gWM1z8yO7BoMvLKx9fkHd5o7CDVH/VGtgfbRgdTSwqqlwrMq9rK5oUU3RnKKcdm9aT0nuss7a7atXTC5e6vOF3EUtzpL+vMjC9LKB5OL+hEC/1d1rcnUZctrivV3ZxT3e0vbyYOu8gQWT8xesGenbMNSxsrelNVyZaEpITcgNBVv9gebCks6S0NzC4u7Coq6iwo7Sko5geXewYk4w1BcM9ZWXdYTK2irK28PBjnCwo6K8PVzeHixtDZa2VpS1h8vbKkpbyouby4ubg8XNoZJodaijPtLZXNnZWt3RXtNeXRQJ5ReVO32ZRnsgJasoLafOXzK/pWtJ19xlPQMr546O9y9YMXfexPCiidGlXVxKrjIAACAASURBVNXR7Lg0HYhhMlAjlMIiKaVQG9QaQiYn5HKDGrQjSCKOp+BYCo6lo1gGhucShJMgnaTORerzdWY3Zc4jTTl6U7rBlEQQVrXaKFeYlGqjGiIVICRWIlI1oQB1cjklFuj57DiAmSGlFYH0/lTpbNj0XJ3pSL3upVbqTDN8JgqfakWPtuJHOown5iS/PN97faLq9uro1eVNV5Y3X1xcf25h7cvDkaNdhfvrnc8GU2YC9vVu42QuuSoHH8/CVuUQky79uNMwkW+KcXEijxrPI8bz8AkXscpFrPHoNgYsm0sdW4OJ28qSNpcm0PJI3GvQFZgNXqMujyJycDQV0iSCYCKCOCAYAyRSJhdgciUcgZDB5zMFAob4qak/JhxFbMkvdeHTHZwYHQUsgM8UC5/8j0zI/tnL+JSLSgCBZOhTvQgCCpVIJuMIYlwEWGwhncWjxZI0uDwGh01ncphMLoPNi3GRLRZzAYAnUQgVoFgFSVWITInK1ahCqZUpEakaFKtlbEBK4+nkKh0giWRlru7pXNPTOtnZONlZu6qjalVnZLKrclVXZLy9YrwlvLq9ZrK9emVLZGlTxbLm8Iq26mWtlctaIkujlUui4cXN4bFoeFFTeGFzZGG0cqytrqHEDwr5HBqNz2JzGWwug8ljMPgMuoBB4zHoPAaTy2BzmSw+jc6l0zkMZkwvMhhsFp3BptEQKZCfFF/pzav05JflZpfkZHszsnPT8irDzcHSmrRkp8WYSOFWRKNTybWgEkUgisStesqhpxw6Ks5kjCcJs0aNqmQQpEYxhEJhEtHgCIjBKkQLorAKIRAShwmJQCrmiuR8QMpkUXJRc4lzRXd4dV9oRUfxQDg7kmlIhUXJMNBe4lrRUbVmTs2mkYZ1/bUz89uPbFo2u6h742jr2qGWVYPRT9+89Phv3/7ju0/+/v0nv/3oja8f3Pr64e3fPLj+56/e+ddfv/zvHz//w6/u/sc3jz6/e6nJn5YC8bfM63zj2O55VV67mOYzKneMdb9+ePtLz0wenVn+0s51Vw7ueO/K2W/ef+uHTx/97Xdf/eXrL7947+23r1744v7rf/vqk3/85sN//f7Xj26eu3ry0AubN0wvWbh0bm9pbrYr3uFJSgykpWSa9CaVvLWscKyj0WUj+mtKHlw6/uHlo9cPbL5x+JkLz205s3N6rKPODivMaqldC1m1kFULWRCNCVKbYKUJVv6vGvFp/XLKqIdUOlhFQUoClBOg/MntG6VCq5DBcgksk8ZUIySRQoAcBORqmVwqFsvFgFIkVguFciYzkBbfGfR2h1xdoazu8oy5EddIXWBOyBNMs+Wa0CwTnqZDEwkoSYcmUqgdhW0obNbCZhQxo5AZhUxajRnV2AjIQUJxuDqBgJJ1SJoezTBg2SYi24jlWSi3Ted1GLwOgzdO73GQeVY8z4J7raTPQngthN9KFth1BTbKZ32iEfONqMeM+23ET4cCCH886YsjvA7cY8P8FrzARhU49IWJxoJ4vcuMZ1BwBoVkGLAsI55hwo0amZrHgwRSDQ8AmVwNkzavNu+Dlzc9Or7yg0PLP3h+6cN9Sx49t+zhgUVvPz/6zv4F7+wbu79nwVs7R9/YPnhrS+/VqY5L61vPrW48vbTyzNKqC5MN16dbX9vSdWe268bmllcmKy+trfnVkbG/XJ/55qWJj16c//GhBQ/3Dz3YN3j32e5rG+rPr4ycW1lxcVXVpcmai6tqLq+uu7ym/vKaxivrm69sbLs61X5tuv32bO+VqfZ39iz44Pmlh4ZL9/f6Dw+XvThQfHF1y/v7Ft3fM3Z+XdeZVa37R8LPzCneNRDeMRjeNVy9rS802xOabi+Z6ihbUuNeUutbXFPQ5U1rd6fWptvLE/U9pXmzSwZP7H32mamZQFF1XlFbfmg0JzQvo3worXQwoWCuNb/H7OqyeXqS/D1ZhV3uwpZgqGXewIKVwyMxLo7PaW0qD9kpW35WIOCv9foaCos7A8VdBYWdRUWdRQVtZcVtwbLO8rLukrLOstL2YGlLsLgxWNRYUdJcWd5aE2qrDbVVB6ORksbqsubaYHNdMFofitaHWupDLfXh9tpQa0O4NVrZ2lrV1lnb3hZpLncWJOHGTIOtOC271hsYbmydHBiZmDu0vKd/rLVnoL61p7Khs7KuJVQTyMwzaXBILIfFMhSQEVIFpVTqVSq9QmlUg1YYicPQJIJIxrBkDE1DsXQUy0LxXELnJA25pMFJmVyUKZcwpBO6JJJKwPE4rdYGw0YQ1KlAQqlBpGqtVIlJ5JQEMIo4ViEzGaA7ZbQmM3dtEbGnzvZig+lYI3W6EX05irzUipyIQkfb8OPdluM9iSfmZl9ZHrq7sf319V03VrVdWFRzfmHN+Xk1J3tKD7V490QyZwvj1rn0E5noRKZ2VZZ2dQ6+xqVb5dSNu3QrneSKXHyFEx/Pw8fz8Il8fNJDrvUbNhZZZ8riZkOJW4PJW8qTaC4Cy6cIJ46mgapEhSxFrcrQIlkkkWM2ZppMVkQLCsRiJkfA4HBpXB6D/5SLT0vI+jmX+KlqjKHxF7z8WS/+Dy7KhLASQCA5qpHBCpFSKVaCEiUIKBQ8EcDkihhMMZP1Sy7ymTwOncmm0zl0FpfB4TP4IqYI4IgBDqAQyFVChQZQwlKlVqbSyhVamQKRgSpALWGJxTS+QQXHIVgqjs8JlY13tIy3N46314931Ix3VI13VK3sqBzvqBpvq55oq13RWr0sWrWkKbK4KbIkWjXWFF7QWDG/ITRaVz5SUz5YUzpYVTa3qrSvsmRuTajK54IBEY9O5zLYXAaHx+Q87aPyGAwegxVzaPBpdB6dzmYwY3s3DDqHSWdwaDSVSGDHtUk6Ih5DHVqtGYIJlUaPmaorW5vqOws8ZXk5BQm2NFJrIlGDgbTYTPEJjrSEuAyrOUlH2knCAoGYUqZRyaFYExXX6nCE0mpwjQJC1FoMwkkthai1Yi4g4YmVQomMxdIpxC1lrvE5kbX9FeNdxYORnMoscyamMAOcwgTTgsbgZG/txqG6zfOiG4aan10294V182YXdq4fap6Y27B/45K//u7jx3/79q/ffvzHrx589d7NX9+99PuPXvvuw5v/+P7R4z9//pev3v/vbz/5+Oark33RdXNbLu6ZnuisTFExCq3g8ubShTUF4RRDcRyeZ9AEEg0txe7++sj6BaOn9++7fOrkezdvfvfJR998+OC1V0++e/Wlr+5f++a9a4//8f3j//73x3/9t3/98ds///bzd65duHb66M3zZ+7duv7M6uVV7qyB+tDqoc7OkKc6L2HTaPuXd05/+dqpW4e3Xnhu+tLB7QMN5Ra12KqR234pFiG1CVaZYNX/jcDY3xYMjpVJq/n5Ag6k0kFK8icuxpKKtXKZViHXKp4kMkJSGSSVg1KZWiaXSSRyqUwpBpR8voLFyLXqOisKuiryuity5lRkD1a75zcWDVUXNLjTfXGGLBOeYcCTCCgeh+NwOMZvIwIZEciIaAyIJoZwC6axYhorqnLg6vgn40Ztuh5N16M5JsJpJvIsVL6VyrNSeVbCacFdZizfTLjNuMdC+mw6n03ntVIeC+mzkl4r4TZjXivhs5FeK+61PtGLXgfudRA+B+G3YB4zlm9EPVbCYyWcBjSThDMIOF2nzTLi2SYiDtdoAREklKn5UgWTL6HRGv2J906s//Dk6g8OLv/4xRUP9y15b+/Y+88vvLdv5N6e0Xu759/bPe/e7pF7u0befHbgzra+m5u7r023X5tqe3W87vTS8MW1DXdmu1/f2n1zc+vN2bZXV1Wdm6z88MC83728+qtT41+cWP7B86Nv7+y7vanl0uqacysjry6veGVZ6Px45aXJX3Kx6crG1mvTHTdmuq5Nd1xYF729Zc4bWwcOj5Q9N6fg6Gjw6Ej56cXV16d6rmzsfXl1+6nx6NbuwI7+0L759Zt7yta1FKxvKdzcHZrprFjXVjpUnjVUlttf4qxKs5Q5CI9OnU8pa3MS9qxe9MqLew/u3l9V3VlQMSevYjSzdCgnOJIVHEopGoz39cV5ehO8vWmBXmdRt6ewJRSKzh+Yv3J4ZPXwnA2DHcu7m+uLSxKNcZ6cwuLCOq+v3u1p8BW0FhZ3lBS1FQeixYXNpUUtJUWtJcVtwbK28sKGUGFtqLCuoqg2UtxQXdpYU9ZUE2ysCzbVlzfVB5vqg42NFc3N4ZZopLU+1FxT3lgfbKwrr6stqYmG6tsjjS2h6mCuJ8Ng9cQl13oCA7UN86Ntg3WNXaGqem9RxOmtcHnLsvLy41NtqA4SytQCQCuRk3IVpVDpFEqjWm2FIYcWi0fxBAxLwvBkDE3BsXQcz8DxDC2WhRHZuC6HMjj15hzKnKal7CBsUoMWDWSDYQsE6UE1LlMgEgUm16BSJQFIjBKRVciME9AyAFoQY465VM9UGl9otB1qMBxvIE83oi9FtWdb0RNt6PEO3fFu67GehJN9Ga+M+q8ur7qzruP2ms6ryxsvjNW+OlJ1vLP4YLNnX1X29pKkaa9lnYta6yRW52ons9FVufiEE1+Ziy3PRVc40RVOdNyFjudhq73k+oBxQ6FlusS+OZgwG0raXJ48U5ZIy4Q1aaAqRaVI16hzCdRt1OcZDRkUkaaj0o1GK4ppRBIRkyNgcoVsoYAhjHHxl2gUMAEBC4iBUMACeAxRTCA+BaSQLRGwpLHVm6fpjLH5opirkvAhhRiGZCgsR5RipUKkACVKSKpSCYD/Fxe5dBaHRo9ZIAR0npghlLDEErZYzpcp+DJQJIcAOSJVIjI5IpOrAYVcrFKIlEImHxErkgi9UaGozs9b2h5d0da0vK1+eVvtkpbqsaaKhU2hsabwwoaK+bXBkeqyocqygXDp3IriOcHC3vJAd7Cgs9zfVuptLfI1F3qaA+6mQF6D31nndwUyUlCZTMBks+ksJp3FZXB4DJaAzhTQGTwGi8dgcX7iIp9G59CZTDorxkUWncmh08UsplrAU3JYSjZbzeNLGWwBjW0m7Y313dGm7tKiyoqSqkJPSX62x5WVn5mSnZPuzMlwpSVmmfRxCEQqFYhCplEr4NgOKgxiKEyiGhxSIqBcg6i1lFZHoTq1DBSyhUqBHBQrpEy2TiFuC+VN9letHwxPdBcNVTprcuxOHWQUc1MQZW/Qt6q3dm1fzcy86PrBps0L2k9sXrJnZd+m0ei6waaJ/oZ7F48//s8//O3bX/356w+//+Stz+5e+Prti989uv6nz9/87z98+p/ff/rvn75z7eDek7Pr//3RW7uWDWahoiaX7czssvdfeW51T1W90xFKNfvtRGmqfefEsstHDkzOG5mdXHNo196d0zNH9+699eorb11+5e3LZz5+/fyjW6d/++jWP7779PFfvnv81x8e//0Pj//6w+P/+OPjf/7l8eN/3n7laGfQ116eP1RfPFRX2FeR1+yJ3zvR+9nNI48uHzi7c/LlvdP9daVxiNSuVdpglQUBLTBoRkAzAsbo+EsoPkXj/3j9pa/jSUMVVPyUVCxHFVJUIUcVCq1C+RMXZaBUopTJpBKpQipTiQE5l6diM+1aZUfI31vp7o245lY6h2vdC5uK5jcUz6nwhTLjc0x4ppFIoZB4DLKjGhsKm2HwCRe1sAGBYr/EgkFWHLbikIOA4ggkkdSm6LB0PZ4RuxVuImJ2i9xYapWVdJpwlxF3GQm3hfJY9V6b3mvT55spr03nsZH5VtxjIz12ym0l3FbCYyPcVtRrx/0OKhCvCzhIn5Vwm7B8I5pvQnMNaBaFpBNwOolkGrAcM5mqRwmZBBLI1QKlgisW0Gi+RP3NFyc+PrP+/eeXfHxgxaN9i9/bPf/95xfe2zd6b8/Ivd0j9/aM3tszcn/3yFs7Bl9/pv/Wlu4bM51vbO97fbb7wur600srXp2ouT7V9vozvTc2t97Y0nZhXd3JJWX3d8794dX1Xx5f8XD/6J3NHedWVp5eXHZ2SfDc8sil8eqLE1WXJqsur669vKbhytqGK+sbr0613Jhpv7m5+/KG1mvTna/N9t2emXNqUdXzfYEjI+UnFoaPjIZOL61/abzl9ETr4SUNyyNpO4Yq9401r28vWtngWVHnXV7jXV7jXVbr7/QltXmSW92ppXFkHqnOhiX5uDyPUmwZm3Pz1OFzx07V13b7yzp9kfk55cO5oeHc0FBm6UBKoC/J15vs68kI9DgLu3xFLeGKlgX981eODE8O967vb1/a0VBfVOxMyirxBUuL6ny+OqeryutvDhRG/b66gLeu0Fdf7K8vLGgoLY5WlLeVB2qDhdWhgpryQFXQXxUuqI4U1lQV19aU1FYX11QVVVUVVlYXV9WVVNeV1TYEGxsrmlsqW6Lhpvqy2uZQfVuksau6sT5Qlm105NkSyjJy6n0FrSVlncGKvsq6zvLKnnDNYENLY1Ew0xKHSVVKnggSy3C52qCGjGqNSam2aeAEDEvT6dN0hmScSESxJFSbjKFpKJqGYWkomokT2aQ+R292Gq2ZlCkewvVSJSoCMCBWEq0YQMQSWCTDZCpUKCH4ApOIY+PRUgQ0v4reFQdMl+n211sPNJgP1VEnG8lTTfiZFvx0G36qgzrebTzWZT3WnXiyL+P03NyzQ4GrKxtvr+m4Md5yeXHDudHqE90lR9sKDtS7dofSthbFbfKbN3qotS5sda520qVd4yHWeIhJDz7pwVd7iTU+cq2f2lBonC6xTpfaZ8rjZyuSt1akbg6lbipLomVpESeO5euofL0uT0/lUEQqiiRooUQcc2AYpQYVQrGAxeOz+QKukM8U8OmiWAkY4hgjBUyAzwJi00Q+U8ylC3kM0U8DRclPvJTGMjdiRsZYQKOIo4gdhJMJNRqpFpbDaok6phchqUotlABMrpjJEjNZQgabT2fxGCw+k8NjcHk0FpfG5NPZfAZXyOCLmUKAJZKyxTKuRMGTqgRSUCSFADkkkUISqQqQq2QajQIGuCIxg4NL5XqZPJSTM1hTNVgZmhsp64+U9oWLu4MFXUF/V7m/vdDTUpDf7Mtr9uVFCzxNfne911Xlyg7nZASz00ozkgMpCd4EuzvOmmc3ZhmwND1qQ2GVQCxk8tgMHpPB47J4PAaLz2DxGEweg8llsthMDofJ5tPofDqNQ2cy6bEjOBwWncmmMUQsplLAU3I5GoEAkcjkXKFapCzxheb2LOhuGwiX1Xpy/Fkp2bnpTme6Mzs5Oz0xI8mRbNXbUYhUymCZRKNRoQSqp3AjhlCIBtdCBKJGQTmkUUCoBtPjBlJLyUUKEUekkYIasVJCZ+nlws6KvDWDVeuHwhPdxSPVebU5cVkEaJWJrVJhOCN+SUvFqp7KdQN1UyOtMwta9030H1w3sn2sbeNw45qh5q0T83748uE/f/zuz19/9OPXD377/vUPrx//7bsXv37/0p+/uPf4+199+ea1FZ3Nze7s87s3T3TWlSeRtw9tfvybe3//1etr+2oi6YayZF1BHBlxprz6/K7Hf/r9F++9e2zv869dvP727bdOvnhk0+Tkzun1+zevvXn2xS/evf7OtZOf3r3y7188+q/vv/jXD18+/sNv/vP7z3786tG//vjFZ3cvL2itKE831rvj24vSJnsqJ3sqhqqyDm0cvHtm++lnV7y8Z0NfdaEVFMWjKjuitsKgBQatCGRFYCsCWxDoKf+e9ip/+fpT9/LJ04iAT7M1SLWCUMljU0atXIbIpIhMBkmlICABAYkaAOQSCSAG5IBELhJJOTwVh4MDvGhJfn9toL/GM1CVN1STP7+xYKypZEFTsMGX7bSQGXo0lUISMNiBQXYMMSOap6dcdZA6FpJsRDQmFDZjsBmDbRgSRyBJpDaVwtJ0WIYOzzTg2QY810TmmMlcC+m0UrlmIteIO41Enpny2PReu8FjM+RbKI9N77Hp3FbSbaPcdjLfSuRbcY+D8thwr53wx1GBeF1hnL7QoSuw6Txmwm3C8014rgHLpLSZJJKpR7NNRIYRp+QyNU+qFqhVQrmQzkgmNWe3z//VK5ve3b/og/1LHu1Z9GDPggcvjN3fP3p/38j9vcN39wzd3T10d+fgm8/2v7a198623jvbem9t7nhja8/rW7svrqk/s6zi7PLwlY3Nt2Y7b27uuL2167Utna+MV12crHtv99Ddbb2XVzecWRQ8uaD0zFj5q0sjl8ZrLk5UXVxVdXl1zZV19VfWNlzd0HR1qvXGTMe16Y4La5tvz85589mhm9M9pxdX7evxHRwsPTa/4uBI6MBw6OTSxmNLG19cVLegLHG6s2THaN2GzvKJpsKFYVevPzmabW7Pj6/LMoeT9eFkY8CEOlGFUyspMKhdhGRuheflvc9cPXOms7Xf7W/0hYbcoZG84KArNJBTNjejqDfF153m68r0d+UVdPgDzZWh6IKBeeMjQ6sHu9f2ty7paGgLhUpcvlJvWYEnVFLcUOCvz8+r9nlqC7y1hZ6aIm91wF3pzavw5VcFfNX+/FCBO1jsjhR7w8WeijJPpCJQEy6qCRdWVxVWVxdX15bU1JfXNQbrG0MNDcH6+mB9S2W0vaalJdIUrWhoCzdW+ksyTY4cc1xlnq+1NNQVivRV1gzVNow2tg7UNM1r7ljQ1l3lKTRDGMgTQ2IZrgApFWQEYQuEOCAkCcXTSCrLYEo3mJJQPB7RJiBwEqpNQdFkVJuMYhkklaUzpFOGJIyyglpSokRFgFYo0vB4KjZbxeZoeHytSIJLlYRUiQvFOgHPKmAm8Gj5MnqzSbTchTwbop6v1h+oJg9VEyfqqVON5KkocaKVONGuO9phONxuPtaVcHpO+qnezGM9uS/Nq7g20XJjou3q0uaLC+rO9odOdBcfavbsq87cUZ60tdi+qcC4wUuu92DrffjGALUxQK0PkOsD1IYi3cZi/VSJYVOZZXPQvjnkmK1I3BpJ3RpJ3RJKnSlPoXmNJq/J5KKoVAROBNXJiCYF1yZoEaNKiclkKr5QyOJymFw2i8dm8XmMn7n4/0HjTw6Np1s2Tw/C/eTx/3nd5hdHxn/mogqANXJYI9MoxUo1oIhxUcrmi5ksCZsjZnH5dNZTmzyPxhLQWQI6W8jgihh8MVMoiXGRA8i5kv/BRY1UBSohBaBUiuRiFk9Eo+tk8hqvrzNY3uRz1+bl1ubnVOdlV+SkBbNSgpkpxSkJBQl2t83stBhzTfpMCk/GtQkI5IBBOwha1EqDQkbKxAQgwsUCXMTW8llKDgdgcXhMHpclYDP5HBafw+DwGGwuk8VlsjhMNovJZTM5/zsX6XQ+g67kcUEBHxIDMCCVcYQm3Divf9FI/9KmmvZwSY3PGXBnuT1Z7oz4tCRLokNvN2IGTINDSlij1GohCkf1etKkJ824VhdzaMAqVKOAtSCKw4QeNyAqrYQnkfKlWgWiESkBGkMnF3ZH3BtGqtYPhya6i0Zr82tz45MhhV0hM4kEWTjYV+Ge7K1c21+3ZWH3pnkt6/urj20ceWGib+NA3YaRlsU99RdPPv/4v//89+9+/ePXj3746M7HN459dfel33987Q+fvPZf33xwdsdMgd2k5zJK4g2Lm0InNi/5w4Mr//j1a79/58LGwYZmT2IozZBvhdvK8+5dPP1vv/7oL9988+ittw/uOfDWrbt/+vZPnz748NzJk5smlk2ODZzct/XTt65+8NrFh7cufPnunT9+9uDvv/v0x988+sd3n/z9tx/+6df3zu5e11Wa1V/h2rui741jW999aceO5S3rB4Pn942/vGv80oGZnkqPSclJwFTxKGhDQAsMWmHIhiA2BLEgsOn/oRdjLPylSSN2KJVQyXClFFNIYk+tXIrIJJAEgCQAJBFrAEANSNRiQAUAMjEgFoklYkAmEsl4fBWPo+EyK/PThhtKh+p8g9V5QzX58+v8i6OlyzoqeysC/nhLCq5JJjSJOByn1dhRyASpn6Z/UKAqVrFz5wZEY0A0RkRjQWC7Fo5HkSQcSSHQNBJNp2InVWM5U2SOicg1ELkGwmki8616j93othndNn2+VRe7feO26dx2wmXF8qy416Hzx+n8cZQ/jvQ7qAK7rsCmK7Tr/Vad10J5zaTbROTq8Swdmq1Dcwx4lpEwqZUqnlTOVypFSjGTg0s5zyxq/Pz8locvLI1lCD/YN/bu/oV39w7f2zt8b8/Q3d2Dd3cP3t058NaO/je2972+ve+NZ3tvbWm7tantzmzn61u7rk9Fzy6vOLWs4uK6pltbuu5s633zmTm3ZtpfXVlzcqz89MLyI8OFR0eKzi6qOLe08tUlkVeWhM+vDF9YVXl5dc3VdXXX1jdc3dB0bbrt+qb2q1PtF9Y235qd89azQ5fWtB0eKd/T5T44WHpoOHhoNLynr+TF0crnRioPL25eH/Uvqcqe7g3N9FavbCoeKMnscieGHNoSG1IWT3j0oEenycNVuYjUjckKDAqfThZ1J53dOXPx6JGeljk+f32gvD+/dK471JcXmuMs680MdKX7OjJ8nTn+jnx/W0FBc2WwaWzu6KrhoTWD3WsHWhe11UbLSiq8hSF/WX5OwO8L+301eblhZ1a5K6vUm11akBcM5IV8rnK/K1TgqSzwhAs8lYXeqkJvJOCJFHkry/zV5YHqcn9V0F8V9IXLPcGS/LLC3OKC7IAnPd+ZlONJyyvM8Rfm+oudBWXOgCcpO5EwOm0JVW5/Y0Fxe1lobmXNUHXdUF3zQE3zUH20tSycaXKAPLGaLyaUGgpEdCrIBMJxCJZCUJmUIVtnSCd0iRgRDyFxIJwAw7FWaiqBpxJkpt6YTuntMEpKlTAfULL4ag5fwxOAXK6aw1ZzuLBAiIqluFRBSGSUWGwWceME9EwhLYiwRtM1M8XkvjBxsIp4sRI9Wo2fqqdO1BPHGrAjUeJQlHyxWXewxXis3XG6O/lUR/LRjoxTQ6WXVzRfX9l6ZWnz5bGGV4Yip3pLVjRldwAAIABJREFUj7b5n6/P3VuZtjOYuLXUOlNsmCnWbSnVbyqhNpVQ08XkdAk1XarfVGaYKTduCVm3VDhmw/HbIslbK9NmI2mbQ2mbylNo6TCUogGTQHUKDGUReAaJOSAQF4vkLJaYyeTR6CwanUFnMRkcNovPY4h4NOHTeoJGJvCUhU8N/r+cNYo40qe9018mb4g4ciFbIeaqpQJQIdJopBCsgNUStVIkAwG5WiiRcwUiBlPCZouYnBgXeQwWj8nh0VkCGktIYwvpHBGdJ2YIgJ/QKOdKlHyJRiSFATkMSGFACslUSpkKEEg1UlAtkgEMJimRVnt8YafTZTGnk0QaoU0ltPEwaAXlFpXcKJfqJGJKJMCFAkzA03K5MIcDcTggh61hczVcrobLA/lciMeHeTxUwEIFXCWXK+HwOQwumylgMHgsJo/N5HKZ7NjSLJvJiX3yf3ORwWCy6QwBg6Hi8yGxGBIDKoFYIZB4cj2LRpcP9y9pru2oLK8tyi8pdAXK3EX5qTlJprh4g81CGvWonoAJEqGMpEVPmknM8ASKIAartJASQdQoBuEkQpIwqRAphCyhClBhKhQUKgEaU6cQ9Va5pxbUbBytmOgtmlfnrnMmpsIqm0xmk0njleLqHMey9vJ1gw1bxrpn5rWumxM5sGrOsY0j2xa2rh1sXjG3eWrFvG8+ef9ff/rmx68e/umTN35499Lnr5/65r1zf/7VG1/fv9ZTXmAScBNkIohG6wjk/u7+hb98dOPPH175/PaJ7Us6J3oqI9lmtwNc3Bn+4u0bf/zio68+ePjD1797+423n9/z4pVz17/9zfffffXN548eXTh59IVtmx7cvvTg1sWD26f2Tq86vmfLay8feXjrla8f3Prm4e2H10/de+n5m4e23T2184/vXfrbh9e/uXP8+oHJnSuabhxed37/qnP71nWEnDaIn4ir4jG1FVGZIbUF0lhh2ArDZkhjAP+3YClIpYfVOo2SVMtxpTSGwCclB7QyMSoHYoXIJLA0BkVAA4ghQKKRSDWARC2RyCQSAAAkgEQuBpRCsZrPAzmMgiTTSGPZSEPBUE3+SJ1nQX1gcUvZ8s6qRa3V1a6MJBRMRNVJGGyH1FYENGrUTygIafQaMAZIA6wxIpAehnQwZIAhMwJbtVAcCidgSBKqTcKQZAxJxqAUHE4jkQwdlqnHsnR4lg7L0uM5RtJl0edZ9fl2Q55N77RQLiuZZ6NcVjLXjLushMcRs3novHbSZyf9NspvpQI2fYFN77fqfBadx0zlGclcA5FjwLP1WI6ZcCCQiicH2HK5QClh8QEGbbgm58MzGz46vPLR3oUPdi98uHfR/T2jb+0dur936N6ewbu7B+7uHri3e+De7oG3ds6980zPrdmON5/tvTPbfm1j062Zljuz7Temo+dW1700XntpfcutLd23N3e9sXXOve39V9e1vNjv39PhfK4779T80gvLqy8sqz6/NHJuRfjCROTy6pqr6+qvrW+6PhWNcfHadOfVqfabW3rv7xq9sKp5b49/b7fv6GjF0XmRo/Ord88p3tZRMBX17BqM7ByqHilNXVKdPxktXVzt6/QmdXhSIkm6gBEqMCO5hCJbK8uGpTmwxE8pAnqZGxMuqS+6d+bAqy/sbaluKiyoLwnNzSvqdAd78su7nCWdmf72dHdLhqc119fm9kULChoqg41jc0dXjQyvHepZN9C6qLW6ochXFShqitQV+8rdrjJ3frjAV1voqynIrwi4ygN5ZYG8cl9uiTu7KD+3xJlVmpNZlplenJEaSEv2pyZ60xM9KfGuJHt2ij0nxZ6dastKsWUmWdKTTalJxkQ7YY0jbanmpAx7am5Cpic5N9eenkSac20JYZen1lMQLSrtCUV6Q+Heiur+6qY5VfVlWS69ElKyBaBIislBvRoxgogNRpNxXZbOmE0Z0zEyXoPY1RoHCMVp4AQETsbQVAJPI4kMnT5dZ4hHcUqmAHlCGZsnZXJlTI6SyVGxOSCXC/H5sECIiACtSIIJxZRIZBVykoQ0n5LRbpVMuMkdId2hKuJYFXYkoj1RjZ1pIE/U4Ufr8SPN1IEm4oVG6kib6USH/VS742SL/XhHxpnh8otLmy4ubjg/Vnd5UeP5kZozfcHjnYFDUfcLDTn7a9N3ViZsr7A+EzJvD5u3hvRbQ/rZoG42qNsSMsxWmGbD5q0R+9ZKx9bKhK2VKVsr07aE0zcFUzaWJtFydGQ2gaUgkEOtNMulhEigYrFENBqfRuPSaGwajUln0ulMBp3NYvF5DBGXLuTSf+aikAEIGGIuQ/iLsaJUyJbwmU+9GTHzhlLCV8VOpP4ERZmQ/TMX5UIVKNUgSgSUggqBVCWUqoUSOVcopDPETLb4Jy7ymRwBi8dnsPk0hoDGEtDYQhpXROfH0PgLLsphQI5IZIhErpEolFKlRqHRSJVKAaDii5Qsdo7Vmqk3UGKRhsWA2SxMwNfyOBCbCbFZWh5Py+OhsSdfgAmEmEiEisRakVgrFGtFYq1IjABiVAxoRSJUxCNlgEYklvLFTBqHzRCwGHw2i89m8jhMTmwNh82M3YHj8egMHp3BobN+mi+yGXQWl8EWMJgqvkAjlqgFgIwjguVQa0NHT/vAnO55ndG+aF17U1VzsKDck+nKiEuON9gSTLZ4syPO5DCTFiNhsertVmOcjjChMIkhFA6TWjWKqFEMIgiEJBEKVaMijpDL4GpkGlSlVQtlEjrToBDNrfHPLGiYnlc5OadkXr27OjchHdWYACAeAu0qicsIz6lwTfTUrBuKzsxr2bagZetow9ENwwfWDK0faly3oGvRnKYT+7Y9/ut3//HNh3/+9M3/+vLe1/de/vLe2X/+7sHZXVPZJESy6fFSQYJCfGTj8h8/vv33T2/9+YPL75/fNzvWNtZcGkhAvXHQc1OL//jZe99/+uCLhw++/vWXv/3q+3tvPNi788XDB068dv31j95+8NH9d+5evXLn/EtvXn557+Z1MxOLNiwd3Tc9eXrf7Ol9M+cPbLt2dOfDi0d+eOfKD29f/P7uua9vnvj43L4LuxfvWtn82rGN1w9vfGn3qlpvggMSJuGqeBS0alRGUGnSgBYIMms0RlCtUylItZwEFSQof1JqOamWxw6Fx9QhoZIRKhmhluNKKaqQaGUAGmOkUqpVSBCZBJKIIQkASyWwVIJIJYhMqpHJVHK5TCqTS2VKiUQjkYB8noZDyzajww2lw/WB4Vrv/Ab/4mjxsrbg8o7w2oHW7lBBCqZO1KoScdgCKy2w2qgB9RCo14B6jUYHgpT6J72IQHoEpmCNHtIYYMiCwHYtEochCag2AUUSUSgB1SRimmQCTiO16To0TYemUdo0Spuhw3NMlNOic9kNuVZdjpnItRAuK+U0E7km3GWhPHad20p4bKTXTvkd+oBDH3AYiuLMhXajz0J5zTqPSec26/JNulwjka3HnBYymUA1AgXAkimEGjlPyKXRKnMdbx5Y8fGRVY/2jj3avfDD/Yvu7Rq+/9zoO88N3987eG/PwN3d/Xd3zb27q+/NHXPeeLbntW2dt7a0397cdmum9cZ09PpU850tHbe2dF2Zar+wNnplY9trs3PemO17a1v/e7uG35idc3xe6d72nIN93pfHQpdW1F5dVX9xouopF69vaLw+1Xx9uvX6TNvlDS3Xpttvbu55f//Y+cnotmjurk7vkdHI0XlVR+dX75pTvDKcNuy3Lw1nbemLDJdltuRY+wrSR4N5jZnW2jRzdYq5zEZ49RoXoczWSjI14hxIXGgAiw2qYqPi2fnt90+/cOnQ/r6WzoC3sqC4w1fSk1/SkVfSkRNoTfc0p7ia0vOac90t+d6mAn9tZVn92NyRyZGhtUM96wdaF7fVVLqdeYkpJe5AwF3scZU5c0pyMotzMouyU31pcbkp9qwUe1aCJd1hSrWZ0q3mHJMpR6/PNOgyjboMoy7DQKYadalmQ7pFn2oxpNqMaQ5zRoIlK9mSmWbNSDYmpllSnIk5ruRcd5qrMNuXn5Qdhxpz7Ul1BaUtJaHWkmBHeUVneUV7aUV3uCZaEkw3WpQsPsgTU0qQVIAmjdYGY0k4la4zZlGGNC3uUIJWhcquBuM0cAKsTUDgJ61UAk/GyXgtqpMrQB5fxuLKOHwZV6DgcFUcrprLBXl8DV+ACMWoWIqJJbhQaBDxHSJmlpRWQ/GXONFtQevzEcPRSvR4FXI0Ap2o0Z5uII/XE8cbqBMtxkPN1MEodarb8VJvwqk22/Fm64mOzJfmVby6qOGledVnR6svLmy8OL/x5cHKk93FR9v9h1vdB6POFxrS9lTF7YzYdlaanwnrn6nQb6vQba3QbQ3pnwmbtoXNz1Q6tlcnbqtK2laZMhtJ2xxK3VCauLY4npZCYDYIJCUiJZspotEEtCeuOzaNxqbRWTQGk8Zk0FgMGptB57DofDZdwKYLuHQhly7i0cU8uphPF/PoAJ8BCBmAkA2I2GIhSyRgicQcqYgjE3FkIo78p7Bi5S98/XIhWyZgyUQchVSglgnVKqkGVsJqGSgXyeRCiVIAyHhCMYstZrFFTI6AwY71UQUsnpDF4zM4XDqbS2fz6BwRkw+wBBK2UM4F5FxAwRGreBKNSAYDclisAEUylUQBKzSwXKUSAkqeUMpia8ViSibTCoUaHhvic3GxgBALCLEAF/EJsYAQC38qEQGICUCMAwABSHAAwAEAFwMoAGAiMSISQWIhIgXUYomEJ2TTOSw6h8vg85h8DoPLpXG5dA6XzuYw2BwGh8PgsGkcNo3DpHEYdDabxeew+Bw6h0tniVk8lUCiFsoUfJmEJ7OZEvt6Rjvb+sPBugJvWcBbEiquKAuUpyem6TGdVW91mOwOk8NujHMYE+LMyQ5TcoI1xWp06DADodVhEAGrtKgG12F6PW4gEUolUXOZPAFbqJFDKKhVCsUiGs2gFPZV+TaNNG4arl47JzS/wV+ZG59KQHqp1KBU6OUSGygLZScsbImsH2rZPL9t21j7hsHaZ5d2nti8ePOCtg3z2ycGmlePdn714LV//ftXf/n83R9/df9Pn77+/Yc3//rV25vGeikezShg4nRaf7n3h/sXf/zgxt8+ufm3T26+eWrHyu5IT8idQSmq3SlvnTv27Ufv/Prde5+8995H73/44J2PPnj42c3rd0+fPH/y+MsnD548eeDYizv3b1234cDO7VfOnrh1/sz1V0588Mb1j9689vqrx/ZtWN4bLljUHN46v3u6v2lzf9OZDUtf3bJsz5LoC5Ndrx/ddP3Fja/uXVvlctjUgkRUZYNUJpXCqFSY1WqTWm1UKvRKOSGXEQoZqZRSSlmsSKWMUsl1aoVOLaNUUkolpdRSnVpGgTJcJUXVAKYEYk+tUowoRLBcDMlEkEwMyQBIBiByKaKQIkoZqFCo5Eq1XKmWyTQSQCPiQ0KWQ6sYqC8daigaritY2Fy4pKVkZWdwvDO0bqBpWUdtYZIxHpbFo2ozpDBrQZ1GTWlASqMhQQ2hVpEqFalSUmolCaoItZoAQVID6iCNCYEtqNaGauNwbRyGxKNQAgYnEUgyqU0hkWQKSdVp0/RP6JhhxLLNZLaJyDURLguRZyU9NspjI9020mslvVYy30zkmwm3lfDZdYF4QyDBWBBvDDj0PqvObdG7zbp8sz7frHeZKJeRdJv1aQSOS5VSNiDhyeRCsYBGy9RBl54d+/zM1Ds7Rz56buzh/vl3dw68/dzo2/uH7+0Z+EkvDr65c+6dbT23Z7tuz3Zfm269OtV6c6b91kz7zU2tNzZ1XJ/purap68pU+6UNrZen2m5s6npttufu9jnv7h5++9m+i6tqX5zrOdDnfWlx+NKqukuT1ecmIucnIlfW1d6Yarw21XB9uunm5ujljY2XNzTd2dZ3f/e8V1dFt7a4ZqP5B4dDx+ZHji2o2dNfMVKQ0JKl78pPnBf29RXnVaXYQvHGunRHdaKpwkZUxlFhOxnQIx5ClQOJskCBG5MVG+EApe7xpB6anHfr0I7XzhxaOX+Bzx30elvchZ2u4rasQDTN25yS15ziak1zRjNyG5359d78yqqy2iX9w5ND/euHejf0ty1pa6jxF6ZZEhMMCRYiTo/aKSyOROMoLF6PJxiIBAORoMPi9Xi8Do8nsXiKSsPJNIxIxYlUikrX6TL0ugyjPtNszLaachwWZ5zVFWfLS4rzpCX6spK8uSkeT3ZRIK+0MK+szBsqd5e7kpxxuC03PqPKX15fGGourogWh1pKQi3lkaaSkC8lE5colUwuLpZa1BoHoo1DtKmUPsdsyTaaUzEyDoTtKtCmAm0g6NDA8TCSqEWScTQFx5JxzK7RUFKZhs9XcDgyNlvG4cp4AqWArxRwlVwuKBBAAKAFZJhIigvFBJdpFTDSxLQSmDGUothUTO4NGw5VUsdqtEer4EOV0OEa9Gg9cbSBONZAHqnHT0SpMx2mM122M52O0+3xJ9oSjrRnnR4JXVjWfGIwfLw/fH6s+fxY9Oxw7en+yLGe0sNtvsNR56HGjBdqE/dX2fdVWXZFDDvDumfD+u0R/faw6dlKy/ZK27PVCTtrU5+tSd0aSdlSkbollDZVlrK6MJ4G8rlSNkNIpz2550mncRh0Fp3OoNEZNAbjKRRjRecyGQIWXcBmCLl0cax4dDGfDvDpgJABiFhPuChkCUU/GTMErJ9vhYs48thi6i9DjCV8FcBXygAVKIfUMlAhlstFUoVALOMJxCy2iMkSMtgCBptDZ7BpDD6DK2DxeEwuh85m01hcBkfA4onZAoAtkHPFMo5IwREruYCaL4WEckSk0AjlarECkiphmRIUS5U8kYInUHA5sFiESgAtINYCQlwiIqRCXCIgJAICEBCAABfzcUCAiXiokIcK+ZhQiAmFmEgUK1QoRAUiWCgCxQAokSoBKcATcJ/8Hh6PyefQuVwal0vj8mlsPo3NpzF5NBaHLmDTBUw6j0HnMhlcDpPDpbN5NJaMI1IL5XKuFGBLuUwgPc3d0THY1zNaHWny5hdmpGbH2RPtljiTwUygFIXrDZTZQJj0mNlMxSfaMtITnQ5Tkh43xoioUcCQEiEQykiadZheC6JiHsBl8KRCGaLWohqtSiQCmDQzKJ5b7d803DwzWLuuN7KgobA6LylVj+hUMlwhI+RSSibJNJAd5d41/U1Toy2b5rVsGK7fONJ4aGrB3snBDSPN60aa1ww2Hds++fgPn/3tNx/84dP7P375/rcf3Prs7vkzu9Y3eNISVXybiHFq04rHX739l4fX/u3d8//2/qVXdq1e2FJekm7KMGgmBrrfu3bxgzu3H77+xoO7b79//8E79z94791PP/zoNx88/PKd+x+9d/fhu2+8f+fSa+dPvvTCrl0H9+66dObEK0dfvHv9wqUTLyydE61ypyZC4gxU6iLk6WpenIjrQRUhG9zutuxe2vLe2R13jmy98NxUY0F6AiJPQEEHDJrVKpNKZdVozCBoUimNagWplBNKBaVUUCq5TqXQqRU6lZJSK3QqOaWSk0oJqZCQCgmllJIqKa6WYqAEV0swUIKpJIhKhCjEiBLAVFKtSoIoJLAC0CoBrUKiVcggpQJSqhGFGpYpIAkASYSIiGNUiTtCvpHGspHG4kXRkmVtZau6gqu6ylfPqd4w1NoT9Dg0Yhssd+CQEVbrYJCCYFIDkaCGUKtJlYpUKkmlklCpcJUaV4OkWkNpQD2sMSCQCYEtCGTVQjYEdKBQIo4kEWgyhSRRSJJOm6pHU3TaFApJ12kzjXimAcuN5VVZSa+N9Nspn430mQmvhXBbKLeFzLfgT07nxBt8Dl2sPFZd/lMuGvV5Bspj1GWRuEGlkvPEYq5YJhSL6HSjlPvcyvZPz07d3THw6Ll57+8denPH3Lt7h+7vHb67e+CtXQNv7Rq4u3vozR1zX9vac3Nz583Nndc3dVyZars21X5zuuPmps7r0x3XpruuzvRc29R9Zarj8lTblem2G5vbXtva+eYzPe/s7H9398CNjdEjw4XP9eafHgteXdt4fWPTtQ0NV9fXXV1fd31j3c2Z5tuzLZc31l9YW//6M31v75l/bnXbpibnVH3uC4NlJxZUnhirPTBaO784rT5NX5/haM7LqM1MKzAbclDQTUAlRqzcpK2yE9Vx+jITUUCoczWCXA3PT8gr/g9bdxkdVbrtC39VrXKvWlqyqlZ5rXJLKu4KcXdXIhCggze7G+hGYkiCO8FpgXZcAjEgCS7tutu2nH32Pffs93buh6I5fe55x/iPjCSfMvIhv8z5zOeZdl2Jl1pdln18/YoLBwZG3zu2bcP6uelFaWlNSXPnxWQ0hKVW++KrvDHV/ui60Oi60MiK2LiypLj8kqzS1fO71nV19nTN29TRuKqupmJOQag1QBE2NazHJaQCMsghowKlSKVLr/HpNF4d4darvQbSo9N4dPqAVh+m1YfpjRFmc5TZEm22RFuoGKstzuFIdDtS3M4UjyvV50kP9c8J+FIjQ1PjojITorOSYjLnJualx2VHeWLdBk+MNyo/KbswKbs0La8sNacsLbssPXduVKJTbcDZQgWbrxNJbAjmIzQBnS7KbIqymAM6rUsht6KoDcOtKGZFMTsudylVPo3aT2o8hMqhkOslEjmHK2MwpAyGlMmUMlkSFhvi8WABF+ZzcaFQIZYqBWIlh6dmMY0swMcHUiCg3spbl6jcmaM9VECeKtW+VaE+WaI6WqwaLtMMl5FHy9TDpcrjpap3qrXvN5rfrTe/VUudrneeqPMcrgs7vTD3veUVh1oyjrRkn1tS/d7SmncWlb3TVXK6LedEQ+rxmvgTVRFHy31Hih2Hiqz7Cy17Cky7C8y7Csw7Cy07C+07C127S/x7ysJ2FAe25oduzg0dyAndONf7WqIV4P/eMmUDAAcA2DQagwbQacAfXARf6ggCbAaNw6BxmHRusKH6gka6iEMX8UARjynkMQU8Jp/HFPAYIi4oDiYI4cs9U1xQzGNIhGxIwkPFXETIgvhsmVgAo1Ick+GIGIZFMpgvknEFQgY7uGQqWC8yATqbxuKCbDbIZtGYLIDBpjF5DI6AwRUyuBIm/6WLCEeM8aQKIawUwbhIiomkmFgmF8swgQThC6VsNi7gK8VCQiz6XUeeSsgjRHy1iEMIuSohTyXgKnhsOY8t57IUPK6Cx1O+CF/J4yu4PJzHQ/hCRCiGhCIRh8+ms1g05ksXWTQWi8YMFrVBF9l0HpPOZ9K5DBqHTmOCAMgGGFwAlDB4CFciBgV8moDPkmbMKW5q6upo657fuqiuqjFnbl5cZLzH4bUYzEat0UiaKKPNbnY6zB4XFeKxhXntYQY1ReAaTCaHRAgqxQlcYyTNRtKslmsgEcwBuVwGD5GgGqWWwFVyqQQTMF1qqKt8zpbFNZu7yjbMK1hSMackwR9iUBoQqQ6GjCisl0rMMklmqH1lQ8Gmrqq+V2r7XqnesKBsz9r2U1tXbF5W39NdvXFx9ZrO8qcj78/+8tlfP7376/PJf3x55/noB2f39B7vf31wWVvf/Npn50/9/d7lX+58/Lf7Fx9cGN7YVdGYHZ3m088vz7106uiDkWvT1689GJ98cOf+w5mnTx59ef/+F0+efPvl57988+UvP3z1809f//rnT7//9unnj27fufzeuakbNx6M37x95eOPju/f1/PawKr5r88rW1o1d2lZak97yZra7OZEbyLJSzJwNy8qfnzh8PSHBy8e2VyXEeNSyZxKxKHCzChiRBEzhpswzIQgRhTRwrAGgbUIQqKwFkG0aBAeSIvCJAprECmJSDWIlERlJCbTojISg7QoRGJSEoHUqEQDSwlIqoFfDqZKlDKxSipWSsUqmVQFQUqZVCWVqKRCQspXCpk6Kac0OWx5Y8GSmsxl1XNX1WWuacl5ozX3jbai/sUNr7eUx1CECeY7CNQkRwxyTIvLtbicxHANimkQVIPAJAyTCKLFcBLDSRTTYqgWQ3XBo0ccMctRSoFZlbiDwJ1quUejcJNKl1bl1al8OoVXqwgxEAGjOsxARJnUsRYy3qJNoHTJVm0SRSZRZKKFTLTqEyhtsJua7NAmO7RJdjLJrk20aZOsukRKl2jRJ5r18UZdrJ6MN2iiDVoKxyGOUMQWQQKxGGSgdGB1TfKD0xtv7108vW/h/QOLJvcsmNgbdLFzbFfH2K728Z2do9s7bg7Ou76l+epA49X+xqu9TVd6Gi5vqr/S03C1v+lyf/Pl/pbL/c2X+5uv9Ddd7qu/2Ft9ua/m5ram8aF5M3u77u1deLOv6dzK/JOL5ry9NOfCG2XX+2qv9VRd3lRxra/q2kD1ld6qK301V/sbxnd2zRxc+fEbTeuLAmvy/PvmpZ9ZWnB6WfHJFdWv5scUONXpFiLNqo83aAIK1AOLArgkgUQzKVWJx1DqpbLM2lQSS1SL4lW8JI242GNcMCe+t6Xy8JruM1teu3J6/+Ed23MzylJSG1Iy22PmNoal1Hrjqt1R1d7ImpComrCoqtjYsoSY3OLMklc7F65dMH/T/LYN7fXLa6sKkjJderdJYdHLzQbCbtF6DWq3Tu02aP0mfahRF2Ik/WZdqMUQYjYETIZwgzHCaIq0UDGUNZayxgZdtNviHPYEpz3BaU9wORLdrmSvO8XnSQrxJkWEpkaEpkSFJCdEzk2ISA93RXtNvhhPVFb83Oz4ubnxc/MTMwoSM3Ni00KNDkIgk3NEGr7EKIGcuCKg1cXZrNEvUUQgCwxTCGpFUSuKOBVyr5oI0eo8ag2FojqxWMHhQiBDTAMlDKaUxZayOTIWD+YJEKEQF4mUEplSKFFy+ComU8cEnFwgXgaWGQQrYlWDuaZ9+bojReSZCt2ZcuJUOXG8THO0TDNcSh4pIQ4Xy0+UEW9Vad6p0b9dbThdTZ2sdQ5XOw/Whb/dXXhyUdG2ivhdtWmnF5adXVJTuzw2AAAgAElEQVR9rrvy7KKyM+25J5vST9YnnaqNOV4ZerTEfaTYfrDItq/IuqfQuqvAurPAtqPAubPQs6PQO1TgHyoI3ZYf2JIX2pPpX5PsWBapBwR0kA/SeSDIBUEOCDLpNDodoNNoII0O/mHvPEhjgDQWE2Ax6GwWjc2mc9l/oJFDF3HoQg5dwGUIuAx+0EU+U/Ty2uLLN1H/OJIaLBaDh44iHiyT4KhMjsnkqASDhDKIJ5ZxBSImRwCygnuJOfTg6A2LC7LZdBYLYARd5IJsPsgRgBwRyJUw+UEXYbbohYsSVCGBMJEUE0mVElglRXChWMbhIlwuLhCoRCKVSKgQ8OV8nlLAVwl5Cj5bwWcr+Jw/Rs7jyrlcOZer4PHkXJ6cy8M5XJTLhbg8mC+UCoRCNo9NZ7FoLA7I/Z8usmkgC2BwaFwWjcOicZgghwkymXSQQwMFdKaIzpSAHBGNwwHYaoysq57X3Ligorius6Wrq31RY01zdVlN7tzcMF/AabE7KZeTcrlt3hBXWKg70msPtxo8WqWRwDU4pEAkmApTG0mzSWvRKLSoFBOwhSwaW8AWKhClVqXXKNRqDFVDghCDfHFVZtDFjW2FSytSC2PdPi1uQKR6WEbJ5RSKmiTCKKOyLT/hzY7y3kU1W5Y1bOwqH1hac3xg6cH1C/u7a3oX16ztLD3Us/yfX838x1f3vpu+/K8fHnw2eaEtLzkv1LqwMP34hpU/jH708+2Pvx09+8XNM0d6FrcVxrTkx21a0nzj3WPPxm89Gh+7Nzr2bObR03vPnj784unjbx89+ubJk++fPfn+yaOvHs88f3rv2fPpJ8+mHn46ff/OteujF85/PnP3m/t3Pp24+uund//XT8/+7fOJX2Yu/OXB+X8+v/rj5Nu3jvesqkrI82PrWjPuvLfrzof7r57a3pKfZFeI3RqMUiIGVKZHIAOK6FBYB0MkAmkRhET/WzQIrEHg4HM2L6PFEB2GaFFYj/y36GBIC0OkTErKpKRMQsokwa6sFpZqERmJSklIooXFBlRsREV6GdcIsfOinK+3lS2vyVpSmb68es7rLbkb2os2dJb2LarrWdzYkpdkl4t0EJ9S4QY5psOxly6qEVSDoBoE0aAI+buLJIqSKBL88UzB119fBKEUiF2BOlS4U6N0a5UeUu7W4F6dMkRPhOhUYQYi0kjEGDVxZjLe8sLF3+vFl9cZNUl28o8uJlv1yZQx0WyIM2hjdOo4PRFr1jtUBMwVCZgCSCCC2CwhANQnee8eXXfv8Mo7exfOHOy+s3fh5N6uyb3zx3d3jO5su7Vj3uj29tHt7UEXr/Q3XBtoutbXdKWn4dLGusub6q/0NV3qbbzQ03B+U/3FvobLffWX++ov9FZ/sqH8Sm/N+FDr+GDrxOC8h/u7H+x/5dKbVUc6ko8tSP349dIbvbXX++qu9lZd2VR1pafmSm/d6Lb2O3uW3Du4+sO1TX/K9HQnmrfXxZ1Zmn9ySeHbr9W/WZmSTWHhOM+PibyoxIvKvJgkoJDF6+VZTl2R31zoMs3RE6laZI4RStWJEwhBkcewqjhr1+LWE28uPbNl9aVTe987NlyYXZmSWp+a2R6dXh9IqfHF13iiar2RdSGRdYHIquio4tjIrKKM4lc7F66d37mho/XNeXVLqity4tIdOhdF2O06r9sS5nfGeuwxdirSaomwUZFWc4TVGO4wRzqtkU5rtNUSbbZEm8xRL2MwRhgN4RZjJGWOpszRVkuMjYp12OJdjgSPM97jjA/1Jga8SWGehOiQlNjQlFBnlMvgDbeHJ4UmJAfi08ITs2PScuPmJPujzagKBrkqnsgggey4IqDVR5ks8XZbhNHgViooGLJAUgsMUyhmwzCHHHMpFT6N2qchHQqlViTGWGyIwRDT6SI6U8biQFwexOHDXCEkEMNCiUICEWJIxRcqGQwNCFhZQIQIKNTyF4erejMt+4qoA/nao4Wa02XaU6XKU2XEyTLN8XLyaLl2uFR9pER5vFR5skx5sow4WU6erDQfr7YfqXIeaYx+b0XFofacN7N9W8rijrTln1lUfnZJ1buLyk61555onnOqKfl0fdzxqsBwmfdwifNgiWt/sXNvgX1Xvm1HvmNHnmt7vmdbjmtzjmdbQWBLQVhPlv/1ZPvSCN18nxLgAiCHRgsu0WXS6Aw6yAQZDDoI0ujBvNg7T6MzAQYLYLz4W0/nsOmcP9DIZ9P5LFDAAvlsBo/N5LEZPN4fXPz9gRv45WM3QQ6DZIq5CCSWwzIFIlEgEhwWwVK+WMoRSjlCMYsrZLAFIEvAYHNBJofO5NDZXJDNBdkvzhfpLC7I5tPZfDpbSOeIGTwZWyhj/95KFUBKCaKQQLhIKhfJVFJELcMUEhkqEKI8AS4QyYViuVCICwQYn68UCpVCgZzP+T1cOZ8XDM7j4jwuzuMFg3G5GJcLczhSNkvK5Ug4XAGLzWEwWSCTyWCzGBwGncOgsxh0JovGZNGYLDrIAhhsGocBsBgAI/gmDpNGZwKAkAYKATofoAkBFhOg+2z+prr2yoqG+KjkjOTM3Dl5GckZ6QnpUSFRLouL0lNm0uy1eaMDMXHhiWHuSKvORWJGAtWqMLUSJYKVos3k0BEGRIKJuOKg01KBLPhKqlap0SmVelwWTqm7q7O3LK7ZsrC8p71gWWVaYYzLR2JGDDKgiFWh9GjUXpUiVI0WxbpX1RdsmF+9bVlz/+LqDfNLdrzafGbbqsGVjQPdtf1LG97sqhp97+BvPzz+8cG1f3s29vcn42taKyghTckAV1YW/jj+8a/TF59cPDZyeuvBDV2He7vf3vXm5Ccnno1fmblxferGrelbEw/u3J+583hm6vn03U+npz6bmf787u2nE6P3b9+anhqbvjc6NTMyeffKyL0bN8fOf3Lp7ZPPx69+d//ml1OXfn1+8x+f3/zbo/M/3n332/GTz6/su3tuYM/r1cuqY/peKb738b6pj/aNv7/vlfpcKy7w65VWFWrEIB0K6XFYi0FaFNKisA5FdSiux7BgdCiqC3YsEUSLwFoMfnlBQochegQxIqgRQUwoGowRhYwoZEJhEwqbUMiEQRYcseCwRQ5RStiqhCiFjFLK7CqZUyWxKwRWjJPiIVc25q+oy1pWPXdFzdw1rXkbOoo3dpZtfqVh2/J5GxfWZ4bZdRKOEZWaFKgOx0gcJTCMwDAViqsRNBgNimlQNAj5y3oxOLxqUbx4ssAsRykFYlWidgJ3ahQOtdxB4B6NwqdV+khFiFYRqlOG64koIxFj1gQLx0Sr7uXyjQRKk0ypk62aVLs21a5NsZEpVm0KpU2h9ElmXbyBjNEScQZ1HGV0azQoXyRk8GQ8IcJliQAgy2O4umvZg2Ovje9ccHvPwsndC8Z2dEzs7hzb1T66Y96t7a23trfeHGr5g4uN1/obLvfUXdpYd3lj/eXehst9TRd7Gs/31J3vqbvYU3uxp/ZCT9UnGysubKi42lszMtAwtq3l9o7Oe3sXPTjQfXv7/HMrC/c1x7+1JOt6T/31vrpLG6qv9dZf6a271tc0vn3Rw0Ovf7iuqTvR3OhDe0sDJxdlHl+c+9afajc3Z+XaMK8UdEiYDhnfhUq9cjhcjcWbVHNduhyPIdumTdcr0/VYhhlJ1YkT1PyKEGpDXem+pZ1nNq08u33tpVN7Pjp5vDi7MjmxJiG9JTqtLiK5PiyxwR9T74us90fUBiKroiJLYiOzizNLVs9ftHbB/PWd895obVhSVZWfmBliDfNZwnxUuNca6XPEeOyxTluM0xbjsEZbzRE2U4TTEuW2R7tsMU5HgtUWa6aiTeZIiymSMkdR5iiLKTIYqznKZom2UzEOW5zTFuewRtupKK8jPsST4HfFhXsTonxJIY5Ij8kfYg1EOMMjXeExnsi08KQ5EckhBgchgDAWnxRKKQQL6I3xNkeMhQo36L2EyorAFkhGIbANw2wY7pDLXUpFMA6FwgTDSg5PRgcldIaIzhAzOBBHgPBEME+ECCSwUIYIEbkIVgolSiaLAAAzCIRwgQwcXODHe+ZahnLNe/N0B/PVxwqJU6XqU2WqoIvHysjhUjLo4oky1YkSxdESxXCp5miZ6UiF9UCl60hT3NmV1dvr05clUpsKo3Y3ZB5pyz/TVfL2wpLT7bknW+aeako50xB/ojpsuMJ3uMxzsNh9oMi1N9+1K885lOsYzHEO5ri35ni25Pq25IX2ZHlXJ1heCdN0hRBdAQ3ApjHYNAaTBoIAnQYAdIDGoIMvXQyiyAJonBehcwGQC4AcOotDZ7HpHDadx6bxWTQ+kx4Mj0Xnshk8NpPPAQXBJurLG/3BSvFl+fgSRVikgMVKqQiXCTFYhMNCVMqVSNgCCVsgYfOCLgqZbD6LzQVZQRSDLgZR5DE4QRdFIFfM4EmY/KCLCEeM82VyIYSLZbj4xSM4hAxVSSGFRIoLxXKhWC4U4wIRxudjfL5CIFAKhQoBT87nyPlsnMdGORyUw0bYrGBQDicYhM1G2GwpiyVigCIWU8xiC5ksbtBFkMUE2f/TRSbA4NA5TIAJAvQX/4IAABsAxHSGhA6KaCAE8mQsYVpcWnN9W3lJbVZaTlx4fKgrEOYJj/RFuCwum97mtXoifBGJUUmpcWlRITGU1q6ESIWUUMCq4KyNjjCYdZRJa1FhapkQ5jH5LBqbzxIgElSJqghcrVFojGq1WY1FO3RLavMGFtdsXlje0164vDK9LN7r18opJW5RKCil0qfVhRn0Aa0y1W1sK0hZ1165bfm8weXNvQsr+xZXnuhbeqy3e3N37ZZlDesXVOx9Y/H3U5f/9fX0vz8b++3re0c3rorWQBoa0JaR8Pnltz6/9tbUB/tvnNoy8tbQ1CdH7p4/NvbB0atnT966cHHsysjE9bHxkdvjt6Ynxh5OjD8ZG314a+Te6I2ZiZszU+MzDybvPRifenBr4v6Nkaejt56Ojoy8d/rmuWNPbn5w/+qp6YuHv5x8+/nI8O33tjy6vPP5jX13P+o/f3jV4Kryfeuanl49+vDy8NT54dc6yu0KgV+P2wjEiEt1mEyHQVpMRiJSLQppEUSPIHoENqBIMC9rQQOKGDHYhCMvY8FQG4bbMNSOYw457pDjDgVqlyMOBepQwC/jVMJOFexWy1yE1EVIXYTYTYjdhMhNCF0KTiyFdpWnrKzPXt2Yu7ohe21L/hvzCta3F23prtu9unNgSdOiqtwwk0ojZusxqU6OkjiqwRAViqpQXIWgBIwQMKJGUDWCaBD4jy5qUViHIUERTThikiNWFWZTYTYVZidwG4HblZhLJfeQCo8G96rlPlIeolWE61VBGuMobQKlDe5ojKc0CZQ60UIEXUxz6F66mGzRJZrIeAMZq1PHGtRxlN6nI5USmYjJl7B5MJcJg0C8ATm1bt7942+M7Vo4vrNzYtf8sR0dY7vaR3e2BV28OdQyMtg8sq31xtaWqwONQRev9NS/6KP2Nl7f3Hp1S8ul/sYLvbUXNtVc6Kk6v6nyQk/V5Z7qC+vLL2+sGhlouLWlZWKofWbvokcHlz7cv/TqxvqD8+L3NcecX1s+MtB0/s3Kkc2tV3oax4e6nh9/81p/15Ikc4EW/NNcargj7fjC7NPLK3bPLyxyKZ0CwCYEXbDQjcm8cjhMjcWbVHMcuiy3McuuyzARmWZFhhlNJkWpeklLvH+wo+HQivlvb1pxdnDN5ZN7Pjp5rCy/KiW5JjG1JTa1ITKlPiyhwR/T8NLF6KjSuKicspzy1xZ2v9G1aOOCjvXtzctqagqSsiNcMRHu2IArxmeP8dpjPfY4jyPO7Yhz2mJslki7JcpljXHbo53WKIc9jrLGmMyRRlMEZYqyWqLt1hi7NcZqiaZMkZQp0mqOspqjgp9bjGFmQ8BJRXvssU5blNcZE+qMDbFFhdoiQm1hodbQMFtouD00zhsdZQ/oISXOEah4QoMU9qrJOJs9yemONJpcCrkNRSyQzAJDVhRxyOV2XO5SKj2EyqVU2HDMjMBqkQhlsaUgKKIzhDRQzODAXGHQRZgvwUSwXIwpBJCCw1PSaHoA8HOAVJjWSInWJ+v3FNh25ej2ZhNHClTHiohTZaozFcTpCs2pcvJYqeZwifpwsepIsfx0BXGqnDhWQgyXkIeL9QdKLHvLnIebE86uqh2oSl4QY1xfEDVYk763KfP4/MIzi4rPdOadbJ17siXlVGP8idrI4cqQ4XL/4VL/wWLvvgLPrjzXUI5zW5ZjS7azP8vVk+FcP8fxpyTLsmjd0ljD2jmezSVxACcoDYPDojMZAA0EABAAmACNSQOYNID5+7kj9/fwABoPoPEBBo/GCNLIonOZdC6TxgVpHBDkMBk8FpPPZvA5dEHw3PHl+eIfE6waJTxUJsARsVLMx/gcWMLHUIkSlyoQIQzxJDKeSMziC0A2n84UMjl8Fo8Lsl9aGLSZR2cLQI4A5PDpbDGDF4yUJYA4IpQnwXhSlCcOXvNXiKFgVBKYhHGVRCYXilGeAOHwETYP5fAxDg/lcjEOG+WwUTYLYbMgJgNiMmQMUArSpSAoA0EpA5SBoIROl9LpIjpNQKMJ6HQBSOeDTA7IZIIMBp35Rxd/D8gEGBwahwWwgrs1QABg0WgQl6uRyexKlVOpsSu0ISZXVUFFR3NnXUVDc01LSVZxcmRSQnhCanRyZuLcjIS52clZhXMLEsITXJRbpzQoIbUSUuvkBjVOquWkQWOy6K16tVGJEjikQKV40EUBWxh8+EaFESpUZSZJh0GT4KWW1RcMLK7Z3FXW0164onpOZWKoj8RthMKhIW0E6dEaQvWGMAMZbtIUxPpXNpb2v9KybXnrtmWNm5fU7l7denbo1V2vtgx01/Yuqu5bXHvx8Jb/+HTi3x7dnP3p+bWj29MowsIBKqPdN48NPblw/MH5IzMfH5j65ND1M0OXTw5df+fAzQ/fnrx+Y/LmxMTN25OjU3cnH46PPbxz+9nU3U/vTD6Zuv34wdTTp/eePJ959Gzq/qd37342OTZz+eOJj96euXxu5N0DEx8ceHDl6MT7O+6e3/P52LFPbx66f3nH/UvbJ97vu/Vuz3t7lp/euvj+hQNfT5y9f+n46rZSj1ocYsBcJGqWS42Y1IjL9JhUj0oMqMyIQiYUMmOwGYMtOGSRQ2YcssghqwKxKhCbEnYQ6IuoEJcS86jkXkLuJRR+tdynlvs0uE+D+TSoT4P4NIifREK0cEAPBwxowIAEDFC4EYowSoOJMkPRJmmqW9lRELOmJX9NS/6r9VmvN+etm1fQ21Xe11WxfWXL4IrWjYsa6rMSXWqYlPF1mIzEEQ2GECisRBAlgioRVIUgBAwTCEQgkPpF1xfRYqgGgbQobAy+j4PDegwyKdDge7CUErcocUqB2gnMqVG41LhbI/dq5D5SHqpThhmIcKM60kzGmDXxFBlPaRKsZLxFnWBWJVJEik2T7tSmO7SpNk0ypU42a5JM6gS9OlanitGrYi36UKNej+EyjkAIsmRshoJL88o5m+cXTh17Y2xv98j29vFdnRO7OkZ3zAvmpYs3tjWNbGu+uaXl+kDj1b76YK701l3prbvS13ilv+lKf9Ol3roLm2rOb6o8v6niwqaKK72VV3qrL22qurypOujizc3Nt7d3PNj3yqMDS6Z3z/94TdHB9vhjC1M/WVd2cUP1ra1td3YtfnBw1YMjr+1qTs1SAssSyHeX5n3watl7r9WdXtlQGzA4uYCVB/gxkV8uC6jQWIMqhSLTbGS6VTPHTGSaiDybJtOCJpPCTAvamRo+0Fo1/GrXqTeWHN+49NKJnZ+cOlZf2pg9tzl9TltcWmNUUmNobL0notoVWuWLqAmPro2OLomLyn7p4ob57evbmpdU1eTEZ4Y5YiLc8RHexIA7IcSd6HMl+txJXleSx5notMU5rTEee5zbHm2nIu3WaKsl2mKKNBsjKXOk1RxpNUdYzRGUKdysD5h1oRZ9wKIPmHWhJm2I2RBu0odZjeE2c4RZ77eZw7y2SC8VEWIN91OhPrMv1BoSQvnC7KF2wizniJVcISmU2uWqOLsj2e2NMpm9hMoCyUxSiUkqscCQDcPtcoVNLncoFC6lwqlUWHFUJ5HIOVyYwZaCTCGNKaAxJUxu0EWEJ8IEEoUYVYpwBVesBBkkALiYQDoK1luEr8WohjKN+3P1+7NVh3IVwwWq40XKoIunKjQny8mjperDxcRwsep4qfJMpfp0hfp4qXq4RHug2LC3yLKn3HOoJeWtlbUby5PaIvUbi2O21aTtrJsz3JH39uKStxcUnJqXcbIl9VRz0vG6mGPV4Ucrw46UhRwq8e8r9O7Kc790sTfD/kaK5fUk85+SLWvnOPpKwg+1Zb+3qg5gAyAbYHDowdM7OgugsQAaCwBYtBebkngAwAcAAQAIAEAIACIAEAFAsPXHozG4dDYb5DBBDoPOBUEuA+QyQG6QRg5D9EcX/3ivP4iilI/BIgUklEv5GJ8Nc5mQhIfjMjUpN6hRDSqEYb5UzOLz6WwejSFgcPhMbrBM5NJZPJDNpbN4IEfI5AkZ3BcuMvliBu/FKSNXjPAkKFcCc4QwV4gLpHIxhAulmECiksBaRE5IIZwvglgciMGCGGyYyYEZLBkIQiAoY4AQCMpAuhSky+h0GUiX0AAxAEgAQEwDJAAgAgAxAAgBQBD85dBpfDqdRwdZdCaDxmDQWUzw/3URpDGCG7I4IJMNMhg0Ghekq2Eo3GbLjIzKiohO8gbykzNaKhsXzlvYWjevsaKhrrimKKMwKTwhLjS6ID2vIq88I2FuwBlmVptVqFor1xtVFp3SRCCkRq416yiHxWU12glcg0gwJUooUYLH5DMBVvBwUaMgVRihgBUWnc5lJBN81hWNRf2LqoMuLq+aU5YY6tUorEqVXWuwaQwO0uwiDX6DwaVRRtuM80qy13bW93Y3b1vZOriiaUt3zYne7lP9y/oXVQ50127qqtr7etf3Ex/928Mb//np5Hdjn7TOiSYAoDhATZ07+P3EB59dP/Xl6FufjpyaPn/47vnh+5fffjJ+9d74xNTE9N3x6Zk7D+/PPL898Xj67vNHD756dP+LxzPPn917+um9x8+n7z+fmnp+Z/zxzfP3r52dunh66vzx8ff2fnRkw8g7W2Yu7Bl5t//zsWP/+OLCDw/e+fX5R//48sLfPzv/lyef3Du/5/GVI//8fOSLsXPLG3J8amGYEQvV42414lTBDhVsUwYDOZWQUyFzKSE3gbgJxKOG3ATkJiCPGvaSqF+LhOiwEB0aokNCdFhAi4Xr5BFaeUTwowGPMsijTHi0EY82Y7EWPJbC46x4kkOR6iLSPKo5fnV2uK4gxlgSZ61IdjXM8bdmh3cVx6+qz3y9Off15rxV9Zmvt+avay/c0l3TP79825La/eu6BpY2r11QmxsXYpFLNLCQxGRaDNZgiBqFVSiqRBAlDBEIpIJlKlhGwJAahghIpoYhEoV1GGqQY3oc1aIyEpHpMMggR15sY1ZgZjlqVeJ2Qm4jcKda7iYVHlLh0yr8OmWIXhVmUEeYNPFWXZDGOAsRb1YlWFRJFJHmIF+6mGRWJxqJBL06Tk9EaRVRJjLcbKBUKoQnFNKZMhZDwQN1fGBJccLooTVj+5bcGGwb3REsE1tGd7SO7mi9tb3lv7m49b9cvNbfcK2/4Wpf/aWe+ku99S9OFl8UixUXeioubCi7PlB7Y0vj9YH6630NIwPNNze33NrccmdHx5PDSz47seL50WW3d7S9tzrvQFvMoflJn7xRca2/6dbQ/K/e2XhraGGNQ7QoQnF9fd2NTS2XNsw7v3HhgkSXh0+zc2kBVBiKySIJLJXSZrnMqZQ6QYslkViGUVno0OTY8CSNINuGL5wTtaGmcOfChl2L63cub/pgf/+5Q3urC2rmJNWkpjbHpzVFJjWGRNW6A1WukEp/WFVEdHVUVFF0RGZZTvnqBYvXzl/wZse8N1oauyurs+MzQx3RYa64cG9iqDvB505wO+I8zoQ/uuiyxrisUQ5LpJ2KtlqiKHMkZYq0mSOtpgjKFG4xBsyGUJMuxKwNsehCKWOo1RCwGAIWQ5hJF7DoA2Z9qFHrpQwhLkuYxxzmMYW6DB63we23+Lwmt9vo1EGEnCNS88VmCAkzmueEBOLtDo9KaUMRo0RskoiNUokFgmwYbpPLrThul+MupdyhkJsRmBCKcB4P4/BkLI7gDy6ifJFcKFVJIEIMq3gSFYNDADSKDsRL6bVm8coIxbZ07d4szf4MxaEsfDhfcbRAfqxAfrJEeaqcOFWuOV6qHi4hjpQQx0tVpyrUpyvUJ0tVx4rVR4q1+4tMu4tteyv9R9rmHl1S/VpBzLxI4/qiuIHK5KGa1MNtOW8vLnl7UeHp9qxT8+acbk450ZhwvC7meHXE0YrA4bKQ/UW+XQXuoVzn5mz7QLa9N9P25hzrG3PsG3N9g9Vxhzqzz66qubChHeADII8GcgE6FwCCD1tzARqPBvAAQEADRHRASgNkdBpEo8F0AANpGANAGXQZnS4EaDyAzgeZXAabDXJZDB6LJWCzBCwmn8ngMRk8Diji0MXBqZyXLgaHUQUsmYSHQkJ5EEURBxJyUCEXlwmUiJiw6V0uiwcVIjBPJmYGXWQJGFwBi8djcIJTNjwakw2AQgYX5ktkXFGQRiGDK2L+3kcNusiXonwJzBHI2HxUIMH4YpQnUoqlhFRGiGVynkDGYEhpdAgEYZAB0egSAJACgIwGQDSaFACkv38pe/l9kIYy6BgLxFgMnMuSC3gon4sLBCKQIWQwWQDIBJisF3f5X7j4cnCJBTCDS7LYIJ3DoHPogFGO58TH58cl5kTG5kQl1OeXNZfXzW/sXNCyoKOhfWHz/M76trLs4vTYtNTolNiQGKfRaSAsJjVlIW1WnYPSOYxqSqMw6NVGl9VjNzvVclIqgOSw0k+arIEAACAASURBVGZyqOUkB+Sy6RwxT6LCCFKpVcs1Kowwa7UmFRbtNC6rL+hdWLllUUVPe/GyirnFsT6vVmVSESa13kSYLBoLpTY7dRYrqXVotVmxEd2NlT1L2zcvbxtc3rxlSe2OlU1nh/60e3Vr36Kqnq6K9Z3lV45s/o9nt/5x7/o/7o/cPLq9Lt5bFm279+Hhfzy+/PXoW1+Nn3l85fC9i0ceXj155+Njzyau3p+cnJmcnpqYvjsxM33n0YPp5/ennj2+/9mT+589vff0+b1Hn848/Gx6+undyacT156Nf/h8/OyXd9774f7Hn0+cmfxw6PaHQ19Nnvz2zukfH5z71/cjs7/emf37vdlf7/72y53Zv0z9dP/9BxcP/vLwwg9TH65uzo0yQHEWeYQBjTDiAR0WQqJ+EvVrUR8J+9VSn0rkJyQBLRSugwNaaSgpDWhl4XooyoTFWLBoExplRKItSLxNnmBTJjmIFLs62aFMtitTXarMEG1uhLEw2lKeZK9L9zZkhrTmhneVxa2oT3+jI39gaeXetfNODHSf2/nahcObRs4M3v3owPORty4P961uzHqtOWddW8GbHcVvdhT3Lijdurhq18rmva+1b1na2NvdtKypNDPKY8YlakigQSRaOaaVYypEpoClKhQK7n0kEOiFl5BMJZOqYUiDwBoEejkr9CIorMMQPY4a5ahFjlFKjFJhVhVqIzCHWu7S4G5S7tHK/TplmJGINmmiDKpIgzLaTMRTmiQbmWzVpFg1aXZtqo1MtZEpFJls1iQaNPEGdTgpDzMQkVaTXaOGuXwpmwNz2BiHjtKBwnDrhR2rxg+sujHYMbZ93q2tjTcHG28ONd0cahoZbBwZbB4ZbL61rfnWtuabW5tubG68NtB4ra/+em/9jf7GGwNNV/sbLvfVX+qru9xfe6mv5lJfzZXeqiu9VVf7qq8P1I5saby5tfnm1paRLa03Bppv9NWPb2ua3ts5va/zwcGFn51c/umJ5dP75n+wpujYK2n7O5POvlYyumP+F+9uOLQwu8EhOLckf2RT2/k1zZd7Fm8oS40Us10cWgQijFbAUQoo1agu8tuzHfoENZKmw/NsmmI3WeBSpumFZX5ydXHq+qrcnvrCHQtrzm5ZdXF466ldW2sKa9ISKlJTm+NTGiPj68Ni6kMj6vxhNSHhlRFRFTHRhTERcyvzq1Z1Lny9o3NdW8vapvrF5ZWZcRnh7oQwd2LAnRjqSvI6E93OBI8z0e1IcDsSXPZ4uyXKbo50W6Ld1hjKGG42BEz6ULMhQBnCKEOYxRBq1vtNOp9F56d0fqveb9X7rHo/ZQgxaX0WfcCsDTVp/VZDiFXvt+v9Xio8xBru0LucOodT53AbnEa5XiXEFDwxKZL4SV16SCDF7XUrFCapxIrABrHAKBUFm6hWHLfK5VYct2GoQ45RGEoIBDiXqxZLSCmC8cVCkC1hciE2X8bi4TyhRgLpZLCaJ1DSmWoazUgDIoT0Gkq2OobsTVLvziAPZioOZ2FHsrHhXPRYAXasUH6iRHmmUvNWle5EmeZwkeJwiepEufpkufpkGXGyjBguVB3IV+8vtuwuduwq8x9uy9rdUbIgybMg3rEmL7q3LHF3Y8ax+YVnu8vOvVL8blfeO53Z77TNOdOacrIh4WhN1HBl6OFy375iz84C59Zce3821ZNBbcik3sx2bCrwb6uKPTg/+8yKinf+VHdmVXWw/qOJAZoQAIQAIKYDEgZNxqBDDBrCpOFsuorDUPNYJI+t5bMMfLaexyJ5LBWXhXHYEiZTQGdw6Ew2yGExuGwGn8Xkv3SRyxBxf3cxOIATzB/2TL246c9nykRcXCpUQgIVKlZTWqfT5FFI5JgQkbLFfDqHCzB59P86WRQwuUKQwwEYPBpLyhEiAqmELeDRWAKQ8z9dxARSVCCBeSKYK4TYfJgjVIgkhFiqEctUfAEMMoL4wQCA0mgIjQ7RaShIxxkMOZOlZLMILocU8EkBTysUGCQiMyS1YYhLiXkIlV+nCbOY/CaDXa2GuTwRyOTQ6CwayKYxWf9/LjIBJpvOYgAgg0YDAYAL0t1GfXFaWmlaenFiSkNOUVdtS21hZVlOaU1JTXVhZUtlQ1ttS3FGQZgz4NA7KJKy6x1h7siAKyLgighxhnlsfrvJZdZaKYOdMtgIXAOLUViMmnVUiDtA4JqXQzcErn7hIk5o5HICEoVT5NK6gv7F1dteqeqbX7q8MiM/xutUK/UKQqsyaFUWg8ZhIh0WncOgMesJfZjLU52f89qClv7lnQNLmvsW1QwuaziyfuGJ3mUDr9T0Lqxc11ZycF3XNyPv/vPJzb9MXfzPZ+OfX31n8+Ka0VOD//HZ9e9uv/XjzLlvbr/19eS7z0fOPL/57pOxi4/vTjyamno0Nf3w7r1HM4+e3Hv2eOb5o6nHT6YfPbv36NOZ+59O3f307sRn0+NfTF/7/O4H393/4NuZs99Ov/Pzo/e/n3lr6uPBB5d2/eXJB9/dffuHmXP/56fbv/00/dvP9/718/TsL1P/+vP4r08v/fzowpfj76zvKo01yqL0ski9LEoPheuhCB0coUciDGikHo42wdEmWZwJirMgCRSaYEWSHViqC0914uleZYZfnenXZIeRhdGG8gRrVbK7YW5oe350d2Xyq41Zb3YW9S+p2r668dDG+ae2LvnowOvXTvVOvL/j/tVDz8dP/nT//X9/dvF/f3nj/3w7Nvv9xOyfp2Z/vT/79yez//zs55nzW5fVrayb+6em7HVthRsXlG1bUjvYXbV7ZeO+P7VtWVrft6R+/aL6zoqsOeFOhwZVSbgEJFLDUlwiUMFSrRx5USwikAZDgrWjBoGDPVUNAmleTtJiL0ZVdRiiw1E9jplw1KxAzQrMrEAtCtSmwmwEbicwhwb3kAq/XhmqV4XrlVFGItZCJli1iTYywaJOMBPJlCaZ0qRQmmQLmWhSB+vFSL0yzKCKpAwunRoXCiVMFszhYByGBACijYqTG7tuHVh9ZUvb6FDrxPaWW9saRwYbRwYbbw013RpqvjXUMjrYMjrYcmtb88iWphubG6/3N1zrrb/WW3+9t+FKT+3FnpqLvdWXemsu91Vf6a+91l9zfaD2xua6m1sbg6CObG2+sbnl+kDzrW1NY4ONo4MNY0ONkztbp/d1Pjqy+PmJFV+/u+beoVcu9NQcXTJ3f1fKpYGmG9vauxOUm/Kc1zfO+/C1pk/eXHBoUe0ctcQvoEdAgjSdKk2nSiHxHJs+z2FIIuBUEq0O2CoDphw7VuonFszxr8hP+FNR2u4FtR8MvDp5auji4c0H+zc0ltVlp9akpzbHJzdExtUFoutCI+tCImoDkdXRsVVxscWxkRlVhdWrOhe+3tmxrr1lbXP9ovLquTGZIc54vzM+xJ0Y6knxe5K9riSvK9njTHI7Ehy2OIcl2m6OdJmjXOYohyXKZo6kjGGUMYwyBCz6EJPOZ9J6zXqfReejtB6L1m3Rus0al1njspBeiy7EQvrNpM+i9ZrULochJNwVE+2N9Zp9Dq3dQdocWpsO1WAcqYIrsstVCU53sscbpjNYEdgoERslIqNEYIYkVhSxy3GbQuFQKh0qlQ3HrRhigiAljwezWDCLK2PxxCBbyuIiXAHGE8p5ApVApBEKNXyemgGSAGCmAVEierlZsiyK7Es37MzQHshUHc5ED2fCR7Kg4Rz4aC46nIcdLZKfLHtRLwZdPFamOl6qPFGsPFFKHClU7c8n9xVZdxTZh4p9u+rTNpTPqQ0xNQaMr2ZH9FemHGzLe6u77P1lFR8sKTm7KP/d+dnvtmecaUk7UZd4tCZ6uDpwsMK/t8S9vcC+OdfWm2XdkGlZN5dan+feXBm1syn1wIK84e7S4WUVR5aUAzgdVDCZSiZLyWbKmaCCzVBzWaSAoxVydEKOUcQ1i/lWicAuEzpkIjckdslEDpmQgkRGWEqIRBCbwweZHJDFYnDYDB6LyWcy/lu9+OJqI0Pycvr05VRqsKcq4kBiLirmySUClZSvRESEUW2jtA6FRA7zZDKOREDncQEml8YMHihyQXbwFj+PzuICTBGTBwukUo6QR2Px6ewXJSNbIOUIZVwRxBfDAikqghC+WMbmwxyBQijTSGGtBFLy+EoOV8XhERyuhsMzCPgWkcgmk9pRxCXHvUqljyBCNOownTZCr4u1mOJtlnirJcFOJTmtqW57us89N8QzNxAyJyw0nKIQDocP0HkAnQOAwcWQrP9ZL9LYTBoTBEAmnQECgJjHS46MqMnLr87KrsnIaS+p6qhoqMgpyUvPLcgoyEnJykmem52cmRge7zY5KZJyGN1ui89nC/E7Aj5HwGPz2S1Oymg3660Wg43ANVIBhEgwk9YSF5kQFYiBxSgH5PJZAliMBFcwErhahamUCIIJOQELsaw+f+CVmsHu6t7OsmWVmXmxITYNoVWQaqWFUDn0Gq9R7zcYQ7R6n1pjMxvsqbEJXQ1165fM3/RKa3934+Dypt2rW9/e+ur+NZ2bu2sHuuvWteR/uOP1f301+c/HI79OX/rXFxM/TH4w+c6OH6ff++XB+z/ff+/vTz/55eFH3999/7vbHz4f/+TzmYkvHsx8/vD+5w8efvnwyecPnz9/8PT5vcef33/05cOHXzyY+WJm4ovp0a/vjX338MZXMx9+e//cdzPvfn335I/33/r10dnnNw6Mn+37YnT4zzPvfDZ64u+fXZv99cFvvz6a/fdPZ//2cPafj3/7t0f//PrWV3fO9S+vSXYiyQ4szaVIdynSPcq5XnWGX5sZqs8J6HLDtPnhZFGUoTTeUplorUlxNmX4OvLDF5fFLq9OXtOa1bOoZMfquiObOk9vW/LRgbXXTvaNn9vx4PLhL8bf+vHeB397evF/fXHt//vu1uyP47O/3p7929Ts36Zm/z49+/eZ2Z9vz/55YvanydmfJmd/nJz9YXL2u4nZ7ydnf7n/b8+u7V/Xvrwm9Y32onXtBW+2F25bUrN9afXe1U0H13YMLW/oXVS1oatmZUtJZ0VWfkLArcMIMUst4xvkMhKRqGSioIXBjwqZRC4VB79Uo3AwGgwJhsSQ4B1HLYbqsP96iFyPI0Y5YlYiFiViUSJWAnNo5C5S4dXIQ3WqcKM6htLG2XRxlCbGRMQYlfFmItGkTjaTSWZtglETryNidaookzJgUIZbtH6jViOTSkCGjMlG2UwRAOiF7MHuqtFDa65sbR8barmzq3V0sGlksPHWtsbRwabRwabRweaxodbRwZabW5tubmm6OdBwo7/xel/T9b6G630NV3trr/RUX+6pvtxTdaW3Koji9YHaG5trb21rHBtqHRtqHR2cNzbUMbGj8+6ezju72yd3tt7ZM+/2rrbRoeZbQ82TezoeHF368Niyb97f+OW5N29sn/fuutJ315b1lPlXpZn2zUs/vazywzfnf7DhlbpQys0GohFhKinPNGtyrfpsM5miQZOVULZZ1RTjm5fkK3ArykKIeUnO7szIobbK9zYuPz/4+sXdb7wztObYtr7FzQuyU2tSkuqT05pjEhvDYutCo2pDIqsDUVXRcZUJ8SXx0Rk1RdWvLuhaM7/jjY6Wtc31i8qq0qMzvbY4ry3O70oM9aaF+tJ8zmSfK8XrSHbZ4x3WWCcV7aSiXeYopynSbo60mSKsxnCrMcxmCLUZQimd30y6zaTb8iKuF9G4KdJL6fwU6bNqfRaN26i0+yxhKZFz5sZlhDvC7KTVobVShImQyBG2WCuGIkyWOaGBaIqyo6gFkpllEoNYYIHENhRyyHGHQm6TyykcpxRyC4YaIKlGKJRzuTIGUwDQhTSmhMGBOVycx1cKRGqhiBQK1FyWgkEjAIACgAgerUQnWhKl2ZRuGszQ7ckkDmXJh7OQ4SzoSJbsSA48nIcdyZcPF8qPFSuOl6iOlRDDJarDJaqjJcpjxYrjRYrjJarhIvWhIsP+EsdQoXNLkW+gIuGV9PB8k6LSpV6ZEb6ldu6xrtL3VlR/tLLqo6Vl7y8uOLsg52xn1lutc07WJx+tiT5cFdhf5tlZ6Nqaa+vLtm7MtL4xh3o1xfxalmugJmFHa9au9rxd8wv3LCrf310FWEV8m1jokIhsUqFFzLNI+HaZ0AlLXKjEjUg9qNiHSEIwaSgmDcOlkXIoQi4LV0ABFeYlFBYUxvl8IYPBBV+UjEERmQweC+RzaKL/Z+4mWCb+cfRGzEVkAgwWKSV8pZivkgnUuFRrUNmMhFUuVkhYYglLJKBzuQCTR2cHm6jBPqoQ5AhBLg9g8mgsCUsQrBdf3NZgcEVMnpjFf6kjzJdAXJGMLZCLIT2i0EOoTiLTCsUWGeRVKiO1ZKxen2AyJJmNKVZLutMxx+Wa6/FkeLwZHnem153t9+aE+LL9niyfJ8vvzvK7c0N9+eEh+eEhuRHh+bHRcU4nxmYLAEBEZwnprCDhbDqLSWcygyeONAaDxmDS2Aw6iw4w2EwOg06HxOK81PT6wuKKjKzqjJzGvLK63PL64pqG8obq4pqynJLU6IRQu99ldFBayqK12g0um8FlM7ocZo/d5KYMdoPWoteaDTqLnjAqUUKr0jspd7g/MjUh3e8KFXLEHJAr5IgwGa5RkBoF+dJFuZgbRqmXNeQNvFIz+EpNT0fp0srs/PgIm05HEgYV4VASHg0Z0OkjSFOUhoohzRFagzfUH11dXPpqV/v6Vzo2r2jfsrx527LGg+sWnB5YsX1l8+Dypp6usm1Lqx5fHP7tq9s/T33y092P//PzW9+Mv/3l2Im/Pv7gp3vv/OPZJ3979Mnfn1z48e5H3965+O2Die+f3vvz84ffP3v8/dOn3z159vWjx18/evT1w4dfP7j31b3bX90b/ebeyDf3R757cO27B598fuftb6ff/ebumS/Gjnx7+9ifp049v75v8lz/t3fP/O3Zha9uv/uPb8Zn//2z3/79+ex/PP/tn49n//P57D8e/vXz68cHl80rjuoojVlQFtdVFre4MqG7KnlZbdqK+rmrmjLWtuX2dBUNraw7tL791Jbu93evvnx0w9i7g9MX9z+8evizsdPfz5z767ML//vrG7N/Hpv95c7sX6dm/3Zv9u8zs3+bnv3r1Oxf7s7+5e7sz5OzP43P/jQ6+/P47M9js3++9X++u/HbD7dmfxj77fvR2e9HZ38Yn/3z+Ox34799Mzr757v/+d3kB3vW/Kkxc3N39RvthW+2FWxeXD64pGLPqoaj6xccWNO+ZUnt+s7y11qKVjYXt5fNzU8MibCqLXKxRsZRS7iEVKiCXtSLBPKip6qCpCoECoZAYQJFCBRRYy8ucrwIimrRl81VRIfDBgVqksMmBWxWohSBOdRyj1ruI5UBvTrSTEZbyBgLGWPWxJhUMUYiwaRJMpNJZl2CURuvV8foVVEmZYhBHjBpAhaDAUPFIENEZyActoROkwLAqurMsSNvXt+xcHR76+2dzaODjTcHX6A4NtQ8NtQ8vn3e+FDrra3Nt7Y239zcODLQeKO/8UZ/w43+xuv99df666721Vztq7rWV3NtoOb65tqRLXU3tzaMDbVM7myf2NE+vqNjcteCqX2L7+7tur27487ujtu7OiZ3dYzvah/f3Tm5Z8Hozs6JPQvvDa+YObry6Vtrnr+99uGJ1bf3LX1rVcWO1vQd87IH5+UdXdm6uiglAuIlqeFUHZauk2eaibkGRboGydThxU5dU4ynJcH9f9l66+Co7rD9+6y7nnPWXbNZ343L+sbd3Y2E4G6lBlRwh2LFSo0apYW2UCyKWyAkQSMkEIJLsvv7I23f53nmnblmZ3dm///Mdd/3dX0LQkXFYeIaZ+DctOgdMyp/Wjb7wAeN+z5s/GbVgoNfrJs7cXqypyQpfkJ8UoMzpjbSURkWXR4SWRwaWRRlK3A5cz32pPLc4vemTv1w8sQljbUf1VZOKyiJtyVbdE6zzmk1ekKsccGWeIsxxmqMMes9Bq1TH2g3BNpMWrtZYzOqo7TKiEBFeKAiNFARqlOG6pShWnmwRmJWiw1qiSFAagyUmrRSk1Zm1srMWqlFK7VqpVadPChQbAoQ6EK0EWme9PykPJs5MlCk1ksCFSwxm8AUUCCTSObUG1wGo1UkVDHoASAjEGaomTQti2ngso18np7H1XA4SghWQLACgkRUChuHY+FwDAyWgkAxMAQOmc4hUQRkipRGk9NoMjJehEMIEIASAKKJQKGMNCtcsDRGtiZBuilB8EUCa3cKe08quCcV3JsK7k1n7c3i7ssR7Mvh7cli78vh7c8T7s8X7csT7s/l78vm7s/mHsgT7suVfJmn2llg3JBtWpUd/GmOvSZCnyAC87WChcmRG6tSv5lR/Ov88iMLyo7MLTo8M/uXqek/N6YdnJD4dWXMvlLbrsKwLbmWdRmGlam6T5N1SxJ178cHLozXvZds/TjHtrw0fl1txvqG3OXVmR8UJwCRPDCKB0bywXAeM5RDD+EwQjmMMC4znAdG8KBIPhjFh+wC2Cliu8Usr4TtkbDcUq5TIYyUiXRcmEvAkxEIIhKDQ+GwKAIGRcQgiVgUCYsij09Q/0/lzf/MaYzfozJIbCaZSyXw6GQRTJPyQLmUp5Hx1EJQzCQw6VgqGUn8b79IwhCIaDwRiSUjsDQ0kYzAEQEMCYGloAkkJI4AYMbp+N+ucRyQIJEGEmgQgSaCuAoWT0ihS6n0cLnCq9MlW0xZodbskKDsEHN2sDk72JIVEpwdGpoTHp4bHpYdFpITHpIXGZYfFZ4XGZYXGZYfHV4YHVHsiCx1RZe4bPmO6KIYT1yQVUgk0gEEE4mlIbEkBJqIxOKR2PGQBgZAjwuFxCERWAQChUFjUQgkjUh0RUQWpWbkxSUWxqfUZhVVZ5XUF9c2VjROKJ9QVVCR6IwN1lpNaqNeZdCrjHqVyaC2WPXhZl2oLsCikAWKhQoBXyLgiQVcsZAj1qkNUaE2t83rivYoJerxplYakc5mcoQckZAj4rOEPBZPALP4DFKEVjS3KnPljNJ1M0uXTymcV56Z5bbrFGqRUMMTmbmiEL40SiC3cZVOboBHrIuRaKL1JltyQtrU2pqPZ01eMX/SmgX1a+ZUbZhf893qhbs+nrJ8etHGhVWfT835Yf28Z9ePvetpennz76cdf4zcOHq7ef/g5R8eX/1x6NIPz28eedH555MrR4euHOvvaHncfenJ7WuPu68PdV0f7Lze13Gt9/rVB9cu3rt89v7llr5rzQMdTQMdp/uvn3h44/j9S7/1X/1t4PIvvee+G7x08Mm1H0eu/3Tz+Bc3/t75vOuvvouH+i4fGR2+5nt63feua/TNjbG3N8be3Bx7drWj7btf9iz5YefiH7cv+nXXB3989cmpg6vaD2+69Of2q39/eaf9+/7Lvzy++ceLuyffPGjyDbT6H5/3P7/if37F/+Kq/8VV//PL/pGL/sft/qFW/2Cbf6jdP9jmG2wdG2wZG2wZe9jiG2z1DbaODTSPDZzxPWzyDbX4hlp9gy3+h02+vtNjvWd8fU3+gRb/QIu/r8X/oNnX1+7vP9f8/fr3qpJWTCtaNjFn9YzitbOK180q2LygbO/SSXs/mbp5Uc3nUws/rs+eU5Y8pSCuPiemNCnaY1VpuBQpAydikrl0KodB44MMEQsaR6MQYvJgJg9m8lhMPgvks1h8FkvA+ifs+F8DgIQFif8JeEBSDizjQXIuLOfACi5LxYcDhWyjiGcW84OkwhC5MEwhilRLbIFSe4DEphQ71RJ3gHS87MapkDgUokiVIFjODVGKQjXKQAGPgcGSESgQh2eiUUQAKI+NPLHzw7Yd81o317dtrG7ZUNOyobZ1Y13rxrq2TRPaNk1o31zfvqm+fUND6/oJzWtrT6+qPLG8/MTyihPLK06sqDi5qnLcI55eU3FmXWXT+qrmDdXN62taNtS1bqxv3TSxZVNj6+bJ7VuntW6e0rZlUvvWqU0bGps2NrZvm35+5+yzO2ad2zGnbfucth1zWnfMbt0+u3n7rPYv5/X9telJ057r36/8Y93c3Qurt86u+LgiNdMo8UjheCU3TStOCRB4RcxYESNFwS62qusc1rJwVVmkrNqhaowzvpfjXlmV9cWUsp1zqg4smXRw3Xs/fLF2QePMVE9xRkpjXGK9M6Ym2lUVaasIiy4Jjy6y2ws8zhyPPbE8b5yLDUsa6z6oLZ9aVJxgT7Ea3VaDJ9gYE2KJDzLHmo1eiynGZPAYdS6jzmnSOsw6hyXQbtbYDKpIvTJCpwzVKkLGoaiVWQOlFq3MopWbA+Umncykl5n0MqNeZtRKzDqpRSe1GORWncSsEWiDAoJSXMml6UXOIJuar9AKFGIam4WjBLAFDr3JqTcES6RaFqxi0AJAmgZiaCCGngMZeGwjn2fg8wO5XCUMy0FIymDwiEQmCsVAomgoDA2FgfBkAR0UUekSKk1GpcrJeCkWKUIBMiQQggPyxeh5UdxP45Ur4sTrEgRbk/nbkuAdScxdyYxdyYxdKeDudNaeLO7eHOHeHP6eLPaeLM6+XMFX+aKv8kX7cnl7szl7M1n7c/h7ssU7shXb8gzrMo0rs0KXZkaXWFSxfEZ+oGhBUuSmipRvZxQfXlB+ZH7p73MKD8/IOjQl7aeG1O9rEw9UxOwpcWwrCN+YHbQ61fh5smFZouH9eN18r2Z+nHlRSvjiTPuHeXEfFaUsyImrdQVnmmRAnJQTI2a5hJBTCDmEkF0ARvOZ0XymTQjaBaBDADqFsFfEjpNxE2S8ccUrBbFqsU0m0rKYbCyaCABEFBqPwuKQeCyKgEUScEgSDknGIynj4UUC6n9NU//L9f+3YqThYQqBw6TJYJqMRZNwGTIBJFPxA0SgECKCVDSZjMJRMP/e3aBxRCSOjMBSUQQqikBCYIn/4vD/l4tULAkkMyESk0VmikEOn8JgY3ABMJwWHl7odBTZwdGhogAAIABJREFUo4psEYWRoQVhloIwS0GYtTAyvCgqsjg6usQWXWKPLnPYyl32So+zyuusctsrPI4qj73SY6/2Oio9jrIYV3l8XFJosJhEpAMADUCRASQBQJEQ2PFm8//JxfHudQCBRqEwCAQCg0SqxOJUtycvLqE6I29GeX1dXnlFdmlpTnlRdml2UoYn0hFhCY8KiooKjo4OtdvCXBFBdoshwqANVin1YrGSyxXBMA8E2Vy2kAPxZUKF1RDsdcTaI5xsJhcFoAloIoPM5EI8PkvAZwl4MJ/H4gpgmM8gRejF82uyVs8qXzez7PMpxfMqs7NcDp0iUCQ28CQhPEkUT+7kKTwsVSysiefrE6X6mACjPTrKW56Xv2hqw2dzG9ctmrR+Qf36edV7P5nx3ZqFq2eVb5hfsWZ24aqZeRcObfE/aB+5evTZjT/e3D7ed/67nqYvH105OHD+m2fXDz/vOPLyxvHh68cHb5wZ6bnw7M7lkZ4rw12XH928PNBx6WHHpcGOCw87zg3ebB/uah/paR/paR3uaR7ubn3S1TzceXL4xl/Pbv35quuPp9d/edrx88vOw7dO7rx1+ssXt48PXv99uOvv0adX3r25OTrW8+bdjbdvO/xjt0ZfXnnSe/rx3WPPe0++6j35pv+Mb6jF/+Ss/9kF/4tL/qeX/COX/SMX/U8v+R+fH3vYNjrQOvqwdbS/aWygxT/Y6h9q8z9qG3vYPDrQNPawxfew1fewxfewZexhy9jD1rHB1rHB1rGHrWMDrWP9Te/6zrzrbXrX2zTa1zw20OwbaPL1N431N/n6mnx9Tb7eJl9vs+9Bq3/gfPepbz6fmvdJY86yxpwV0wtXzyjaNK9k68KK3R/V71s2+Yv3aj+fUvBhXcackvjphXEN2Z7qdGd5qjPbFRyu4slgCp9JY9GpHDqVDzIEEJMH0nkggwsxeDCTB4E8eDzUAfNhWMCChRAsgmARxBJBsAiC/o12gFIWLOVAUg4s44AyDqTgwWo+WyfgGIQ8o4hvlvCDZPwwpThKI7VppDa1xKGWOtVSp1LqVEidCqldKQlXCEJVghCVOCxQaZJJWCQyGYGiY7BMLJIMADFG+a8bZl/a/8H5bZPPb6k7t2XC2S0NZ7c0nNs68dzWiee/aDy3deL5rY3nNk1q21DftKbm1Mr/uFh+ckXFqdUVp9dUNq2rbtlY3bqptm1TbfvmuvbN9W2bJrRubmjbPLF1c2Pzxoln1v+jE2sa/lxec/TTqsPLKn54v/ir+Tn75+Xsn5/7xZSkTRPjd0xL/Wlp5akts7p/X/eu41ffrT+eXTrU3/xdy77VX30yY/3sqgWFKeU2c7pBmqIRxMngBDmUoeFVROomx0VU2wIrbYqKaGmNK2B+um1ZcdL6+vy9C+p+XDHrp43v/7Jr0ydz30+PKUlNqo9PnOCKrbF7qqNdVZGOCpuj1OUq9Liz3Pa4srzC96ZO+XBy/ZLG2g/qyqcUFcXbk4NNMSGW2GBzbLAp1mqKtZjjrOY4szHGavBajF6L3m3WOSyBNrPGZtZEmwIiDepwvSpMrwzVKYIDpRad3GpQBRtUQQaFxaAw6+VGvdygl5l0ErNBZtVLLXqpxSAxBwq1BqnBFeQoTMqNj/QE8GRymM8jMQQU0CJVOo2WcKVKy2KpmQw1k6ZiUANAupYFGjiwgcPS8zh6Pk/L4ylZLBkICqlUFg5LQyDIAEBDYRg4PEykcCk0IYUqJJOEBKwIgxACgAyF0JOQSTzsNAv1E69wdaJ0TTxvQwLnixT29mR4WyJjeyJtRxJjexJzZyq8K53zZSZ/dxZ/dyZ7Vzq8O5v3Vb5wf55wXw53bzZndwa8J5OzK13wRbp0c7Z2dYZhRVbosixHWVBgvBDOCxDOjglZXRj/1eT8X+eV/ja3+NeZuYemZPw8MeVgXdI3VXH7Sr07ixyb88LXZQQvTzItTdB/EKuf5wqcFq2eEKpstBvmJjvmpHhqHaFZRrVbwovgMoEkBT9WwvYIIa8I9krYHgnHLoAcQtglZjmFsEMAOQSQUwh7ROwYMStGzIqVceOVwtgAaZRMGAgx2FgMGQDISDQBicUh8DgEHosk4FAkHJKMQ5D/u7j5L93/T0s4HvqvE46Kh2gEFkgR8OEANkMBkoUgic8HZdaAEIPKxGVwmTg6FU0kofD/zVHJaAIFgScB2PEgPwmBxQNoEgL3zygVhSej8BQMgYYhUTEkKpYMkkE2DeJQQRGDBWFxIAIZIpHlO5ylbneZy17htFc6oysdEZWOiAp7RJktutxhr3Q5K93OSo+7xuuujfXWxrirva4ar7Pa66zxOqu8ziqPo9LjrIj1lMXFJlmDxEQSDQBoAIqCQJMANBH4v1xEA2gEgB7nIhqDx2CwCABg0enO4LAMT+zs6omLJ82qyiopTi0ozS7LSs5LcsXbgiKCDEHhlvDIoKgIa7RVH6ZVWdQKo0ysEfLkPK6UyxVzuCI2m8+G+UK2WKc2hFkjXNEeg8ZEwJDxaCIBTWRSQC7E58H88U8eiydgsflMapRevmhC3tpZ5etmlHw+qWBWWUaG265T6EVSM18ZyVO6eeo4bkACV5/OMWVyjakSU7LS5DZYbGmJqTMbaj6dO3nlnPotiyevmlG6eWHdTxve37Ns+qqZxevnFS+ZmPzVimnPbx571XN6+Opvr3qOPb915NLRDQ/avxrp+Lm//dsXN46+6PjzybW/hm+cetZz7sWdi097Lg53XRi6cWHg+oXBGxcf37o80nPl6e3LT29feHr73LPb7c/unH125+KLu5efdbc+6zrzouvvx9cOjXQcet7565vbR0Zu/NLVtKv30vcj3X8O3jjy+N7fL15cHfPffT12a8zXMzZ6c/Rth3+s0//ysv/lJf/zC/6nZ33DbWOPmkeHmkaHmsaG2t49bHvX3zz2sHXsYevoQMu7h61jg22+oXbfYOvYYOs/dvBhy+hA89hAs6+/yT/Q7H/Y4h9s9Q+2+B62jg20+Pqax/pbxgZaxvqaR3vPjPY2+fpbRvua3vWeGus/M9Z3Zqz3zFjvGX9fs7+/xdfX6h+6MHz16Jb3aj6ekL5iWuGKqQWrpuVvnl+6fXH1niUTD3w2dedH9SumFXxcn7m4Jm1mUUxdWlRlcmRtlqc6w53nDrEbVSo+VwRDPAZ9fKDKA+nc/4+LEA/6X2FHAQQJQVgIwv92AsBiGBo/XpWwYAkblrAhCYcp48FKHkvFgQP5HJ2IbxDzLRJesFwQrpbYNFKHRmpXS2xKsV0hsitEdrnEphSHy3kRAaJwtThSqwhSygU0Og2FpaOxEA5NB4AgIeP7z6d0fPfJtd2zru5ovLR90oVtky5sm3Rx++RxXdox5eK2SW0b61vW155ZXXVyZfnJleVnVledWVNzZm1N87qa1o0TWjfXt2+ub9tS3761oW1zQ+um+lNra/9aWXn0s/JflxR/vzB778yUHZPjV1dEv59hmJ8UMDtOMdEmrAljV4ewKkPgertwkkf6SVnUV+8VXTqw9PGZPa+u/Py688jb7uOvu0+O9ba/vH/uTuuvv+1Yse3DGVsWTFreWDohJixJxUnX8QuDFNVR+ulJ0RO9lrIIaUm4oMomnxprXZTlXluXu3/RhJ9XzTm0+ePf9m77fOGHabHFmWmNSSkNMQkT3HG1464x2lnqcBe4XemuqNiy3IL3pkz5cHLDksbaD+sqphQUx0YnB5tjQ4Pigy3xQaZYqynOakkMCUoOtiSEWBOCzXEWg9sY6DQF2Mwau0kTZQyINKgjjOpIkzrcHBBuVIUZlME6RZBRGWRSWExKi1FpNipNJqXFJA+yqkLNimCjzGqWW3ViQ6BQG6Sy5sSm53hTtQK5kArxSLQAtiBSow9TqvVcXgCTEcCgqZk0JZ2igRgGLsvIY+s5LB2HreVxNVyuDIL4FAqbQAAxaBoCIAMAE4PjkChcEplNIPKJRAEBK8QixChADgAGIsrLp9RbOEuc3M/drLXx/M0p/K3JnK1J0LZE5vZkxvYk+vZkcEcyuCOFtTON82UGb3cGd1catD0F/DKTsz9PuDdXsCebuzebszuTtTuDvTONvzVNsilLuybTuCon4vO8mLpIa5KMnxMgnmI3L8lw7qzN+Glm0aGZBT9Ny/qxMeXghITvahIOVMTsKXJtz7dtyApblWJdFmt436Ob5wicGq6qsUjz1NwstSDfqM4xBiSrZV6p0CbghnNZQLxcECvlOoUcB59tF3IdYoFNKLCJBHaxyCYS2kQCm4hnF/NdUpFbIXbKhQ6FyKWSugJVUWqFlsvh4PAUAEFBYkgoHB5JwCBwSAQOhcRjUCQskoJHUP+rvPkfbXAgBcek4JhkLIOCYzBIMETl8UApF5QxSXwmmc+iiYQshV5lMWqsLDqHjmdQMBQSmkBE4ohILBmNpaDx/4T9UTgKikBE4nAIDB6B+We/iMLTMCQ6hkxDEWhoAhNPYpFoXAqNS6KwsHgmAATQmFlhkVXe+GpPbK03ttYTU+uJqfV6aryeKrer3OWs9HirvDFVMTGVHm+l213l9Va63RVud5XHW+X1VsfGVsfGVMfEVMbEFrs8Ba4Yr97CxxJBBJqJwNKRODICQwQwBCQGh0TjkBgsEo1FotEoDAJAIQAMAoFBInFoFA4BoBhEWnCgOT7KM6dhxgfTFxal5GV4U0syigrTi5LdKXH2eFekJ8wcqVcZVSKNlKeUCwI0Mr1CrFFKNXKxSipSyCVqhVQdoNLpA01WY3CwKcSgMXJBHh5FpGAoNCyVQWYyKRBIZYM0NoPCguhcLkvIh7k2o3ZeZc7amWUbZhavmJQ3uyQt3e0IVJvEqnBeYAxbk8TRpnKMGRxLLmzJYwfliULzZMFp6uB4Z0x6VWnFx7OmfjKtetOihnWzy1fNKNm3fPbXaxetnlu5ZlbJyml5n0/NO3/oizd3m17cOjbS+cerO39fP7Hz0tHNzzqPPGj/dvjq4Tc9fw9fOTp87dizW82v7pwfvtU+2NE23H1lqOvqo+7rw7dvDN++Mdxzbbj78vCtSyM9l57evvz09pWnt6+MdJ0duXVm+MaxoWu/Pr/1+8ueI087f3l77+ij6z9c/3vbw2u/vO091X/z8PBgy9hY15j/rn+sZ/TtzdG3N/3vOseeX/M9u+J7dtE3cs433D72qG10qGVsqGV0sOXdQPPYQPPYw3/d4fiktL95rL9pbNzn9beMD0J9/U3+/lP+/jP+/tP+/iZ/3ylf7+lx+fvO/MPLgWZ/f5N/oNnXe9p3/++x+yfe3Tv+5s7x13eOv719/O3t4y86/3zR+dfAuR/3fTLp47rU1dML184oXjUtb+Pcon2fTPx6xbQDy6fuXjZx/dzyjxsyxrlYn2GrSY2uSomuTLFVpdgLE2wxYWaTXCRiUvg0kgSmS1hMAZPOZlA5DBoHBLkgxAZBLsjmQRwezOFBMA8EuUyQB0I8EBZALBHEEoKgCILEECyGQDHEFEMMCYshY4FKDhzAZQXyOXoB1yTmBskFoQpRlEocrRJFKQRRCr5dKXSqRA6lyK4Q2BT8SAUvUi6KUErC1Uo5BDFQODoaC+MwIBotxqN3vld15/DaW18v6PpqVsfuGTf3ze3cP+fql9Mv75x69cvp13ZNu/RFY9v6mjOrK06sKDmxsvTU2oqWDbWtm+qbN05s2djYtmlK29Zp7VumnV4/8c/l1b98WLJ3VsbmhtjPiiMWpRunuuVVIewiIyNPQ0mX45MlyBQJIlWKzFBhCgyU6gjunFTdihr3959UX/9pxVDLvleXf3p7/fDbruMvek49u930uu+S79ldv2949GnvnctN327+/LNp1Wtm1Hz76bzN08umxFqLrdLaCN3U2IiqSE1pmKg8QtjgUk6Pt7yf7V5fn7N3Qe33n03/edOHh3ZtWv7+R1kp5VkZ9anpDQkp9TGJE1xxtXZPVZSr1OEs8Doz42xJVTnFixonfdQ4cenE+vdrqicVlMTZU0ItsSHW+NCg5GBLSpA1LSQ4IyQkI9iaYrEkmI2xZr3XrPVYNB5zgMuqcVo0DpPaZlLbTOpos9pmVkcbVZE6eYheEaKXBxkUVoPSYlCaDUqLURVkUoealMFGeZBRbtVJTRqhPlCs9YQ4smNSg5VaAYkmozGsYpktMNDK5wcwaCoKSU0lB4IMHQzq2LCByzbwOBoWSw3BKhZLAbNENAYLT2Sg0XQEgg4ATADJweKFRIoAT+RjsVISXopFylCAGgEEYYF4NrFaL3jPJl7hZq3xQJsTuNtTeTuSOduSoO0JjF0pzF0pzO1JjO1JjO0p4M401q509p4M9v50eE86a3cmb3eWYGcWb0cW98sszpeZrD2ZnF0Z/K3pkg0ZmtUZxlW50UtzY2vs4amBymytsj7SvDAhal1Rwt4JGd9PyvphSubBhuTvauO+rordV+bakR+5MTN4bbp1RbJpSaxhkUs/M0pTZ5UXBopSpVwPH4pkM8LYzEgBxyYRRYpFYUIB4JGK3DKRXSSM4PHDePxwkThCJA0TSoL54mCeKIgnCOYJgvmCUKEwRCwIEgstIoFVLLTIxCaxWAHBIBpLBBAkBJqIwBJQeAwCj0TgkCg8Bksi4OgkLPM/v/ifyFg6jQAyySyQwmaQIDoRohNhiMKByFwmicsgcWGaUMRRKSQ6hUQLUdkUHIOIIhGQBAKAJQAoCgpLHW9MRWHJKCwRicOPOzMATUBg8Ag0EYGhIPE0JIGGxINoPIwjcsgUHonExmH5eIKFJ8gMjqiNTaqLSazzJtZ5E2s98VXuuCpPXKUntszlKXa6S93eck9Mucdb6vSWOD2lTk+xw11sdxXb3MV2T5HDU+SIKXLEFNpj8mwx2TZvtMYIIXFMAMtAYskINBFAERAoHBKFRaKwyH9a31AIJAqBRqGwGAwBjcKjUXgEgKbg6AalMcGeMKth5oIpC4pSC1JdSbkJWbmJ2Qm2xBhbgjPMa9aEKARqKVehEmn0SpNeaQqQarUKXYBUo5Ko9SqDWWsxaM0Baq1CHqCQqgRsIYPAIKFJRCSRjCKTUBQsgoBBUghYJonIgkCJgBcg4isc1qA55bnrZpZvmlGwalL2nOLkdI8rUBsk1rr4hjRYnwUZc2BzLhxUAAYVwmEl/MgyUUSxIiInxJ2Tml44Y0Ldkqk1mxY2bFlUu2JG8YZFdfvWLtqxbPrqGSXrZpctacjc/cmUwcu/vbnXPHLr2PPbJx5e/+3s4S3dzQdGbh69f/b7Zzf/eN7595Prx59c//t5d9uTW2eHbp57cqdj+G7noztdj+50DfbcHOy68ajrxnDXjZGeG89u33h25/rT21dGus897jw9dOOvxzePPun87WnXr0+7fn5157eXt39/cP7Andb9T2799vzu8f7uv549Pud/1+X33fa96xp93Tn2utP3usv/6qb/5XXf86v+kYv+4XNjj9r9Q22+oTbfUJt/XIOt/sE2/0Crf6DF19/s623y3T/jv3vKf++U7+6p0bsn/X1n/oXiKX/fKX/vSX/vKX/fKf/AGX/fKf+DE6P3/n5z56/X3X+87Dry4uZvLzt+fXrtl0eXfhg4/21v+9cP2r560PpVb/u3fWe/62355se1s5bWpayYnLNmWsHKqTnrZxccWD75t23vHVw3e/eyiRvmV35Un76oKmV2SVxjlqMmJbIqObIqJboq2VaWZC+Is6VEB0UEStUcupCBFzKIIiaNz6DxmXQ+E+SCMIsBshgsLsTjs7hcGOZAIAdkcpggB4T5IEsAsoRMWASyJBBLDEIiJkMEMiQQUwozFeONrxxIw2XpBRyTmGuV8ELk/HA5P0LGj1LwHUqBSy1wqgQOJc+p4EdLudEyUYRUFKVWBrDZTBSWikIzsWgYg6YBwJLa9HtH1j84tPTudwt6vpl/+5tFd75b1P31/K6v5t7YPfPCloa29TWt66vPrC4/tars5Jry0+urzmyoPr2+tmnD5FPrJh/9rPbH94v3TE9fXelYnG6e4pKXWOBsDSVFiosXoWP4yBgBKlFCSFfRcrVgqZVbEymc4lV9mB+2eWrKd0srWnYv6jy8eqh177OLB59f/fnFtV+fXz/89MZfw7dOD98++3Koy/fmsd/3yu974/e/e9R/u+2PH9bMa5ie5dk0o+LwqgWrJ+TW2cw14eZGl6UsVJBrYNTZpQvTw9bXZe2aVbZnftWe9yd8vXLed1tWrvpoSWn+hMKCyRk5E1MyGxNSJ3qS6h1xNY6YSrenJMGdn+LKqMkpWzih8aOGxqUTGxdVV07MK0p0pYeHJIQGJYWHZARZM61BmdagTEtQhtmSYjIlGAyxJkOsRR9nDowzqT0WjdsS6LIEOM1qh1ltN6vsJpXdpLQZlJEGZYROHqpTBOsU1nEZVCEGZYhBGapXhOhkVq3UopGaAgSBJrnBZgrT8aUiEsXA40UqFOEyqYkFammkAApRQyfrYdDMYes5LA0MaVgsJQTJQUgOQlImxCPTmVgiGYEkAwADQLBQaAEaJ8ISJBicDIPWEDFaHGDGA1FkRDILU6UC54dIP7ELVjkZG2PBLxLZO5I425PgHYngjgTG7lRodyq4M4W5I5mxI5W5Mx3amcHam8n6JpN1IJu7L1uwK1PwRSZvexZvZzZ3Vwbrywz2zgz+lgzJmnTV8nTjZ9m2hWme4rCQ5EBNmkZZatVOtgd9lO7YVJq4uzplf23SgZqE/ZUxeys8u0udW/Mi1qZbPk/UL40JXORQz4xSTQxWlujE6XJerIAdAYM6ClFNxAdSKUYYtPC5wVIhEMSCLGzICDO1DIaGztCAsBqElQxIQWPKKHQJmSImkcUkkphEFJEIEgpJSCHxSUQ+icgjkmAsjgIg8QBAABB4AI0DcBgEHoXAo9AEDJaEw1D/2yz+e5hKJaJpdCLEJLPGRSOAVDyTSmAyiDBE4tCJLAoOhGlCmSBQKgrksqRM8jgXiUQkgYTAkxAYKgpHReMoaAwFjaWgcEQUFo/EjHMRD6DxAJoAoIkAhorAgxgyG0di4YkQDs9AoYQkcqRSXeD0TkhKr4lNqnDGVrniq9zxFa64cldshSe+3B1X5PTmRTvz7e5Ch6fQ7s6PdufbXAU2d4Hdk29z5US5cqKc2dHu7GhvdrQ3K9KTHR1b4E72GEO5OBoDgaMj8WQAS0RgCCgsDonBITFYBBoDoNAAColAoZBoFBKDxRBxGBIWTQQANJ0AmgOsucl586fMn14zoyyzJCc+M8ObmmSPd4R6go1ROqVJJQ6UCVQKUYBOZbJog3UqU4Bcpw8wGjQmvdpgCDDq1AYhTwJDbBbE5bD4MJ1FwVEIKCIBSSaiKVQCTCHAFCKHSuHT6CKYoxZJTFKxzh0aMa+qYP2s8o0z8pc3Zs0qTsrwurW6cIkuVmjO4lrz2UGFsCWfG1bCjShnRZTxo6skjkqlrcTkzHfEZpXmF7w/pW7dvImbF9Stm1f12YziHZ9MP7h+8YY5letnV6ycUfxRfWb7L1te3jnz4vbp5z0n3zxovnfux3NHvnh688+Bi7/0nv3x9e2m591NwzdOP+5seXb38sida4Pd14budg7evTXQc2ugp2uw59bjnq4nt289uX3r2Z3O53evP719eaTn/HBX8/DNv590/vWs6+jTzsMvug+/6P79zZ0/39w9drftQOfpPS/vnui7eeT+raPPh9r8Y92+d11vRq68e9Hhf9vlf9Xpf9Hhe3bN//Syb/j82KN236N231Cb799hqe9hq+9hq3+gxd/f4h+/I+1t8t9v8t9v8j9o8vWe8fee9vWeGL1//N3dY69v//Gq+8iLW78/6zw83PHL46s/Dl462H/+mwftB+63f/Wg/asHzfsfNO1/0Ly/t+2rvrNf91/49uGl74cuH3x05aeRjsMvO/9s+nrFqqm5q6blr51WuGZ63poZubs+rjv51Wd/7Pp432dTNiyoWDYpe3FN2pyS+MYsR3VSeHlieGVSZGWSrSwhujjRVpLkzHKFOowqvYglhch8GkHAoAkhpgACuSDEYUJsJsQFOTyYw4EgDgRyQZALQlwQ5jFhPhMWMGEhyBaBsAiEhUyGkEmXQKAEBmUQKIOYchhUceBAHlsvZJvFHKuEGyLjhst5UUq+Tcm3j0NRxbcr+HY53yYThUuFUQEqvUAAYXEUJIqOQsMYBB0AGpIje35f//TUlr5DH/f/+vGd7xd1fjXn1oG5nftmX9o26dyWhpZ1VX9/XnxqZUXT2poz6yecXFN3bGXlkc/Kvl+Yu31S4icFoVNd4hIjLU2Gi+UgXTDg5QJeLpAowaYHUPIMrPIwSb0zYEqccU5ayNIS96YpGd98UH5846yr33/24NiWp+1fPbvwzbOL349c+H7kys+vbhx5fevY81snn3a3vOq7Pvq8zz/23O9/5/OP+v1jvrFX/tHng/dv/nVg2+Ka/MVVOT+s/vjAkvmTY6LzDaKSUEGNTVLvVs5JCf6sNPGLqSW75lTuWFi1Z9n0A+uWrf1oSVVhQ0nB1KzcyanZkxPTJ8WkNrqT6j0JtTFxFSnxpRmxuXV5FQvrJn1YP2nJxInzK8omZOcneTKiwpMjQlPDQzOt1gyLNdNkzjCYUw3mZKM50WRKsBgTzfoEY0C8QeU1ajxGjcsc4DIHuExql0nlNCrtRpV93D4alBEGZZhBHWxQhxjUIWZVqFkZblSFG1ThekWwThGsl1t1UkOgKEDNlQpIDDmNGSyVhsukRjZLz6QZmDQDRDexQTOXbeaydWxYDYIKJlMBgjImKGGAfAodwpGoSBwBQJKRKBCD5WDxAhRWgsKq8Dg9CWcmo0MogAtCZgpxlWrKdBP8QbhghYO7zgttiQe3JbG3J7K2J0E7E5k7E5l7UqG96fDudPjLNGhnGrgzDfoyk703i3UgEz6QxdmbJdiZyd+Wxd2RxduVzd2Zwfoyg7MzU7xIBAuxAAAgAElEQVQ1S7EmU/tpuvXjTNusRGeW2exVqGJlkhSVNF+vmGQ3fZxmW5Xj3lDg2lbi2Vbq3lbk2Fpg25gTsToteElM4EKbcmqIaIJZWKYTZil5sQIoisU0UclSNIqLQHCRCAmREMiCLBIhwEMjeVgkB4OEkUgIiWQiUXQkioJE0pBICgJJQSDICICMACgAQAMAGgJBRfxTfkYBABoCSQGQRABBBFAEAIMH8FgEHg3gkUgcColHAQQMQMIC5PGrVDKWScUz6UQIpLAZJJhGACk4BhlLp+KZDBIMkTkMAouCA5lkDheU8iAZjy3jsaRMMouKY1CwFCqWQsOQKWg8BYmlonEUzH9cxOCR6HEuEhFYMhJPRuJIAJaKwENYCgtHYqJxNCSSQyBapfLMaGdZXHKpJ6HYEVMc7S21x5Q4YovsnkJ7TLErtsgVl++Iyba5c+yeXIc31+7NsXlybN4ce2yOMybb7s2Mjsm0xeQ443NciTnOxIzouPTomPKk7JRIj5zJpyMJFABPRRFIKDwBicUhsbh/T1KxCAwGgUGjMACARCIwKCQWjcChASyPKYq0RNeVTFg8c3F9cX1ZZkleYnayI8Eb7g43R+vVVrU0MECuC5Dr1DKtXm226kNNgUE6tcmktZi0Fq1KLxereLCAQYNoVAaTDkFMNkiFyDgqDk0mYOgMGl/I10hERrHYxBcZYZ4W5usEUqtEYnKGRs6tKlw/u3Lz7OKVU/Jml6aletyawFCRNkZozeGHFAvCyrhhpfyoCl5UBSeynG+vlrlq1e4Kg6sowpOdmZ47c0LN0ul1a+dN2Ly44fMZRavnVn6/buHuj6esmlq8cWHN0sacLe/X3z936O2D1uc9p17cPv32QcvN0weuH9v7vPN4/7lDj6799fLu2We3zz/uOjdy7+qT+zcf3LrS39MxcLur73bXw9vdQ3e7H93tHr5768mdWyN3bo70XHnSfeFJ19knnU1Pbp4Y6Tz2ovvPkRuHX3T9/qLr96c3f31398Tja7/dOrX33rmDj7r/vN/xa1/X0VePz/lfd/hedvhedIy96Bh9dm302dWxkcu+kUu+4Qu+x+d8j8/6h8/5h8/5H5/1P2r3P2r3D7X5H7b6B5r9vWfG7p9+e+fEq+5jL27++ezG0ac3jjy6+svQlR8GLx8cuPhd/4VvH5w98ODsgfvtX41/9p77uu/8NwMXvxu68sOjaz8+vX7o+Y3fX9z8/eWt39/c/uPt3b9G7x8fe/D3mzvH3t074e9vvfX33g1zSpZPylk9JX/N9Ly1M/M2LSg9vndZ07erf960cMOCyk+n5H5Ylz6/NHFStqsmObwkLqQ0LrQ8IaI8Oao02ZYfG57lCslwhCRGWMI0UhmLIqSR+XQal07lMul8EBJALD7I4jAhDsj831yEeAyISwd5DIjPgPgMJo/O4NFpAiZ93DXKIFAGg0oWK4DD1go4RhHbLGJbJdxQuSBSIYySC6IU/GgFz6EU2OQ8u0oYJReESflRaqVVLmcTSTQ0hobGMlAAEwBSLLKL3y0fObOr7/BnD375qPvg/JvfzO7YP+vCtsYza6tOr6luXld7elX16dUTTqys/W1p6b6ZqStLwxemaGrCoHwtMVWK8XIBLxtIEgJZKlKBEawM5dVGSxo96unxhjmp1vfyIpeVeTZOydy/uPrI2lnnvlradXhD74ntwy17n547MHL2wPOL37+4+tPL64dedR592338TfeJ1z2nX98793bwpu/lgG/s5buxN6/fvX0zOvru3duxt6/8fp//3YsHHRcP7ti0ZOakLe/N2fverGnx4XlW7swM64bJmZ9XJn1envLF1LJ9Cyfs/6hx99Kp+1Z9tPXT5XXFjXmZDbl5U9NzpiVlTolLmxST0hibXJ+QVJOeXJmdWNhQWLNowuTFExo+bGiYX1Fem50f70qLjEgOD00JDUm3BGVYgrPNQTkGS7renGIwJRmNiUZDolGXaNQk6NWxpsAYo9ZjCvQaNW6D2m1QOnRyh0HlMAc4zWq7SR1lUkcYVWEmdZhJHWZWho1z0agaX0OGmJRBJoVFLw6UgwIpnaXnCUJksiCh0ABDZjYUzGeHCLlhEkGoWBgk4hv5PB2Ho4QgJQRJmSCfSgNxBCoSQwRQRASaisGBeCIHRxCiMQosxkTBR0BkBwvnhZGpAlSpEj/ZQFkQzFwWxVrtYm2IgbbEQ18ksrYlQtsSwR2JzJ2JzN0p4N50eE8G68t0eEcqc3sKc1cGa08me186vDed9WUGZ3s6Z1s6e3sGe2cme2c6a1c6Z3umZFNmwMoM05K0kPdS7ZPjnBlmq0uudojETj7XI2RlBYirQtQz3Kb3k8M+y4pamWNbmRn1eWrYssSgj2KN7zm1M8JldUZ+qZaXp+Ylidl2NsNEJSmwGD4CwQIACEBwcVg5g67lc/6p+qQCAPHfZnAsAKABAPM/hP23OpwIAOR//0kCEHQUlo7GU5FYEoAlAlg8gMMCOAwSh0LgkACWiKFScEwylj6+R6TgmFQ8k4pnUnAMGoFJJ4J0IkQnQjQCSMbSKVgGg8Bi0QV8WMqiCal4FgsUKyRaHiRikmEqjkbBUChoEgmJJQFoCgpDRWMoaAwFjSGh0QQUavxpRiyAJCAxZBSOiECTETg6mkhHEegonIgORmiNyZH2jGh3riM23xGbFe7IiXDlR3vyomNyoz05tpg8Z2yeOz7HGZftiM9xJWa7E7JciVmupGx3crYnJdOdnOFMynAmpbuTs7zpWd70DHdauiMp25NSlJjtDooWM3lkBIEI4ElIAh6JwwDYceEA3LiwCBwOg0ci0EgEBoXAYpF4LEAQwhJHqHt63az3Z31QnV9dllWWl5QXF+m1W6KsutAAhVEp0waqTYFqk1qh16pNQaaIYHOkRmVQSgOkIqWAI+bAAiYNplNBJh2EQTYL4jIoEBFLQyNpWCwEs5RSmVWmDBMrw4TKSK4inK+KFCojRBKTPSx6VnXxmtmVG2cVr5yaP6c8I9ntUmtChdoYviWbG1LCi6jiR1XyoirYEWXsiApudKXAXi1xVGicJcGe/Pjk/KqS8kVTJqyYO3HDoob1C6pXzizZ/nHjwTULN86vWTe3at3cyg/qMo/tXz16v/313ZZHHcfe3G8bvvFX8w8be8/+/OzG3/faDj3tPvu678bInatDPVce3e3o677W293Rf6er/0734L3uoXvdj+52P7p76/GdzuHbHU9vXx7pPveks+XxjVOPO44PX//jyfXfhq8detF55HX3nyMdh591Hn1z+8TgxV+vH9/df/WXwVtHHt76/VH3H28en/WP3vK/7fS/GAfkdf/Ta/6nl30jF33DF8Yenxsdan37sPltf9OrB6ee3zn+tOevkVt/PL75++DVXwav/NJ/8cfecwcftH13v/Wbe63fPDj7bd+F7/ovHnx4+Yehqz8/vv7LcMevIzd/e9nz5+s7f729e/zd/b9He0+N9Z0a6zvtG2j+Z9fYd9rXe3L0wcl39/5+e+/4y54/X/X85ett6m0/uO39mqX16WumF6yalrt2Vt7aWfk/b5h77qcNZ75ZtX5+xXvVSR/Upi2sSJ6a56lNiSiNCS72WItigkrjw0oSI4riwgtiwvJjw3M8YYmRJptRpROxpDCNRyWyyUQ+nS4EYQET5NIZHJDJhZjjXOQwIQ4TZjNYHDrEpYNcOsilMzg0OodG59IZAiZDwKSPj1WlEKRkwWoOK5AH6wUsi5gTIuOHKQThcl64jBcu40XJeVFyrl0ljFIIQmSCCLUiNEAlYjApSDQVjaWhADoA6Ji4Q+vm9h/f2fXDp9e/XnB1/8xLe6a2b5vYtLH21LqaU2vrTq2Z8Oeyin0z0pYXhM32KmuD4QINIVWCTJEA6XJkdgCh0MioCmE3OETT4pQzEjWzkvQLsoI+Lo5eXhO7ZXrWd0tqj26Ydf7rT28e3njnz+0DZ3Y/bv3qydkDz859/ezCty8v//C649Cbm7+97vzjbdfxsXtNvt52X++5sf7LY49v+V8N+n2vR/2+1z7fK5//xejYq9F3b96+8fvG/H7/6Ns3N69e3bd25brp9Z/X5tTF6KucyqUVsVtnluyeX/ft+1O/Xzrju0+m7/9kxv5VH+9csWJ6zYyKwqlFxTOzC2al5cxIzJgenz41MW1KanpjZlpNXmrJ5NKG9+qnLKydsLh+wrzqirq8wjhXWnRkanhoWlBQusmSYQ3JDQorMAVn6i2pOnOKzpCo0yYYtAlGbZJRm2TQxOoDvQZNrCHQqw/w6tVundJtULnMAR6z2mlS2c0qm1kVZVFFWlQRJkWESRFhVkaaleFmZZhJGWJWBJkVFr0wUMbkB7AEwTJFuFIZKpGECoVhYkGETBQhk0TIxGESSZBYFCQWWcSiQC5XzeZIGAw2kUhBosctEAWDo+HxIBbPQWMkGJSeiIliEuO4xHQRIVeELlNgJhuIi0Ipy6Joq5zM9R5wg5exOQ7cmgB9kcAc5+KuJHBnEn13Krg7Hd6VBm1Lpn+RRN+RCu1Kg79MhXelwjvT4B2p0LYUcHsqtCMN3p7K2pbK25QiWZUasCTFtDA5fHaisyHGm24Jdcq1kUJpOJcbxmY6+KBXBGZqeJUhyskOw9wYy1yPeZ7TONummxkVMCVUWWcSlwRyc1ScVCnbyQWDaCQVFiNAIDgAEkIgIRSahcMJqVQFCwbISAQVhSKjkHgEMH4zg/73XWIkEoFCAigkgEQAKASABgA8AiAiAQICwAMABYUGcUQmlkhF4kgAlgBg8AAWB2BxCDwOScAiCSQs7V8u0kkYGglDG/8+jkYKjvEfJkkYGhUHwhQehyGEqDwmmctmiPkcuZiv0sgNQraUQWQSkUQigCMhsFQUjobG/R8uElAYPBKNBgAsgCQhMRQ0jooiUJEEBoYsYXIjdZYUmzfbk5Rhj82Ijsm2x+XY4rKiY3LscdmO+Cx7bJYjPtuTmBuTkuNNzvamZcekZcWmZ8WkZ3gzMmMzs+Ozs+NysuJyMuOyM+OyM2JzM2JzM2JzshNyK7JLU5wJap6CiaORkEQyhkxAErAAbvx9SjyKQEASiCgiCUUiokl4FA6DwmFQeBQCi0Xg0QCWjgejrPZZDfPmTV5QkVNemlmaHZ/jCXWGaKxahUku0crEAUqZViXXqeQ6faDVago36kIUUo1EqBDxZTy2iMcWsUAuxIRZEIsN80AGm0xgYlBUBEBFY2GOwCANiJJpXWKtW6iL4QV6uAEuUYBTogh2RDhmVJeunFW1blbJ55PzZ5ZmpHg8Gl2k2JgoCM7jhJSywys4ERW8qEpeVAXPVs2x1XBs1Xx7lcJZYfAUR8bkZmYWzW5s/HTe1FVzJ2xZ3LBxftXaOeUH1yz8esXc5dOKV0wvWT69ePPi+t6zh319F17daX1y8+Tru609Z35o+XHz0+sn+i/82X+16XXvjRe9Nwe7rgz2XBu61/nwTufg3VuDd7uG7t0aundr6O7NR7c7hnquP+q+/KT7/JOutiedZ0Zunnx68++nN/58euP3Zzd+e37z9zc9f727c/x559GXXcdedB6/0/LNleM7+q/98KTnSO+1n4ZuHX03fM7/7PK7x+ffPb7wZujcy4H2533NI/dPDd/5+3HP8YEbv/d3/Np3/VD/1V96L//04NKPDy79+ODiD/cvHHxw6ceByz8/uvbrkxtHnnf9+aL7rzd3T7y5f+Ld/ZOjfafH+s+MDTb7Blt8gy3+gSb/w2b/YIt/sMX/sGms//Tog1Nv7598c//U6P1To/dPjj44+a731OiDk28fnHx959jLnuOj98887Tj6/do5SxvS180qXjEle83MvPWzC/ctbTjz9coLh7ZsXVw7KStqQUXiwsqk6QXe+rTo8tiQIre5wG0ujgkqTwwrTwoviQ8t8ATnuIIyHUGptiCPNTBYJVZzQD6VxKeQ+XSagE7nM8YjHEwuCHKYIJsBshkQmwFz6DCPweIx4HHvyKUzeAwmnwnyGUwBkyFgMkQgKIUhJZsdwGNreWyjkG2V8kLkglC5YJyL4TJehIwTrRZEyPlhCmGYShqmCVByuAQEkoTGgDgsDQBYALBmennHL1vP71/Svnt2684ppzY3HFtX88fK6l+WFB+Ym7GuyjEnVlkTDGXKMEk8ZJoEXaijlQex66NFk9zSaXHK2SnaBenG93KsHxWFLauwr29M3j2/4KfP649tmXP+wLLuI5sGzux51Pb14/avh899O3Lh++eXvn957Ye3139+d/PQWNcR/53j/nsnffdO++83+wfO+Ycu+x9e8Q1c9Q13+18/8vvevvX7n/v8z3z+52O+kXejL96NPnv97tU737M3o09fvnnY073rw3nVnqCqGEN+hKgmRrtpRtn2uXX7F0/dv3jyN0unH9rwwaGtq75cvmJ2zfSG8lllpXPziuel585MzpyRlDE9OXNaRtaUnMy6wvTyKeUNC+snz6+tW9xQN7+msq6gKCk222nPjorMDg7JMlozLSF5lpB8Y1C2IShDb0kLNCZpdQk6baJBn2o2pGk1sRqNVxsQq9PE6jRxRk2cKTDerIkzqWPMardJ5TAr7RaVzaKyWVRRJkXUv1yMNCnCTMoQkzzIqrAahBoZnauBBSFSRaRSHSFXBPH5Vj7XyueYuWw9B9ax4EAWrOOwdTyehstVwDCfQmGg0UQAIAIIMgJNx2EZeAyERgrRSB0eE03DJ7KImVxcoQhTJUdPMxA+CKd9bqevclHWuSnrPbQNXtrmOMbWBOYXieC2ROa4X9yeQNuVzNiVCu5KBXckM7Yl07clM7engDtSoZ1p8M40eHsK+C8XWdvTeVtSRWtTFZ+m6N5PDpmTGD0l3l3tjkkyhEZLA0MFsiCu0MphBXPAIJgSDBMcQlqKmpOnF5cYZZVmeY1FWWOWl+nFhRpBjpKbIuV4+VAok6rBY0VIJAtAMACABgB0BJKJwXDIZAkEASQMhozF4tEoNAJAIgAkAoFAIAAAQPz3A4EAAAAAAAQAoAAAC4w/PoVk4Ih8OsSnwxCeSkURiAAWB2CwAAaHwBGQBDyKOP40Ix5JJiApBBRlnItUPHPcII4fqVJwzPFoP0TmwhQencii4iGIKhBz1QKuggOLdSqThKdgkkASikRC4MkoHBWDp2JwFBSajEJT0BgyBkNEo4loNAGFwiEQWAAgozB0LJGCxJMReBYJNCn08VHeZFtctjc1x5uaYU/IsMXnuJJzXMm57pRsT0qWOznbm5abkJWflJObmJMdn5uTkJedUJCVUJCZUJiVWJSdXJqdUpaVUpqRUpqaWJSSUJieVJybUVFWUFtVUOkMsTEJDAKSQEARSVgyAU0cbyUloIkENJGIIpLQJAqKREKT0AAWjcShkTjk/6PsLKOjOtuFvWf2uGwZd59MMpPMZOLu7u7uRgjutNRLaSnWYgUKLZW3tKWFtkBx90CI4pIE4h4is/f3I23f93zfOd9aZ9a1njV7/5i/19z3cwtAphDoFIDBAJEA95CltStqi+ozYrPTotOTwpJCPYKd9RY7lUmjNKrkdiq5nU5tdLCzmE1uZpObndZRKdOpFXq1Qq+QauQStUggE/FEEr5YyBPDbB6FBBOJEAByKEyFQu9nZ43RuiSonOMVzokixziOIVziEK42+Ab5hS2uKP5kWdmmJfkfzc9eXJAcFxpqNPvp3ZM1voVS71KRd7nYt1ziXyb1L5UGVYiDqsTBNYrQWm1YtTGs1CU0Jzwut6K06s3F8z9eWbd9be2uNyq3Li3c9/b8n7as+3x19fr5eVtXVHwwP/fYvg2Tj67hPffGH12denJ98vG1az/vaj753XD7lc7Gc6NPmqZePhx+2tr3uHnoxf3BF/f7nrX3PWvve9Y28Kxt4FnLwJPmgSdNg48bhx/fHH5weajj3FD72aG2Pwdb/+i/92t/0y89jYd67/w43Hq0786vr24d7r179FXj4bsndjy/eXCo4+jLpp+e3z70qvXo4ONTfQ//7G4/1t1+vKv9WFfb8c7W452tx1+0/tHz4ET/wz/7H50cenJ65NnZsRfnxjrPT3Vdmn11dfbVVVvPNezVNaznOt73d5a17zr+12Xk1dlXV2ZfXp59dWWunfHvpsYrc+9tL69gPVexV1exnqvYq79eTndfmu66OPn83MyLi7NdV84c/OjdmuSPF2Str0v5dGHG5yvyd68pPrRp6fWft/20ZWVdkveS3LCVRdGLc8PrUv1LY9zzw6x5IdaCCNfSWI/iWI+CKLfcMJecMNfMMLfUYNeUIPcYH5cAJ4NZKdHwYDnMUiCwnIPIuKiUi0g4sBhBxAhHjPAkqECE8kUcgYgjEHF4QpQrRLkiDk/M5Uo5XCmHI+Vw5xZ06IQCg1hoLxGYJDyzXDCXTfXWK7x0ck+txEsr8tVLvLVSb73SU6/0MtoZlQoWicwASTw6AwVBDgDkBLl9sbZm94qC3cuS961IOvhG1vdv5X6xMPGtdNcaP2m2iZmkBrONzBI3YV2gdlGEw/JYpxUJ5tWpruuyvD4sCtxUE717Uep3bxX/vmne2d3Lb3///oPft768uG/wxrdjjYcm7v00fvfQWPPP462/TrQdmbr/m+3RH7bHx2yP/ph5+LvtyUnbk1NTD0+Nd5wcbT891Ha6597JZzdPPL19+uX92wOvng4ND7waHukcGukcneganXjc0/e8b2Bgcurl4PCL/sFXQyP9nS/uHftl39uL1jdkLcwIKImwLEoL3TiveOey6j0raw5/sur03o9PfvnZoW3bVlcuqc5fWFq8Kid/VUrGv72Ymt6Qk1mXn1ZaX1C9oqJ2ZUXlm/OqV1SUlGVmJcZkRoTlBgfn+fjmunhkuXrmOrtnO7qmOrmlOLkmOTonGp3iTE5xFnOS1TnF0RRrNEUbHaKM9pGODtFmY4zVFGc1xTrbR1kNEVa7cBd9iIs+0EUf6GIXYNUFWPX+Vr2/Ve/rove26jysWlerxmKU6Ox4UrNE5arQeKg0Xiq1k4Bn5KIOXFSPQGo2U8VkqNksLQxrUFSFolI2i0uhsAgEJkBgEUCYROKQQQEFkNMAExP0Q6jxfEa2hFkko1UqwYX2pDfdWRuD0C2h0JYQxrZQ5mfh7O2RyO5o7p443r5Y3t4Yzt4YdG8svDcW/jIe3Z/A+TKR+2Ui/8tE/t5E3p547u443u4E3hcJnN1x6O44dHc8d3ei6ItkxfYk7aeJpvcS3FfF+zdEB5eHheX4hYY7eHgrHd2kOmeJwiKWWCRCJyHqgDCcOAx3IdtHBIVIOLFKUapOnm4nT9XLk3TSOLUkTC70EaCOLIaaTBITQA5AYAMABBBREoVLZ4gRRCUQAhCDCTGYdCptbhcxkUgkEAgAAQAIAAEkEkAikQTOfUhEkAgQSAQiiUBkkCgChKOTqezkGjlHhFJYLCKdBlAoAJkCUKgAlQJQqEQ6jTi3nZjFIEFMMjwXJtKILDoIMcnof6zUECF0PkzloQwhH5EKYDmHJeFz5HKxTi3Vi1ApTEOYIJNFpDOJFAaRxCSAbBD8x4vMv9VIIxLJAMAgkiEynQGQaQCZz+CYNY7RfhFpkSlp4SmpIYmZkWmZkWlJQfHp4SlZUekZUelpUenpMZnZCXlZyQWZSYUZ8QUZCUUZicVpCcWpCSWpiWXpKZWpyRVJCaXxcUUx0QUx0bkpiSX5ufNKCupyknN9XXxgGkIHGWSAQiFQ6SQGFaT/k0elABQKQKEBFApAIQFkMkgDiRQiQKGDbJjG5bLEMcEJy+tXF6aVxAUnRvlHRwdEh3gEO9tZ9UqTRmlUKwwapb1B5+To4OLo4OJgZ9GpjTKxWiKUi/gyAVciFsjFQrlEIJEJpQKeiMlAQJBNJHGIFDGDY692itBYE8SOsRxDNNcUz3VM5JgSJE4xSoeAAP+IRZUlG5ZVbFpW9NGC3EVFKVHBQQ4WP4N3hl1QuTKgUupfJQ2olvhXCP2Khf5lwoBKaUidMny+JqLOEFbpElnqH5Ofkla0sLZmw5qFW9fWfraq9LOVpZuXlBxcv/z7jas3Lyv7qCF/fUP+phVlz68etb1otPW2jj+8Ovui8cnlX47u/rD33oWXTRcH7t+YfXV/sqt9+Om9sc72kRftQ8/bhl60Dj1rHnx6d+DR7f6Ht/oe3Bh4eG3gwcW+ttMv7x57fuvw02v/enjxq44zex6c2/vg3Bdtp3Z2nPni0YX9jy4ceHTx6+fXv++8+V3XrW9fNn7f1/xTZ+O/Hl3/9vmdn3vuH+t/dHLg8ZmhZ+dHOy9PvLw+1Xtrur/RNnjbNngLG7yNDd3Ghxv/avAfuYMN3MT7b+L9N7G+G1jfDbzvJt5/A+u7Ptt3zdZ7bbbvGvYf52zPtZmea7M9V2d6rtp6r9n6r+MDN7G+61jvdbzvJt5/He+7buu/PtcHaeu5OttzdbbnOj56796JfRsWZG5cnPNxQ8bGBRmfLc/btix3++riUwc+OH1g/dKc0IaMwOUFUUvyIualBZTHeeaHWfNDrXmhlqJI58oEr4pE76IY9/wI17wI9+xwj4wQz/RQ7+RAjzBXk4tGqudBKpipQNkKHirlIlIOLEZhEQyLYY4E5QsRvgDhCVG+AOEJEI4A4QhRrojDFcGoCEFFMCJBUTmXo+TztAK+nZBvL+aZpDxnpchdI/XSK7z1Ck+tzFsj9tVLPLUSHzu5h1buadQ7qlU8JpNForBJVIRE4gCAhk1K9jRk+xhyvOX5PtKyIG1thEOpnyrLwivxkC6MdFyV6PZGmuf7eQEfFYVuqoratTDlwOrsH98v/31zw4W9a+8e2vDw2Ocvz385fPO7iaafZtp+xR/+gT38fbbj6HT7kZmOo9Ptv04/+P31wz/G2n4daflx6O4PfY3fvbrxdde1A08vHug4vbfp2M7G33bePf7l3T+/un3sqytHvrp24rtO2ZEAACAASURBVMeO25e6nz/s6e99OTzcPTbW83qqf2pmZGZ2bHZmeGpy9PXEhG1mbGpqtO/VaEfTcNvVwfZz9y/9+PPOd96rzX+jOHNDXemBdUuPbf/g2I71x7/Ycnzflx8sWleTv6CqfE1B4eqM7BXJGUuT0pckpS/JyFxUkNtQkFFem1exuKxqZWXVW/V1y8qKitPSE6IzIiLzQsOL/IIKPXzy3LzznT1yTK4ZRrdUJ/cUs2uyo3OCyZxoNidbLCkWS7KTOcHkGOvgEG20j3K0jzE7xDk7xDo7xFrtY6x2UVa7cBe7EFe7EFe7vwU5F0HqfKw6D1e9u0Vh0nJkJpHKXaV3VahcZEpPpcosEjnwOAYeooHZKhZTxWKqIJYahhUQJKTTuRQKRCQyAYBFACGQzKFQ+CSijAI4skA/Li1WyMgSM8qltHolbbmBvs6ZscEH3hqCbguFtoUyPw9n7oiCdkZz9sTx9iUIvozn7Yvl7I2B98RAc8Nu9idwvkrif5UiOpAi+jKZ/0U8d0cMZ2ccZ2csujMG3hmN7Izm7YgTfxav/jTB8H6889pY74XRQeWhIZk+QfEu/sH27p5KJxepwUmsMoqlJqnMXiwwCDgOfNTEgx1hhjPM9OIiQUJ+mFQYqZCGKyUhMom3kG9GIC2VKiaAXIAAAQAbIKAkioDFliConMtTCYQAH+HxYC5EZ1NACkggEYkkIpFEIIAE4l/fQZD8H3sEyQSASARITCpTgPKlfImUIxayeCgVZhLoFIBEAUh0gEon0KgAlfZX1EinEulUAotGZDFIEIMEza3U+E8pwgwRm8JFqDwBIhNy5Fy2BGWK+Ry5TKwTolIuW8hhctlkFgOgsUk0Fkieq0plgWQWSGKSyEwymU4mUUEiiUCggkQGicIk0VkEBovIhEiQiC3xcw5Mj8lMDkvNiMrKjM5NDk3PiM7JSSjMiS/Iii/ITCjMTCrKTCpOTy5KTy7JSq3MSKlOT6lOTa5KTqxKTKiMj69ISalJSamJjSuOjSuOjinISK8sLVmcllyYmZQT6hcqRsV0kEED6Uwqm0pmEAEyiUglE6gUwl+Xi/R/rhhBGgiQyQANonH4kFjGU6fH5yybvzorITcuODHCLzLIM8jH7OOst9opTXKJXiHVzalxLpWqVhiUMr1EqBTypGKBXCpSSoQKAU8s4AjFPBEH4YFEBpGEkGligCRlCJwVTrESx3iBYwLXMRl1SkWc0hGnVLlLis4SERgY3VBR+snKms3Liz+cn720ND0+Itze7GfwzlD5FSuDaqX+tRL/aklgtSSoQhxUKQmukYXWqyIadFEN9tHzzNFVntHFUYkFZcUVby6et2l13WerK7evqdy8tGTn2rqft721e139J4uKPllU9E5Nxu+71o+1X8X7H7x+2jjb2TT26MaJrzZfP3Jg7NGt7rtnhx9cm+1unXh+b/jR7Zetl1+2XOpqvvD09umHN463Xfr17pkfGk9933jq21sn9t8+sff28S9uH9vReGx704ntbad2Pjy358mlvc+ufNl145uexu/77/7Ud++XgZZfhlt/6b37fdPxrS9uHBx7+EfXnUM9rUdsPVfw4UZ85K5t4LZt8A4+0oyNtmLjbfhYMz7ahI824SN3/5p6OnwHH7qDDTZiA434YCM2cBvrv431356r07EN3Px/T3zwFjZ46/868YHb+OAdfPAOPnT7b27hQ7dsAzexoUZb3w18oLHz1q9bVxZ/WJ+xeUnu5kVZny7M3LIsf8+b5d9vWPjLZ2vW12dUxrmvLYtfXRK/IDOkJtk/N9RSGOFSGG4tCrdUxrvXJHmXxrgXR3sWx3hlBVuzQtyywjzSg91TAt1jvCx+DhqjiKNE6AqUJeWw5VxYxkUlCCKEEBHCEcFcEcwTcQRClM+HUR6E8GFUgHAEMEeIcMQIKkFQKYrIuaiKz9UJ+QYxzyThmeV8Z4XQVSX20Mq89AovnczXoPDWyzy1Ei+9wsNOZVTIBGw2AySzKXQmAYSJgIAM+OjEcS66RKsyzlEUYxQkOkkSTeJUJ2mpv+H9othTn71xed87Vw+8e+Pgey0/f/zsz887z+7qv3pw8OYPY3cOT7X+Ntvx+2zH7zPtv021HZ1q+3Wy7fB4808jTT8M3vmu/9Y3/Te/6b5x8MW1r59f/erp5f1PLux5eH7Xg7M72k9vbz25s+3Uno7T+x+c/+7J1V9e3Pqj687p503nu+83jvS+mJwYeT07M45hYxg+huMTOP4am53CXtvwSRyfmsVeT04OT/Z3T3c/xl49mO1pxocfYGPPOu9c+m33Z3vWrf76/bU/bX7nh43r/vxy++lvvtm46r15xYtrq94oLFyVnbMiPXtFSubS1KylefnLivMXlufV1uRVLCguX1tTu7ameklJYU1eQUpCbnR0QWh4fmBokW9gsZdfkZtfkdUn38kzw9E12cklycma7GhJcnJKdnJKtliSTeZEo2O8yTHe6BDnYB/n6BDvZB/nZIhxdoh1Mca52se4GKJcDJGu9hEuhlCLPsCiD3AxBLrZ+Vl1Hq46N4vCpOcpTGKVVa52Vahc5SoXudxFLjUJBXY8jo6DaFFYi6IqBFFAkITJ5FOpKInEJhDYRCJMoaJUGpdClZBBBzrBj0tNkMJZUlaRgFwnpazWsz5wQT/14W32Rz/1Y20JYu+MRHZEwp9HsHdGo7ui0T1xvAOJgq8S+QfiOfti4P1x8IF4ZH8C50Ai76sU0Vep4r2JvF1x6I447q4E3u543q5Yzo5o7vZo4bYY+aZ4w4cJltXR7vUhniUBfpnegVEWnwCDu7/e1VNjdpbbGyVae7HSTizTiUU6IV8v4Br4qAMHcUQRJwh2ZsNWCPbgcj34PFcBz8rl2UOwnErjE0CEQIAIRIRI5lLoIghW8PhakUQvlQFyoULCl3LYHBqJBhJIIJEEEklEIkj8x4sE0j9SBEEygQCSSXQU4kr4UjFXzGfzeEwuj8GBSCw6gUoDKHSASgUoZIBMIdDmpEgDGXSQzSBBLArCpqJ/z7jhIwwBwhAgDCFEE6AMEZ8t4UNSLlvMYUk4LAkPlQl5SjFPIYDFXBaPTWb/7UUKizjnRQoLJP+nF2kkEo1EphDIFIDCJkFcOg8mo2wiqpeYogOScpOK85LLUqPyMmILC9OqCtKrclIqspIrMpIrMlMrs9KrsjKqszLqcjLqszIaMtMb0tMXpKUvTE1fkJKxMD6pNiGpNi1jfkZWXWJSeVpqVVHhgsK8mqzkXIvBDNNgFoXFokF0CpMM0kgEKvm/8yIZINNJDDqJyaRAKIOPMgUKga4ws3zp/FVpMVnR/nFhPhF+rv5u9m5GpVGvMCqkdnKJVinTK2V6ndqo15g0SnuV3KCU6RRSjVKmVUg1UpFSwBMLOCIhKoSZHJDAmgsWAYoCknkpXZKlzqkiazrPmok6Z6MuuRznHKlLhsYc4R8QM6+sZMPyqk+XFr5fn7m4ODUuPMzg5Kv3TFX6FCqDamVB82TB8xRhdbKQamlItTSkRhZapwir10bMt4uqN0ZWWSNKAuLyMrOLF9fUfLRi/tbVtdtWlm9eXrZ1RcU3G1Yc/Gj5luXlGxcXf7yg8OOFxU8uHsG7W7D+ByMPrk0/v9PdeOr8oR1Prx+9+duXjce+6m8+13Lm0LlDO05999mf32w9/vWmk99uPXdox+Vfvrj+277G4183n/m249Khh9d+fHbzp87bP7+8c7i/+ZeR9iNDLYf77x0aaP5hsOXQYMtPQ62Hh9p+HWr7dbT9yOC9nx+e33PzyMahtiMDLb+8uP3D2JNT+OAtfLQJG2zEhpvwiQ5srG12qBkbbf5rGup/seNdfOgONnwHH7qDD9/Bhhptg43YYCM+9D8w/N8yN2GuCR+Z+7Xb+NBtfPjWbP+N6d6rUy+v4IN3R55e/n7z8vfq0jYuzP50QcbGBRlbl+btWlO2/52aHzet2LQkvyrO482KxNXFcSsLY+elB5dEuxeEWwvDreWx7sVRzmXRrqXRbqWxHpXxviUx3nkR7tkhbpnBbunBHmlBbvFeTqHOBnedTMNlSSCaiE2VIiwpCksQRIJyxAhXjPCkHIEY5QsQzl9SRDhcNsyHECEEi2FEiiIKLkct4OmEfDsxzyjlmWV/edFTJ/e2U3hqJd56mZdO6qERe+nkHnYqs0YhQWEGSIJoDBaZwiIAMAFwUUri3Z0SXB1SPZ3yAt3Ko3yro/1Lg91TnbVZ7rqv180bvnVkquXYxL1fRhq/H7p9cPDmwYEb3w3cOjR461DfrUP9N7/vufFdz7VvXl49+PLq191Xv3p59UD31QPd1/Z3X9vffe2rrutfd974puvmd69ufd9794e+ez8MNh8abPl5/MGxiYd/Tj46+/rppekXN7GXTXhfx0zf4+nhV/jsBI5jMzg+gePjGD5us83gNhv+GsPGcWwYnx2aneidHHwx9urpZPfjmZ6HM/33sbFn+Ew/PjWCD/YPtN67+P2Br9ev/fL9lUf3bD321f4t6z5aWr2yvmpNTdW64uI1mVnL0jOX5RWsKi9fW1m8pK5kQUNR7aKi8lWVVaurKhcW5Fdk5WWmFCUklEZFFYdFlAWGlvsFlXkHlbv5F1q8Ms3uaRb3VKtHurNbuotLpqtrptUt0+KS6uSc4uSc4uSU7GhKsjgmW4xJToZ4Z4cEqzHe2T7W2S7Kaoh2cYhy1oeadUFmXaBF7+9i52fVeZhVFqPYzl6gdpSozVKlk0RmEopMfIFJKLAX8PU8jo6DqDmwCkHkMCRiMvhUKgqCMAhCRCIEghCZAlOoKJmkh2g+Aka0FM5Wcyt0vAVaZKUBftsR+dSTv8WXt9kH2ejD2hzI3hHO3RXJ3R4Bfx4B7YhEdseg++K4+xM4++PQfTHwV/HowUTOV8n8A4m8/UmC/UmCvQm8XTGc7TGcHXG8XXHcnTHcz6P5W6OlG2O170U7rIq0zgt2L/BxT3H3inb2DbT38NK6emtd3DVmi8LBJDfYS7V6sVIrlmqEIq1AoOPx7Dhce4RrD3Mc2KgDCzEwWAYmZMdG7CBEx0aUbFjGZInpTCGNIaAzhUyWBEJUPIFBKndUqQEJVypAhGwaTCKQ524YiQBABAjgX63oRBIAkgEShUChEKhEAgUgkOl0SCyQqaRqEUeEMlAOg8NncBAqxCAxaQQaBaBQADKVQJ4rwKGBDBrIoJOYDDKLSYZZFPQ/9i/yYboQZYpRppjHlgogKcoQIgwBhyXmQTIeKuNz5FK+SspTSLhSDgNlEmhskAqBFDaRCoF0FkhjgdT/9CKZSKSRKDSQSiXSGUQIInMgEKUDKJepstoHJEXl56fXZSZV5aTWZCdX52bMy82Yn5VWn5E+Lytjfk7WgtycRTnZizIzFmZmLsrMXJyeuSQte2l69rL07GWpWUuS0uZnZC3MzJqXkV6TlV6TlVZZUTy/JKdMLVLSCDQ2FYJoMBWk00AGg8ycq7v5x4tzeVQyQIboMB8RoCwelylggpBKpK8snFdbujDCPzbQLSTYI8zPGujq4G7Smu1UjnNeVEh1CqlOq3Kw0zqqlfYquUGrstep7TVKO7lELeLLuKhQwBFyIS6TCoMgm0jmAyQRgaHl24XqvHKVHvlSjwKhRwHfo4jvUSJwL5R5ZGtdogND4usryzasqN60rGj9/OylJamxYSF2jt46j2SFV74soFoSUCsNnicPq5MGV0uCq6TBVbKQanV4nT6qwSF2gSm6zhpd6R1TEJ2UV1Vc9s6S+s2r67euqt62umrLivJdb877aeu63evqP11csmlxyXu1Od9sWDXWfhXvuz/++Obow+uvXzS2X/jx/A9b/9j74ZlvNrWcPNh04qvLP++8cviLjvM/Prx0+MnVI92Nx/pbTg93nJ98dGXy6dWBjrMDD84MPTg72HFqsO3YQMvR/uafh1p/GWn7dajlp4HmQ33Nh/pbfhxo+Xmw9fBQ26/jHX+8un2o6fhnLad2DrUdedX0c3fT4fFnZ/GhRnz0Hj7ajI23YyNts6Ot2Hjr3/PB7+Fj97DRpjnwv098tAkbuYvN+XKs6X/g3n/DaDM+2oKPNGOj9/CRu7bRO9jw7Tlm+q7P9t7AB+7M9jae/Oajt2uSNy7K3rQwa9OCrM+XFexaU753Xc2hT5fveaumLslndVHsmpL4dRXJS3Mj6lMCS6Ld88LMJRHW0ijXmkTvyjiv4ii3smjP8njf4hif/AjPrGDXjCCX9ECXFF9LvKcpzGrnqpXaiRAFQpcjDAUKSyFIxGKLIViMcMQIVwRz+DD6DzwIEsCwCIJFMCxBIBkHUfI4ah5HK0ANItQk4Vjk/H/iRXeN1Esn99HJPDViT43EU69wtVOrBFw6SGSQKUwqlQkSWQDgolZmhASkB/oURIXUpSWsLMr5cF7VhvqK5VmJWZ7GBLN89+qKkTtHJ1t/H7r9/Xjbj0P3vhtqOjR875fhpsODTYeHmw4PNx0ebf51pOXwaMvhsdZfxtt+HW8/OtFx9PWDo5MP/ph6cnzq+amp56dmn5+ydZ7Bus7gnWfwrrNY1zms84Kt87Kt8wb2shHvuYf1tc8OPpsdH8BtrzFsdgrDJnHsNY5PYTYb/hrHxnDbMD7dh413Tg8+meh9MNnzZLr3xezgC3yyG596ZRt/ZRsbxF9P4aNjk51PH107/cvujbs/WPP951u3v79xee2qRTVrG+reKi9dnZu7NL9gZUnJmqKCpWUFCxvKFy8qrV9QWLqstHx1ZeXCgvzS9OzstOLkpNLYmLKIqPLgsHK/4HLf4HKvwGIX3xyrV6aLd4ard5aLR6ara5ara7arR5aza5rZmma2ppnNKY6mJLNjirNjisWU6GxKdHaIM9vHmA1RFvtoZ4coiyHC2T7c2T7Uog9wsw90t/dzUpj1Ao2Br3QQKOz5Yg2MypksBYOpYrPVMKyCESUMK+ciRRaTR6PBIMgEAIhIhEkgRCLNlTpCIFHLogbK0DSDrNhBVmUnWOLAf89VttlX+Zm/dKu/YIsfZ0sgui2Y+1kI7/NQzvZweHs4tDMK3h2D7IlB9sUh++PQrxLQg0ncb1P436QKDyTx9iZw9yVw98Zzd8fxdsXw59gZK9wRK90cq/ko1vhGtHVRhGdZkG+ap2+0s0+wo7evwdND6+KmNltVJmeF0Ulub5TrDVK1VqzQCqUagUTLE2m4PC3C0UKoho1oWLAe4uggVAOhajaiYiMqmKOEOTI2LGGxpGy2DIIUMKLl8YwSqVmpBNhUmEWFaCCdCIAEgEgkgCCBSCQQiABhrir1Ly8CZDJAIQAUIpHGZnPlUo1aphOif3mRy0BRGswis2gEKhkgUwkUBplGA/+S4j/QQTYd/Gt6OETjIwwhhyXhsqVctpTLEnMYQoTORxgCLkvCh+U8VMZDpWKuXCnW6uR6MSpmgQwWkQKTaBBIh4gMFkhngTQmicokU+hkMhUEqUQSmUAiE6hUIpNGgGgATAcQMaJ3MgTqVF5mh+D4qJL87IV5WQuz0udnZyzMzliUlbE4M2txdvbS7Nzlubkrc7JXZGYuy8xanpm1PD17eXru8vTclek5K7PyV6ZmLc7KWZyeUZeZVp2XUZOXXrGwell5TqmSJ2ODDIjKZlNYNBKNQWYyKUwKgUolUikECnXuX8JcRRJARRioiCNGmVwOnUcFGHq5sb5icUlOtZ9rsIfJ28c5wNPRx2pwNeudDWpHlcygURi0SnuNwqBXm+w0JrXcTiXTa1X2OpVBKdWIeFIOLEDZfD4ihJgImcQiECGQLABAMQg5yC2JBv9irV+pzKdU7FMm9K4Q+lSJfcoU3nk6t/jgsMT6yrKPlldtXl68viF7WXFKQnio0eJr9E3XBBQrg2slgbXS4HnSkHnioCpxUKUsqFIZXKUNrzVEN5jiFzrG1ltjq92iigKis7Mz85bV1Xy0fP6WNfXb36jbtrpy07LSbz9ecfCjZVuWlX3cUPDxgqL363JvHN73+uGNyce3hjuuDN2/MvXiVk/zyc5bvw22nn548VB/y8nJx1cmH12ZfHx1pOP8cPv50fsXR+9fHGm/MNx+frD9fE/rmVetZ3pbz/S2nOxtPt5377fee7/2NR3uu/tz792fept+7Lv3Y1/zT/0tPw+0/DLYemSk/ffRjmO9TT/dOPLp48tfjz088eLWD91Nv0x1X8FHm/GJNttIy8xgMzb1EJ9sxyda8YmWfzOnyf/r8S9a/heMteJjrfhYCz7Wgo3dw8aabGN3bGN38NG7+MgdfKQJH7iDD95rPLFv/YLsTxfnbl6YtXF+xrbFeTtWlnzxRuW/Pln67UeLVuRHLsoIfrM8aU1J/OriuOX50QsyQ6uTfEsiXUqj3CpiPcqiPUqjPMpivIsjPUqivYuivHJCXbOCndMDnVN8neK9HGI8jRHuJi8HlVkhMAhRDReSQUwhnS5ms6UIKoZREYwKIUQAo3MIEUSEomIEESGQGGaLYbYMhRRcSMOF7ASIUYw6SbnOcoGbWuyplXlqpD56ha9O5q0We6qFHjqph0Fjr5BAFDIVJDHIFAYBpAOAQSKK8/OO8XaP9XFPCfTNiwxbkJP5Vk3529WlCzPio0zyGCfpsV1vY91Xpp+cmnl6HOs6OfP8z+mnJ2efnJx+cnL2ySns6Wn8+Vn8xTn8+Rn8+Rn8+Vn8xRn8xVn8xVns+Tm86zz+6iL28gLWfd7WedbWedr27JTt+Rm8+yLeddnWdcXWddPWfRt7edf2qnm6//H0aI/t9bhtdnp6dmYKs03jthl82mYbw2eH8Kk+bLRzdvDxdN/D6b5HMwOd00Mvp0df4jP9OD6C20ZnJ8ewiSn89Qw+MY5P9Pc+unvhyPff796+9b0Nqxe8sXz+uoV1b1aWrcjPW5yXu6S4aEVF6cqq4kULyhcuLqtryCteWlK2tqp6cVFRRWZuXnppWnJZYnxFTGxleGRFYGi5f0i5f2i5T0iJZ2CeZ0Cuh1+um2eWi0uWi0umq3ums0uqxZpmsaZZLKlmpxRnc7rVnO7slGJxTLYYE8z2cWaHGGeHWIspxmIf7WyMNtuHOekDXB2CPE2BTipnLV+t58sNfKkO5UvpDD5IEpBJEjpdTKOJ6HQpkylhs8QspoBOQ8lkiEhkEgCYREKoFJhMZoEkBoHIJBD4IGCCqOEKfqZBVuWkXOmh/TDAbmOQ+hM/4QYf9BN/ZGso77NQ/rZg7mfBnB0RnF3RyBex6N44dG8svC8O3h+PHEzifpPM+y5V8G2qcH8id08cZ188Z18Cf088/4s4wa4Y/q4Y4a446fZ47afxxndjXVbE+NZGBOUGhcZ7BYc6B/gafbwNHm5aZ4vSwUlucJTpTVKdUaozSDR6kVIrlOkEUh1PouYIVAhPCXPlLETOQjQoX4Pw1BBHyebIIFQGoQoYlbLZYiZTymYrYUjD4Rj4fJNI7CSRAFQCkwYyKSAdJFBAAokEkkEQnKtCJQDAf3iRRAYoRIBCJrFQRKSQ6VRinRAVc1k8HpvHY/M4TA5EhWggjUQAyQQyjUSjkebKMplzwSKDPHe/OLdwioswRByWlMuWclgSlClGaAKUxucwRVy2eO4lwhahkIgPi1USnVFrUgoVbBKTSSDDJBpMYrKJTPacGkk0JplKJ1NoJDKdRCMTSGQCjQKwQIBFAWAhW+PtEpWWVO1ujVfLvYODcvNyluZkLc0vWJWTsyIra3lO9sqcvNV5BWtzC9bm5K3Nzlmdm7MmJ3dNdu6azLw1mXlrMvLWZOSuzshdmZG9JD9/eV7OgpK8hvrK5UvnrVqzYG2UX5gUFnCobJTKgiksNpXJJNPpJNo/Tf1zAwfmoBFoLBILZXAgKgxTUAYRsjp4LKpdUZBR7uMSZHXwcDN6OetcTGonB7WjndKkldsb1CYHrZNBbbLXOBrUJo3MTi3Va+V2aplWwpdxIT7CnBt/ymNS2SSQCRAhAkUAkMRkjkXrmWkILNX4V8h9KyQ+FWKfKpFvtdi3UuVbaPBMCglPnldR+uHSyk3Lij6cn7mkKCkhPMTRxc8SnO0QXqGPnK8IrVeENcjC6yUh1dLgKnlwhSa4Uh9WbR9ZZ4yZ5xBV4xRV6Rxe5BmeGZuQVV1a9vaieZ+urv/sjZqtq8o3Lincvqbqx81rvnhz3ob6/PXzcj9dXLL3nUXPrvw++eTW9PM7gx2Xhx9cHnp44eW9E0MPzred/9f9i4fGHl8Zf3J15OHFoY7z/a3nBtouDLZd6G8939dyrrf1Ql/HlZ62S69aLvQ0n+ltPt3XfLK/+Xhv09Gexl97m34daDk62HpkoO3oQNuR/tajQ+2/97ccHb1/YqT9j6dXv715dMuL69/1Nh/pbvploOPE9Kvr+GQ7Nt4+M9SMTT7AX3fgk23/Pyba8InWvxj/3zDWho23YeOt2HgLNt6Mjd/Dx5ux8WZs7B42chcbacIH7+LjHU9v/7ZpZckH89I2Lcj6uC594/ysbUsLd6+t+Hb9gh8+WfJ+bXptovd7tRmrimLXVSSvLIxZkhPekB5cHuNZEulWEuleEuleFu1VEedbFOFeGuVVGu2VH+GWG+aSHWLNCDIn+5kSfE0xXo4hVjs/o8pNIzWKuVourEJhBYJIEFgMw0I2JGRDgv9ACMFChC2E2SKIJUbYcg6k5sE6AWIvREwSjlnGsyr47mqRp1bmo1H46ZV+OoW3RuypFnhoxZ4GpVmj4DAZVBBkUqhMkEwFAC6DblLKjQqRnZhrJ+I6ycWeenWI2Zjg6ZLm6x7vZnTkkvJDzC8af8OHm14/OYV3X8BfXsS6zuFd57Cuc1jnWduLM7PPztqen8e7LsyBdV7AOs9jL85jLy7YOi/Yui7Yui7Mdp2zzfHirK3zHNZ9Eeu6jHVdxTpvYN238Vd38Vettv5H2FgPPjOGY9MYPjOL22bwmWnbBDY7ik8P4uMvij7y4QAAIABJREFUZwafTvU+mul9NDvw3Dbaa5scmp0etM0OzM4OzdombRhmm8Ft0/jsyBg+MYRjozOjL5+23zv567FN729e2bCmvmJ5ZcmyitIVpUXLiwuXVpQuqy1ZtLB80eKS2obcomVFZWsqqpYUFldn5RdnV2SnV6Wl1CQn1cXG1YZH1YRG1oRE1QRHVvqHlfiFFvkGF3n75Xt45nl45Li7Zbm4pFmt6VZrurM1zWJOtVoyrJZMi1Oa2THFbEo0mxIsjvHOxjiLY5zFFGMxRTsZwhy1/i72gR7GACelRcdX6wRyHU+shDhCKo1LJPLJoIhOF1KpfCpVyGDw6XQujYaQSBCRyCYQIBKIUCgolQaRKUwiSAcIdABgAgCPAOhpoA+PnW0vW+pnfDfM+EGIZn2Q5KMA7oZAZFMwuiUY/SwI3RHM2R3J3R2L7otDv4xD9sXB++KgAwnIwSTuXLx4MFWwP4G7L5bzZTxvX4Jgb7zgi1jBzij+jkjRjhjFtjjD+jjLmhjPeREB+UEh8d4hIa7Bfk4B7gYvF42zRWVyVNgZZRp7sdIgVBpESnuRyiBQ2PHler5MyxWrOUIFwpfDPAnEEbNRERMRMxExC5WwUAkbkUCwBIJkECSHICUMqWFIhyIGDurI51tEQoAMMMggiwzSiQQKkUAhEkGAAAAAQCAARIBABAAQmFMjSAbIRIDKoHNEAqVKbqcUa8VcOQ/ic9k8PsTnsXkcFgeis2lkGgmkkIhkKkid8yKTwmJRIRYV+rvHn8um8hCGaC6DCtOFEE0IU/koXcBliXmQhMOSIAwRxBTALAGXLVII1XZKg0Igg0hMFpECgVQ2kcEmMtkEJovIYIN0FplGJ1OpRDIJINFIdDYVoYEwCLC5bLm/W0xWcnV+zpK4mCpvz/SE+Nrc3JVpaYuyc1fm5K3Oyl2Tm7c2t+Ct/KJ38gvfyclfl537Zm7um9l563Ly1mXlrcvMezMj743MvDU5hWtz81YW5C6tKF6xetEHn773+UdrPqrMKtMJFAI6zKWyOFQWh8pCaCwGSKUQSP8MgaMSSFTCX16kAlQGkcEisyEqAlFQDkMY4hPVULUsJSbHxyXIxehltXd30jgbVY72SqOdwqSTOdirTUat2aAy2qmMdkoHtVSvkdpppHqlWCXiiFEmB2FyeJAAZaI0MpMMsgAiDJCFAElCEbja+eTaB1dqAysV/pVS3yqpb40koFYSWKMPKnMMyIiMzWyorvhoeeWW5cUfLchaUpQQG+xvsnhZAjMdwsr1kfWK0HmKsPnyiAZp+Dx5WI0qtEoXUmEXWu4QVmkfUWUfUeUYUWmNLvOOzguPzcjPzl9ZX7th5bwtqyu3rCzbtKLk44V5325Y9u2G5VuWln26qPiTBYVbllWcObh16vEtrPve2OMbPS1nezrOPrvzR3fLyb72M49vHBl/fgPvbx59dKW39VxP85melvMDbZcH2i8PdFwbvH9j4EFjX/vNntarPa1X+lsvDbSc628+3df0Z9/dYwPNxwZbjw+2Hhto+6O/9fe+lt8H244Nth3razo60PL76P0Trae/uP7rpt7mI31tv3ffO9r34M+ZwTv41H1srN022opN/j9efN2Gv/73IzbZhk20zvG/kOJEKzbeahtrtY232cZbbOMttvFmbKIZn2jGJ1qw0abZwdu2gUZ8vH3o0YW9Hy54oyxu88KcT+ozPp6XsXlR3q415V+9N/+HT5ZtWlJYl+TzXk3621Up71SnryyMeaMscUVBTFW8b0mkR3mMd2mUZ36oS0GoS1GkR3msd1msV2GkW164S1awOdXfIdFHH+uhjXDRh1p1wRatn1HtqpaYpQInuUQvFMhRRALBIggSQbAQgvksNo/J4rPZAhgSwZAEgWQcWMFDNQLUIOYapXxHGc+iEFiVPFe1wEMj8tJJfbVKP53KX6f01Ui8NCJPrcjTXu6sU/DYDBpIZFFpEI3OIIFsEJQgkJwPSVGGFGWoeIiaC6kQloEDO0v57gqhkUd3k7G/3rBseqgN722cfnFptuuiresc1n0Of3ke776AdZ23vTiPdV7Aui79m86LeOclvPOvNV62rku2rgtY1wWs6zzWeQ7rPId1nrc9v4B1XsJeXMW6b2Kv7mI9rba+B7bhTmxqEJ+dwLApDJ+dxaZmZidmp4ZtE/2zI91TA88me59ODzzHRnpsYwPY9BiOv57FRl/PDE/Ovp62YbMz+OxrDJ+xYa9H8KkBfGYIn52aHB6/d73pmz3fvr1qfWXRouKCheUlKypKV1SWLp1XtmRxxeJFRdUNuUVLi0pXlVUszi+szc4vy6vIy6zJTKtLT6lPSqyPiZsXGVMfFl0bHFkREF4SGFYSGFrqF1jk41vk41Pg5pbl4pLm7JxqtaaZzSlOjskWpzRnS7rFnO7kmOxoSjI7JZqdEs2O8WZTrLM53uIYZ3aItNiHuplCPIz+TipnvUCj4UqViEDChLkkCkokckmggEYVMRhzUuT9LUUWAWATiSiVglAoEInCIoJ0AoEGAFQAoAEgk0DmAkQ5SLCyKAlypN5d9naYZn24YmOkeFMEf1MwvDmA/XkgtCMQ2h0G745GvoiB9sTC++Kg/fHwgQT060TO14mcg8ncr5J4++M5c17cG8/fG8vfEyPcEcH/PFzwWZRic6z9ezHWpZHexUEB8V6B/hZ/N6Ofq72vs9bdrHRylBvsZWqDRG4nlOn5MoNAbs+XOXBlBo5Uz5FoUZEKFchQvgThzd0UCNlcIZsrYnPFbETEhkUstoDJkEJsHY9rEgsdRUIDB7WDmCYUcRHyATLIopBZIEgDABIAgHM+nINA+MeOBBJAIgEUIkBHIIlK7qBRGlUSnZSv5CMimMFBGVwumy9ABDyEDzERGoVBIlIoRNrcqiMmhcWksJkUNpMMM8kIm8plUbgsCp9F4UE0AUQTwjQhTBcidAFM4yMMAcoUc1gSFBIjkJgHicVcuVKkEsJCiMxik2gsIoVJoEFE1pwXWSCDRWbQSXQqSCUTqTQyi0pmkwG2AFb7ukUWZNSV5C/NyV6anb0iPX1xTs7K7JyVObmrs/PWZBe8mVOwLjt/XU7e23kF7+QVvJuT93ZO3lv5he/mFb6TV/hOXtG7ecXv5ha9lVv4Zn7h2uKSNeUlq5Y2vPvJ29t2f7Ln7UVvBpi9BDRIwkZRCoNDZcIUOkSh00EyCSBQiCCFAFKIIJXwD2QGyGBTIIgKc1l8iMoRwvL48NSa0gVRQQl+7qGeFn8Xo5dR62xQmvRye73cqJXaG5RGe5VJK7XTSQ16uUEj0WskerVYKxfIBbAQZXAQBsqHBDAdppKYFBJEIMIAKAAoMprIw+BX4Bheawir04TUKYPmKYPnK8MWaMIbHMKqLEHZMfHZC2urPlpWuXl50YaGrMWF8fGhAWaLt3NAhiGoVB1SIw2skgXVSMPmicPqFGE1mtBqu7BKh/ByY1iFQ3iFKbLaHFntEVflH1ccFJWWEJ86r7T0/WV1n64s37a2Ytvaig0L8j5fVfHz1jd2v1mzeWnJJwsKPl1Ssv2N2vvnDk+9uDv9srm3/VLP/QvdraefNh4beHC5t+NCb8eF1913xp/d7O+41NN6oafl4kDH1f771wce3Bp8cKev405v+52+9tsD928PP2gc6rgx0Ha5v/XcQMvpgZaTAy0nBlqOD7YeH2g7NtB2vKflj8GOP0fu/znccXyw7Y++5qP3Tu5qPr2np+Xoq+bfnzcdGXx8Fhtpxicf2EZbsYn2/yLFqfY5sNdt2Os27HWrbfLfYJOt/0NM2frfMN5mm2ifnWifnWidGW+ZmWiZHm+yjd61jd3Dx5ttg7dnBm5jw82zg/fO/vjZG2VxH9VlbGzIXl+XtqE+8/MVxV+8Wf39hmX732tYmBFYn+K3ujBmRWH0e7UZx/asP7LjvVVFibHOqihHWVaAU06wc06Qc2G4W2m0Z3G0W16ENTvUkh5kTPUzJPvo4jy1US66cGdtqEUX6Kj1NijdNHI3rcKilNtLxTqhQM2f21QskPN4Ug5HykFlXFTB46h4XDWfpxPy7CV8k0xoVggtCqFVKbQqBa4qgbtG6KWV+GqVPlqFr0bup5X6aSU+eomXQe5qUIlRNosMMslUBpnCIpEQClXORdUSjlzIkvMYCi5bxWNrOGwdytahLD3MsIhgI49SkxLS3XIOH2qfen7F9vIy9uoC9vIC9vIC1n0R676Id1/Euy9hLy5hLy5hnf/JXKb0sq3zoq3roq3zgq3zvO35WduLs/iLC9iLS3jnFbzrOv6yEe9pwntbsYEH2GgnNtmHTw/Zpsdsttezs5NTr0cnRvomh15ODnS9HuicHno5O9qHvx7BpiZsM5Oz2OsZbGIKf/0am31tw2Zm8ZlpHLPhM5Mj+NSg7fXA1PgQPothE7b+5703zt7csfnLBXVrSwsXVpYsnV+5YmHl0iXlCxYWVi7IK15eUr6ypHxRfmF9Xkl5XnV+dk12Zl1WxoK0lIVxCQ3RCQ2RcfNCY6pCospDIstDIsoDQ0r9AkoD/Eu8vfPc3TNdXdNdXNIsllRHx2Qnp1SzOc3RlGIyJhmNCY6OiU5OiY6meAdjtJNTvJMpxmyMdHWK8DCHuth52ctMOoFaw5UoYJ6IzuaSqRwSmUchC+lUIZ0hmAsWqVRkrtCGREKpVA6NxiaRaAQCDSBQAQIVIFAAAplAJRPoDIDEBQAxABiIQBAHzNEx57vBbwbzN0SIPgnlbA6Gd4agOwPZO0JYOyOhnZGML2JY++Phg4noN0m8g0ncg0m8b5J4X8Vz98ciX8Zxv4znfxHL/SKGty9OvCNSsC1cvDVa80m841sx7g3hflm+fkEWb7PO1aB2NWrdHTUuZqWTSW7QixV6sdROJDOI5A5CuQNPYoeKdLBQC4vUsECB8KQIT4xwhShXgHBEME8IcYUsVMCCBSxIxIZELKYcZjvJxMFOxjCz0V0uMSIsR5jtJuQBDBpCo7BIRBqRMFeGSgAIAEAEiMS5Nn8iSABBAokEUECARiKwuYhSLTfp1GatwiThq1GWCKLzEJaAC4sFHKmAI+UiEhadRyayQYBOIjCoIJNBYs9BJ7IZIJtJQphklEnmsChcFpUP0YUwXcSmCdiUv+pxkLliHLaYw5bwISkfEgthCY8lgCkwE6TTCVQ2yIDITCaRygLpLAqbSWJQiVQSgU4lQSQCGwBYEEvh45mYn7ukpHhFTt7S3IKVOQWrcvJXZ+WuychZnVvwdk7B29kF7+YUvJtb+F5e0Xv5he/l5r+TV/h2QfG7xWUflFR8WFzxfkHp2/nFb5aUv1lV/XZ93dsrl65/Z83GD9Z+snHdxq3vfFpfUGkQqQUMRMhG2SQmm8RkgnQGic4gMyggjQJSyEQKiUAiAyCVQKISQQqBzCAxEDrKZfF4bD6HzlUKtJkJObUl9VGBMZ5mX3cnH2cHd6PW7KBx0skMGqlBLTGoJXZqiV4jtdPLHbRye4VYKxdq5CK1hC/nwUKEyYWZXITFY9EQGpk9N+aGAPIAUEjlOdv55jlF1BmjGuyiFqnDFihCG9SRi3QR843hVa6hedFx2fUVFeuXVH26pHB9fdbigsSUiDCr1d/ql2nwK9QFVamCqlXB1bKQWklwjSKkWhNSZQitNIZVOIZXmiOrnaNrLRGV7tEVvjElvmFpIeGJ+dn5qxtqPl5ZvXVt9WdrqzcvL924KP/A+w3/+mTp1mVFW5YWf7Ko8MOGvEOfvTt0/8b0y/ahR7detV0YfHylu+Xc41snBh5cf9lyYfDBtZme1qFH17qbL/S2X+3vuD7w8Pbwk5b+h3MrqFoGHrYMPmoefHivv6Oxr/V6f9ulgdZz/S0n+1uOD7aeGG7/c7jjxFDHid7W4/1tJ8YfnRl9cLKv+ehA6x8v7xy++du2+5cO9rWd6Gw62tl8bLzzKj7ejo+3YWMt2ETrnNuwv72IvW63TbbZJttmJ9tsE3+BTbTZJttsk63/hI//Zrzlv2ZZW7DxFttE68xE6+xYi22s1TbROhcy2iZasMkWbKx5ZrBxZrARH23BJzv6H50/uGnF6rK4t2tTP1qQ/f68tPUNWTvWlh/4YP6hTSvXlcdm+9uVRbm8V5f2x573+pv+HGo+feG7bfPTgixcwEfJzvR3zA50yQ/1KI7yKYz0yg52SfM1pfnZp/nYpXrpk7z0Ma7aKKs23KIJMin9DHIvrdRTI3FTy6wqmUUhdZSJ7aUSe6nYTiLWi0VaoUAr5OtFAr2IbycSOIh5jlKhWS50VgitCpFVIXKVi1wVAneVyEsl8dcr/HQKf53CXyf308q8dXIvO7mXvdZOLEDIZDqByABBNomMUGkyLsdeLbVTChU8SIYwlShbg0L2PI6OzbSDGWY+bOJQ88M9Wk79gA8/sHXenO26Yuu+gL28jPVew15exrovYd0XbF0X8O7LePdlvPsS3n0J67qIdV3Cu6/YOi9h3VfwV9ew7iu2F5fwrkt492Ws85Lt2SXbiyt45w2s+ybW3Yi9asJ7WrDBh/h4Jz75Cp/swyb6ZycGp8cHp0b7JwZfTgx2Twx1Tw33zo4NYK+H8Zlx3DaF47Oz2PQMNjWNzUxhtqlZbGYGn53GsVnMNjWJTY/i02OzY8OzI6O2kTF8chobmXz1sPPs0VPbPty8rG7JvKLq+uKqhsKKedmF87MLl5VUriqvWVRQVpNVWplfV5hbn5s5PzNtQVryosTkxXHJC2OTF0QnzouIq46Mqw6PrgyJLA8MLQ0MKvUPKPLxy/f0ynHzyLK6plusqVaXdLMlzd6YYO8QbzQlOpqTnczJJsckk2O82THOySHS2THczRLmavRz0lr0Yq2aK9FwxSpEIGaweSQaFyQLKBQxgy5g0Hl0BodChUEQIRA5JDKPyuDSmGwShU4kkQkEkEAAAZAEgBQAJBNIZABkEECECPIAggAAJACgAwEPmJCgptW48d4Mlm0Ml28Pl2wP5m0PQ3ZEs3ZGkb+MIR+Mo/8rEf4ugfd1/P9p7K6jo7r2t4EfGfcz7i5JJu4+cXd3F2JAcYdSWqRQtNT91u1WKVDHEjQ2MRzimbhAkplz3j8G2v7ee1+Z9axZM7Pm/8969v7us3kfJgk/SRF9liz4OBH5IJH5ThLr1UTWK4ncV5IlR+MlL8WrDiU7v5DmuzkppC42IiMwJNjoa1S66aQuermbQeHiKHNykGj1IqVOJNcKZTq+VM+T6DgiNSJUMQUKpkDG4IkZHCGdLWSwBUy2gIHwaQifxhZQET6FxSczJFS6iklzESIRRlVWkHtZdFC2n5uPgG2kUz25HIBKZhJwJAi0n8eAIQAEAQACARgCYACCARgG8TBIgAAiBJBhkInQlTKRUaf00Co9RDwdkypi0oRsppSLyPlsBZ+jFHBUHKaCThYRcWwCzKTgmFQ8iwozqBCDAtEpEJ0KM+h4Fo3AphO5VBKfShZQyQIqgUPFIwwSh0nmMUh8JllgX2jl0iQcqphHFwuYYjaFR4XpJJBMJ1DpRCIZxlFwRAqOQoLIBIhCgJgwyAIABp2q8vNNyy/cWFS6La9oc0Hp1rzSTTklm3KKtuYWbc8t2pVbtDu36Pm84r25xS8UluwtrthXWr6vuOz58qoXKqr3llTuqVyxr7p+X1Xdcyvqdq9bt3f3ziMv7X/15KE3Xjv06tHnDu7f+tyOleuTQiL5JDpCoNNwFDKOTMVRqHg6BU8j4ShE2E4jiQCTiBCRBJNIODwRwtPxdC6dJ+FKhSyhiCl0UjoVZRTVldbFmxLc9B7uDl4uBg+D2uigcVHJ9DKBRi7U2t81UketwkkhMYj5SjFfKRGqhFw5hyVC6HwWg8+g8ahkNonAhEE6CNBgPBcAODi6XuOb7RbX6JywxiFxoyL6GXFYozyqSRFeawiv9I4qiU3IbaisOrCu/vCasgMrCzeUZqRFRnm4mdwDsvUBRXpTjc60Qh1aLQ+rlYU3KCLq1eEr9GHVjmHVzhG1bjF1HnH1rpGVnlEVfjFl/hFZweGpqal5K6sr922oP7yl/sT2xpPbVxzdUPbKlopvj299e1ftoVV5JzZVHNtcfXRL/bVTny4N3px70DHWd2H89qWxvubbV86OmJvHelqGOs89GuiYf3BjrPfSaG/LaO/l8Vttk3d7Rm51jt4xj97tstzpsdzusdzqGutrH+u9PtbTbOk5Z+n+xdJ9ZqLnzFTfmeneM9M9ZyZ7fx7v+Xmq95eZmz9PdJ8abvtmrPP7ey2fXvn+5L0rX1p6zw52/DjcfebR8BVsoRdd6EHnu9D5LmyhB3vca3vUjS722h73Wh89iW2h17bQiy70Ygu9toVu60KX/f//mX/sLHZhs2brnNk6b7bNd2EL3eh81/JMh3W2E33UszxnRue7rPPd6FwXOmu2znRiM2bLrT8/e2X7jvqMnfXpe1fnHFyXf3J7xTt76j7cv+rtPSuObih6+7m6q9++NtX1y1zfH3O9vy3duXD7z08PrMoP1bI8BOR4N3Wmv0tWsEeuySc3xDMrwCXDz5DsoUz1UmX66xO9NAnemjh3VaRRFqIXBagEfgq+r0LooxR7K8QeMpGrTOQiFRolIkex0EEkcBDxDEKug5DrKOIZxXwXscBVzHMVcz0kfC+p0Ecq9JWJ/JWSILUsVCc3GeQmvSJUJw/SyALsMajd5DIuEU8FACaeQIdxVBgnYDJddAoPR5VRITIIuToeS8dmOrIRA53ijNCNTLIbl5wV4PjrB4etg622/iu2oRbb0EV0pAUdu2IdvIgOXcJGW9Chi9jwJXT4Ijp0AR06bxs8Zxu8gA5dtA1esA1etA5eWnp4fvnheWywGRu8bOtvxoauYYPX0MHrtsFWdLgDG+uyjZptlj5s+j42+xCbHcRmhmxTQ9ap4eXp4aXp0aXZseW5cevClPXxtG151madR21LGIaiGGaPzf4BxVArilpt2NISuriALcyhczPozCQ2PYlOT9gmJ7DpKduEZaCz48wnn7y8Z8/2xsamwsLihKSc8NiyxMym3NLajKKihLyG8jVVZetKC9bmZ6/NyVqflbUhPWtDSuba5IzVSWlNiWkN8akNsUl1UXE1EdHVpsiq0PCKIFNZQHCxb0CBt1+el2+uu1e2s1uGk0uas3umq0eW0S3T6Jbh4prubkx2c4zxconycw33cPA2qhx0YrmCzVMiPCWLJ6YwORABAWE+niiiUARUCodIZkF4JgCzQQIfR+HjaQieQoYIBAiPs59oB2EYwOEAmAgCVBCgQRAdxtFBPB3E0wE8E8CxAVAGAX5sfIEDe1OA7MVwxcuRshMx/GNx1NcTif9KxH+SiPssifxJMv/jVNmHifKPEiSfxHI/imV8kEB/NwV5JYVzJElwMEl+IFm3L9V1T7r/1tTQxvjw0siIBJ8gfwcvo8xZJ3LQih3UYoNapNUI1QaxRi9QavhyFVeq4kgVbJGSLVKwRXK2UMLiixhcIZ0jpHOEDETEQIQ0lpDOFtG4QipbQGLIqHQHhB6qFRUEG2tiPDdkRTyTFhGjl7sy6R4cLkDCU2EQb18xhUHIvqcI2U9sABAEwBCAh4AnLgIAg0lTyMWuWpWnVukhERrYLDnCkLLoEg5LzkXkPEQl4GoFXB2XpWYz5AhdglCFDCKHCjPIIM2OIg3HpOMRGoFNJXAoBC6ZyCUTuRQCm05gM0hcBsm+uPqERg5VzKVJBEypCJHz6EIGAaHAVDJMouAIFByBDBOI9kfM4Jl4iAkAdAZN6ekem5+/trLq2ay89Vl5GwrLduSVbs4r3ZJXsj2vZGde8e78kufzS/YWlOzNL36hsPj5kvK9FZX7Kiqfr6p5vqrm+Yrq5+ob969Zf3jL1mPP7TpxcN9rrx555+0T77568OSR3QcObtu9c/X6suQMD4WGgyOxCRQ6TKKAeCpEoOMpdAKVgqMQQAIOgAkQgQQTSDCeBOPty6osMkvEFiuESqVQKefKvBw9S7KKizOLo4Ni3A2ebgZPZ52bVu6gljvIxFoJTykXalUSg1rqoJE5qqUOEqFGyFOIBUqJUCXkyTksEcIQsJgCJoNPo3KIeDoMUiGAisNxAJAHU7Qqj1TPxJVO8at0sc8oolaKQ+vEodWS4DJdSLFHWF5MfFZjZcXBDfVH15cfWlW8qSQzJSzcwz3UKzjXGFzqZFphMNWqgyqVphpVZIM2sk4XXmMwVTmGVhjDKl0iqtyiqt2jqrxiqvxiywIic4Ii0qNj00ty87Y3VR7c1HB8x8qTO+pPbKl6bWvVx/tXfX5wzUur817eXPnGs00vrq14a+/WqZuti4Pdcw+vD3X/Mdp7ydLXMtR5cbzv6mDHn8Od55eGOhcG2oe7L472Xbbcah/u6xi73TV2p2v0bpflbq/lTu/Y7W7Lzc7xvtax3pZ/uHh6qvfMdM+Zqe7TUz1nJ3vPTvWene47O9n102j7d6Pt31rM33f9+s7lH04Mdnw32n3q/o1vRnrOWqfasaWb2LzZNtuBPepGH/cuL3RZ7TQ+6rE96rGLaEcRW+hF57tt/1XEuS50rusvFNFZMzprts10orNmbL4bW+hB57uWp9uXpzvQObN1qh2bNdtmzIvjrYtj15cn29AZM7Zwc3a848/vXn/hmZxN5bGH1uW/uCb3jWervzi2vuWrY/0tX8z2/Lx8v3nx7oXJrp9Hb3xvafsBG7i8cOvC58e2JbirjWxCoIof46JJ8jam+zqn+xrTfRySPVQpnqoMP32qjz7Zz5DorYtxVYU5SAPVAj8Fz08p8lNIfBQiL7nQXSp0lQhcxEKjWOAo5juKeQ4ijqOI4yTkOot4LmK+s5DjLGC7i7heYoGPVOgnFwep5MEauUmvMBlkYQa5Sa8I0soD1bIAjTxAr/ZQykVkEg0AEAKRBsE4AOCzGI4Kvqua664WGCWIgU9zFrKMHLoji+SDj6qbAAAgAElEQVTKoTgjhAAZoyLW59cPDy7eOW/rb7YNt6DDLdjIZXTw0vLD8+hICzZ21TZ40R50yN4gL6JD9q8XbYPnrQPnrQMXrP3nrQ/Po/3N6GDL8oMWbPAaOtJmHbxhHW5DLZ3oeJfN0meduGObum+bfmCb6rdNDtqmhq3TI9bZcev8BLowgy7OodYFzPYIRR+j2BKG2f5yEcUw1P6y2mzLVmxxEV1cwOZn0bkZdHYSm57ApsatlpHl0UFsyoLNTy8MPrx3teX79946sn3byoKCWE8fD4nSV2lID4qsyy1fVbWmrmJ9dcmG0sINRXkb83M25mRvzM5Zn56zJj1zVWpmU0p6U0JKQ1zCipi4moioqvDIyrCIClN4eXBoiX9ggbdPtqd3lqdXtpt7ppt7hqtbhtEl1ck5xdkl1cOY7GaI8nKMCHAzeTp6OSi0OqFUwebJmYicyRGRmByYyIbwPAJR8HRbkQVCPBxRRKAK8RQujsSEiWSQgIdwEAiBIAQCsL0ykgGQBgJ0CKRDODpIpINkGkShQ2QmACEAIAYAFwIQwyFW6BhbfSX7IpUH46TH4zhvJTD+lUz7OJXxr1TB+6nSD1IVHySKP4hmvRdFfS+e8U4q/+VU8cFkxf4Uh33pHi9kBe5IN62ON5WGhWYGmiJc/L3U7nqhg4qnVQt0Sr5GwVerBCq9UK0TqDR8hYorU7ClCrZYwRYpOGI5RyRFBBIWX8zkiRhcMZMjZnKENJaAyhJQOHwyIqIwFQymkYtEOcorojw2ZJl2FsZuy08qCfb2E/BcWQhAITLwEBkCcBAA210EAcBeGf/DRQoEIByWTq3wNmh9dWofqdiJgygRpgxhytiInM2UIwwFj63hc/QcRCvgaIRcNZ8lRSh8Gg4hg7R/0Mii4pEnLhI4JDyHSuA8RZFLJ/LoxCetkUnksylCPkMiQmR8hohFYlNgCgkkkiACGSZScRQagUbF03EgDQCoLLrczycxO7MhP39tQcGmwpLteYXb8go3F5RuyS/dWlC6o6D02YLSPYVlLxSX7Ssu219Svq+88kB19YHq6r1Vlc/VVO+pr9uzauW+zRuP7N3z+pGD7xx/6e3jB147+vyxk/uOHdu9f+/6rTub1tTnFgToHfgEIhuC6RBMB2EmBCM4PILHM3EEKoQjgTAJhEgAiAcgPADCAIgDQSKE59K5Mr5cIVKqxWopWxLkEViZX5Eemx7sGeKidXPVezx10VEu0Yt5SrlAq5E5auVOGpmjQqQT8ZQC7n+4yBDQ6VwGjUfCMfAQFQfS8Hg2CPNBokJgiHKNrtVGrlCE18nD66WhNcLAMklQqSG0xDs8Ly4he3V15aFN9cc3lB9aWbSxKD0tPMLH0+RvKvAIq3CNajBG1BtMNdqwWm1EnT6i1iG8yimswiWswi2i0j2yyi2i0jOmxjeuxj+uNCg63xSdHR6Vkp6YvKaycO/6usPbV57Y3vjylprjG0tf2VL27fHNb+2oPr6+5M1dDa/uaHppU/2fX7y7PNTzeKh9pOf8WF/L1J3r/W3nhs2XxnqaH7b+Nnf/+uKw2XLzymjfFcvNttGbnRP3esfumEfudo3d6Rm702Oxu3iz1dJ7eazn3Ng/XJzqPj3VfXqq98ykncm+M5Ndp8Y6vh3r+Ga0/ZuR1n+3n33j+pnXRrt+HDb/2N/+3WjvmeXJ1r8PZsx32+bN6EIX+rjHutBlXei2zvfY5u1jpf8cLv0vLv4zdhfRmc7lqfalidbl6Q50tgudNaPTHbapDmy6E5vutE11LE+2W6c70elO22S7bbIDW7hlm+7qOvfxiW3lO2riD67L/eL4+t5f35vpPr10989Ht3+f6/t1pueXqe6z0z1np8ynx9p+GO84O9t34fVnV2noJDkJ8pGxTQZZtFEd56JJ83bM9HVM8dQkeqqTfXXJvg7Jvg7xHtpIoyJULwnSiAJUYl+FyFsm8pQJ3aRCF4nAWSw0igRGqcBJwncU8xxFXCch12inUch1E/M8xHwvicDbfieRQhKokobq5CaDLMxBbtLLQ7SyII08QC3316m8VEoZnUYDAA6ZwsAT8AAgE3BiQ1yTQh3j/fUhLhIfDSdIL/BVIAFKdqiWH+cia0oPeX//M/3XvkGHL1sfXrANXkIHL2EjV7DRK+jwZWzsKjZ6zTpwyTbQjA41Y0Mt2HAzNtyCDjXb/4kOXcRGmtHhZlv/+eUH52z9F9Gh5qV7F7CRG9i4GR1pXR66YRtps1k6l8d6liy3libuLk8+sE72L08O2aZHbbMT2KNp9PEstrSA2R5j2BKGLWHoIootY5gNfVoZbRhqQ202m822bEWXl7Glx7bH83+7ODWOTo1j0xM2y/Di4MPF0QFsYhizDM0O3Ok+9/snx4+sLS4K0GqleJK/UludnrOqcmVj5Zr68g1VxRtKctflZ6/Nz16fn7chN39tds7qjMymtPSGpOS6uPjamOjqqOiqiMiK8IjysPBSU1hpYFCBt0+Wp1eGu0e6u3u6u3u6q1ua0SnJyTHR2TnJ3SnRVRfh7RgR6BHu6eill6rUArGCzZMxEBkd+ctFDp7AJRDYOBwLhjkQToQnyig0GYXBI5BpIEwCIBwIgQAIghAMwDgARwAgMgDQQIABg0wYx4SITIjMgKkMmEwHcWwcLMTDEgCQA4ArAYjhEEsMvHV+qgPRujfSde+kS99M4b6azH8tVfRGsvDdFMG/ktgfxDLeimG+Gs8/mqTcl+TwXKL7syn+21ND1yeF10aG5QaExnsGhxqDPFSeeqGTiqtX8rQKrkbJVasFaq1AqeEr1Dz5Xy7KEaGcLZKxhX+hKKRzRAy2iMEWUJl8CpNP5vApiJjKUjERIx+JcpRVRnttLYjZVRy/uzRjdWpMiFzqSKUCVBKTAFMgAP//4SIVD3IFPCe9NsDBEGjQ+cmlLmxExWLKuRw1j6PhIGo2S81ha3kcAxfR8RAVn63kIQqELmIQuRSYaXeRAtEp9lOMBDaFyKEQOGQCl/bkpD+XTuTQCFwagWunkQZzmEQelyYSMCU8ugghc6g4KhkkUQAiBSLT8HQKTMODZCKM8NnqkMDknKz64qINeXnr8vI3FhZtLy7dVVK6o7BkS0Hp1sKSnUVlu4vLny+p2FdWcaC0Yn9F1YHqmv0ravdVVz1XW/3sqsZ965/Zu37V7l2bDxx+/uQrB9945cArL+068Py6bbtXb3hhzfpnG1etK63IDg/TISwWAEhIBDEJLybjBQQcAoJ0EGQAIBMCGRBMByEqCFAgiAxCBBAkwjCdSOUz+TKeXMaVSdgSDoUd5B5YmVcZFxrv6+znrHF11ro569z1SmeVzEEuNUj4arlQay+LSpFOwlcJuAoBVyHiK8QCpYiv4HOkPLaEy5YgLCGLwacQ6ESYgoeoeBwCQVwAFtGlfg4hJZrQSmlwpcxUIzfViALK5EElTqYSn7Cc+PjMZ6orD2+sO7627GBD/oaC1IzwSB+PUP/QPLfQUtfIGueIGmN4lWN4jUN4jVNklXNEhVt4uXtEuWdkhVdUtXt4hXd0lW9spV90cXBsQURcfkRUWkJ0XHV+5s5V1Qc2Nx7b1nRyW/3RDWWH1+R/+Hzjl4fWvbK5/OXNVe/tXXdye9PL21beu3zGOto197B1rK9lrPfySFfzgxt/WHpbRrouDHedm3vQujBgHuu7OtR91XLHPHH/Hy7e7hm71fWXi6NPXRzv/mmy5/RU9+nJrp+mek5Pdf801XN6uvf0pPmHsfZ/W9r/Pdr21Xjnt6Pt37R8e7T7j3dnbv8y0P7tnatfTNz93TrZij3qwebN6Ew7ttCFPuqxzZufDpF2oXPd2FyPPehcl23O/J/5TxdtM53ofDc6122b6rBNd9ghxKY6bFMdS5Ybtok2bObJqX9suhOb6cLmerDxdmzKjE2bR9t//OGtnR8fXt1x5o3ZnjPW++cf3/5tquunmd6zs32/zPSenTSfmuj4YeTGt3cvfN7z6yev7WzyVXANLKIzl+LKo/vKeJFOqnRfY5qPY7KnLsVHl+SjS/EzpPg5Jnjpo11UEQ7ysKeXJvopJN4KsYdc7C4TuUpFLlKhs0xop9FJzDOKeEYR11nEcZPwPaQCL6nQWyr0lvC9JXxfmdBPLjJpZWF6WZiDPMwgD9HKgzXyQI3CX6vyUavUCIsGAAiRxCQQCQCgEnE/ffvAxVNvnPro0FdvPPfB4c3/emnzu3vXfn5k+/evv/D7R4d7fv1wvOOUtf/88sCfi/d/Q0cvWwdblvub0eGrtoEry/3NtoHLtoEWdPDKkwxdRocuW/svWfsv2QYuokMX0cFLtv6L6OAlbPQaNnLN1t+MDly2DlxZfHhlsf+qbbQNG+tYGmlbHO1aGr+zPPlgearfOj1onRlB58axxzPo4hy69AizLmLYsj0otoiiS09XT580RZvNZrVarctL6NIiurjw1MVpe19EJ0fR8RFsYsQ2Prw80m8dvm8beYCO91uH7k71mTt++enI5vXxnm5eIkGUu3t1dmFtYU192aqGsnUVeasLM1cWZq8pyltflL8mP2dVTnZTVmZjempjcmJ9YtyKhIQVcXHV0dGVkVFlkZEVJlNJUFCBn1+Oj3eGj3eWn2+2j0+2u3u6q0uKu0uKm2OCqy7SxxgZ5BHhrnfXiuQKDl/GYttdFBIZbIiAgDg2BCMwzARAHg4nIhDFeIKKSjdw+DIqnQ4AJADA26cwQRAHQAQQJgEQBQToEMDEQQiMZ0FEJkxi4ihMPJWOI1FhHAOCODDMg2EhAMgAwAkPRzCZ5QbJrjDdkRTDyUztiUzFsXTJS/HsEwmsNxIYb8QyXo3lnEiQHUp23JPstSU+cHVUYH14YKXJlB8UnuxlijCGBBqC3ZS+WoGznK2TMlVSplLBVqq4KhX3CYpKjlTJkcoRkRwRSlmCf6IooLH5VCafyhRQmQIyk0/hiKhcMRVRMlgGNiNML6mK8dpekvBsSeJz5RnbCtPinQzOdBpAwtNggAgCMAjAMIiD7YUZAmAItE/cwAABBogwQIYAGg7k8biOGrWfXh9o0AfIFe4cjoZOl7NYag5Hy2brEJaOzTbwuE58rgPCUHKYMj5byWZKWRQ+FY/YUSSDNLuLNDxCJbIpRC6VyKMRn6D4v7uI4zKJfITM59KEAoaYQ+PTiUwqTKWDFBqORoZoMECCAapc7BRhyijMX1lcuDY/f11x0day8p1FRduKi3eUlu8sLtlaXLqtuHRnScVzZZUvlFcdqKw+WFVzsLb2YN2K/fUr9tbV7l7V+Pyurcde2HF068ptu9ft2r/l+Ze27T20efee1Ru219Q/U1C0OjevMTOzKDIixtXoKxebDNqsIL/sYN9UP3eTQeXApgnxIBcCuBCAgAANAMgAQINAGgSRAIAEwjQ8mU6gI2SES+GwSQhCZIV4BJdmlkYFRPu5+Lvq3J01rs46D4PKRS7RS0VaKV8t5asVIp1CpJPy1QK2nMeRC7hyAVcm5MntOsrEGqlEKxYquYiQgqeRYAoRpOJABgyxAZBP4LipfHK0oZWyoHJpcKUqtFocUCIPKHIMyfcKyYiPTVtdWXp4fc3xtSWHGvM2Fqakh4X5ugUHmHI9QkvcIyrdIqvcIitdoqpcIqvdo6s8oyq9Isu8wou9Ikq8Iyt8oip9Yqr8YisDYkpD44uiEgpj4rLjoxMKU5PW1RTvWbvi8NamV3Y2vby16tj6kuNrC747vuXj/c+8sqXijZ0Nr25vOLK+6t9v7H800IaO37TcvDrUeWnmTsfDG38+aP3D0tvc3/arpa95aaR34s6NAfPlkZvto7c6R253Dt8xj97uHr3VPXrTPNb3Txd/Hus6bXdxsuunCfOpya5Tk12nJrtPTfWcmuj8bqztK0v715bWr8bbv57o/ObuxX9d/f7YvcufjJl/GO74rr/ju9n+C9isGZtpR2fasIUudKHHNmf+Rxf8f7toL4j/oy/OmG1THeh0Jzbbhc12oRPty2PX0cl2bL4Xe9SHTZuXR65P3zs/0H6q++JnN355/9rP77X+/J75j3+Z/3jf0nVqvOvUw8ufT/f8NNP706Pbv8z3nZ3pOfPozm/zt38da/9+4OoXd86/bz77Zt/vH/3yr0N76vPS/B1yw3zyTH7BGqkTQvFXCJI8nBI99Mme+qwg5xQ/h1R/h2Rfh3hPXZSzMtwgM2mlwWpJoErqr5T6KSRecslTGv93F51FPBcx103M+8tFH6nARyrwk4v8FaJQjSRMJw1zkIc5yE16RYhOEaRVBupU/jqNnsdlgCAdhuk4PBEARQj1z+/fwqbaHvdfWBq49Ojehcf3LizcOm/tv2p90IINXsZGrmLDzdb+P60Pf7MOnsNGryw9bF5+eAUba8fG2tGRVnSkDR2+Ye2/ahu4ahu4hg1dx0ZasdE2zNJuG7qCDjVjo9ew4WvY4GVs+Bo2egMbvoFZOrGxDtTSiY512kY6lofbbeNd1slbS5P3l6cHrLPDtrkxdH4cezyNLS9gS49Q6yKGLqHYEoYto9jSf7r4BEWr1ba0ZFt8jC4uYI/msflZbG4Km5nEZsbRiRHryEObZRCbHsMmBpeH71qH71qHbmEjt7Hxh9jIvfHO679//N6zK8qzQgOzoyJzYpKKUvLKsypLM2sL01cUZjYWZjbmZdbnZtTlZtbnZjTmpDVmpTSlJzempTQkJ69IjK+JjamMiSqPiiyLiigNDysJCS4ICSoIDS4MDS4M8M/19kz3ck/1MCZ6Okb5u0b5uYUalU4qvkSGcCUMloyBSGksPp7GAvBMAGZBMBMEEAAQEfAKCkVOJjuw2G4iiZrJYthdBAEYAGAQJIAQCcRRQBwVBhl4CMHjOTgiGyYgEJGFIzHxFCqOSABxBABHxZOYRAoTR2KDRBFAVQM0FxwhikWocGJtiZC+kKrZn656KU16NJFzLJp2IorxSrzkeLLD3kSPrfGBK6PDigP9M9w9k11849xCwo0hAbpAb22Qi8JfK3CTs/UShlJEl8qYUgX7CYf2KNgSu4syRCBh8f8njSwBjSUkMwQkxhMXKYiMylTTKUEqQXmk5/bihD3lKc+Vp+8ozsz18/RgswAijgoBhH+6CMMADoZwEIyDcDgIjwOJOJCEA6kwSAchHsJxVKp8NfoAg0OwSu3L4RooNDmVpmAiWoRtYCF6FtuBwzFyOI5slpqLKIRcNQ9RsCh8Kp5lX0S1h4Zn0gh/7zLSiJynKLKpeI79CAeTJKDjuUwin0XisSl8Hl3IZ4oQKocG06gghQJRCQCZjGPKxY6RoeklRauLC9eUFm0sKNhQWLC5vPzZivLniot2FBdvLS3dUVa6s6xiV0XV81XV+6trD9bUvdTQcKSh4aWmhhdXNe5/pumF9atf2LX50J5NezfWrNpS07Clpn5zRc36otJVWdl1SUkV0VEFIYGpnm4RenWISpbk7lwVH70uP2NzSeaOipxNxenViaYUH6OPgi8n40R4UEiAEQhgwSANBAkAQAYgJpHKprI5VI4EEUvZUr1YHxccl5+cH+4T7u/i76b1cFK6Ous8HNSudgjtQzcKkU4lMciFWhFXKeAphTwFnyMV8uRigVIq1ijkeqVCL5eqeSyB/a5HIkSGASoMcwBYADMcJC5J+tAKRVCZJKBEFVIpDSiW++c5Bef5hmQkxqauqSo9uqH65bXFh5vyNxelZppMAR4hpoh8/4gy/5ha39ha39hq79hqr5ga39gq/9jKgOgy/6iSgKhSv+jywPjawPja4ISasKSaiKTyqITiuPj8+JjkjPi4FUXZWxrKX9zUcGJH08tba09urTzyTN4ne1d+cXDtWztqXt1S/dr2Fa/vaDqxvaH9jy+XR3vnHnaOdl2eutlm6bly79qvw+YLA+2/D3T+OfewY/Zh50jv9f6ua4O9bSO3OoZud47c6hq52TXSZx67+V9cnOj+ye7ilPnURMcPk+bvJ7u+n2j/xnLjy/HWLyfbv7S0fm5p/czS/tWd8++1/PvQ0I0vJ3tPPbjx9UjPmcdDLehUGzZjf/BbJ/bPCjhrT/d/dfHJkulfLv5dAc3YjNk20WaztKKTHdiUGZ3qQC1tttHW6Xvnb1/++uqpNy9++8qVU2+2//pB7/lPzX9+eKvl03tXv7z848necx+MtH/z4PInMz0/zvWdmur6fuDKp/2XP53u/nG27/TAtS9uX/hX+08nf3p7x/t7G45sLN1Tn1edHFqbFr2xLK8yKTpUp3TjI8EaebybQ5KHY4q3Y6q/U4qfY5KPIc5dE+EkN+kkJo04SC0OUIr9lGJfhchTJnL/azVVJjRKBUapwCjhOUu4LhKuq4TnJuF5SAVeMoGPXGhvigFKSZBaEqIWmbSicL0swqAIMyhD9cpgnSpIrw7QaYxiEYdIoIEAAw9TIZiJB988tA6duPzklsqhFmyoBX1wCRu6jA22oP0XrffPYwMXsJFL2FgzOnweG7mGjbRhQ222wevWgevYWCc2ZkaHWrHRDmy4DR24YX14bflJrmJjndho6+K95sd3L833nhu7cXrwyo9D107fPvfNvZYfp282Y5ZezNLzeLDNNt5jm76/PPXQNjuMLViwx1PY4gy2vIDZRXwyTrNsw6w2zGrDllHMimE2e1AUtdlQq9W6vLxsW1y0LT62PZ5HF+b+dnHagk2MoONDqGXQOvJgcfDW8uBNzHIXHbmJDvdhIzexwT5s4gFmuTd47Y8f33752aYVDXl5RYkpBfFZhUlFBUllBSlVBSnVucnVucnVuak1eal1uSkNOcmNWYkN6cl1aSk1qUk18bEVsZElMREl8dFlcdHlkWElpqD80KD88ODC0KC8QN8sP690H7dkf7eEQI8Yd4OvRqCUsfkyhC1hMKR0lojC4ODITADHAmAmhGNCIB8PyUh4NZXkxEG8xVJPsVhFpzEBgAIARADAgwAeBIggRIFgOgTT8HgakcQikNkEMhtHYEN4NkxgwgQKBJPxJAqJRibRcTAFD1PpBA4C8/gAVwXS9QDghAMCGXCOI2VtpGR3ovzFeNHRGO7xaMHROOX+eOO2aK+msMDCwKAEF69glZOf3NlX7eWr8fdSB7ipAoxyX4PETSN0UnDVUqZYwRIp2SI5IlawJX8HEclYAiki+MfmIltIR+wuiigMPonBJbF4ZDafxBKT6QoqyVPIzPYzrM+O2FOe8mxJ8rb8lKqIkAABD6AQGXj7w24gAh7G4yAYBkEYAp+6SMCBJBxItruIwws5fGel2k+rD3Iwhmr0AWyeA5mmoDHVCNfA5Rk5XCOba2RzXdhsI4ejF/C0Yr6Wz1ba+6J96MYeOp5ln76h4DlkPIdKYP+niyyygE7gMYl8JpHLJHK4NIGAKeLQuDQcjQyQiAAJD1JkfF1MeEZJ4aqSwmeKC9eVl2wtLtpaXLS1vGxXWenu8rLdlRW7y8t2VZQ/W1X5XE31vtragyvqDtc1HmlsPNzYcHBV44G1q/avX/XCmvqdq2o2NhWvqE7NrE1Jq05OroqLKwkPy/PzzfBwzfRwSTTqYvSKBGddtr9bfXLMpsKsDQVpWwpTdldk7qnO3laauiYnvjI2ONnbKVgncxfzdGy6hEpi43E0GEZIFAVf4mpwdda6+Bi9vZ18wn3Cs+OzM2Mzg92DfZ18XdRuDjKjs8bdSeuukhhkAo1SrFeK9Wqpg17prJU5yoVasUAtFqj+KosSkUom08llWqlIidA5BJBAhshEgIQDyHgYAfFCiKbn6aMdQkqVgSUSvyJNaIUqqFgVkOceVhgSmZOamLG+pvzYxpqT64qONOVuLkpJDw0O9AyJiC4MjakMSVgRGL8iIK7KL7bKP7Y6ML46JKHKFF9pSqgMS6gKS6oJTaoNSqwJTaqNTK2LTK6IiCuMjs2NjU5JiY0rzUlfXVX8/Nq6I1sajm2qfmVr9clNZSc3FL+zs+at7dVv7ax9a2f9K1trD2+q+uDYrsk7121jtydvtQ62XZq50z7UefHBjd+HOs/db/11tLfl8XDv1D3zg84rQ33tI7c6hm53DN80D980j/R1jvZ2jPf9H12c7PxxouOHic7vJju/m2j7ynLj84nWL6bav7Jc/2z02qfT5n+PXPus++fX2n96ebj1y+GO7x62fTdx8xfb+A1s1mybarVNt2ELXf/dxdn/m4vo3NOl0RkzOmO23P6j+8KnV3966+pPb/Vc+Kzv0ueXT7155sMX//36zrMfvdj283vDHT/N3jm3cP/i44fNj/svLg1dWhq6ONF3uvuPd2+df//Ohfdvn3v37oX3u35+7dKXB659d3TgymcjrV+Zf3nj1w93f7C/5tjGvM0lEY0ZQauyI3NM7mn+LoVRoWuLcurTk0O0Slc+O9JRG+dsCHeUJ/oYErz1CV7aGDd1hJM8zCAN10lDtNIge2VUSXwVYi+5yFMmdpeLXKT/xUUPmcBLLvKWC//pYqBKHKwShmr+dtGkV4YY1EF6tb9W5SqTiGlUJgwhRDyTSCADwLb6zEfDf2KWZtvAH9YHf2AD5233zy/f/cP64IJtsMV6//zy/T+tD89Zh84/fvjH0oPmhTvN/VdOXfn2jfOfn+z65dP7zd93nv34/Oev/vbR8R/eePHzo7ve27vhjWdXn9hSe/b9w6ffefGltWUvrS1/fXvTwVVl6/MTG1IjqhJCGtKjjm1pbD39+eN+s23iDjp+2zp5zzo9gM6NYY8nsKVZzDqPWR+jtkUMs6GYDcVsNsxqw1AbZrNh1r9cRFEritrsLlqXnriIPZpHF2ax+WlsbhKbnUCnRm2WQWxqBJsYQsfuo5a76Phd20gfOtKDDnXZ+tttDzuwoS5stBcb7bP2m+80//r16y/vbmqqzympSCspSSktTC4vTqsqSqspSqspTKstSKvLT2nMTWrMSqxPT6zNSKnNTF2RmlgVH10WF1WaGFuRGPFR7rMAAAdmSURBVFsRE1FsCswN8c8JDy6ICCkMD8o3BeQEe6eH+CQHecYYle5SlkiKcOVsjpjOEFPoAhIVgUgMAGaBOBaMZ8GQlEJUkHBaKslXKg7VajxEAimJyAL/h4skEKRBMAMm0PEUGonOIjEQIpWDI7IhmA1BbBxMh2EyDkchUWhUJpmCEIgIHodQIB4CCfggXQyAMgDQgIALBQhE4AIDeb0v52Ck9EiMYl+EepvJYW24T3lwYJyLb6DGzU1kcOIZjCJXN6WvhybISeZrkHgYpC4GiaNGoJQjAgWTJ2fyZCyhHHmCohyRyBGRnCWQsvj/6ItPXaQyhRQGl0hj4xkIgcklMEQkqpJGdkSIcU7ixqSA58qTdxcnbc1NWJ0UHamQAXQK8nR/0X5pBvzkceEQjIfxMIiHADweopDwLDKRS2eoeAJnhcpXZwjWOwYrNb48oZGBaJmIns114vJdODwXhOOMcFw5XBce1yDgaYR8jZCr5jEldCLnr7L4pDLimFTCk9ZoF/FpuH8vpRJ4DAKXjmfbXeQzhE/v1iCTALIAkcZFpJcVrKwoWVeY/0xRwbri4s1lpTsqynZVl++uqdizompvXfULdTUv1NXubag/0NR4uKnp6MqVx1avPrFq5dHVq15at+bQpnUvblt3YMszexrLVpel5JbHxucHB2X5emV6uae6OKUa9TkejkV+7jXhAasSIjbnpOyrLXm2Mn9NTuIzWbGbcmKfLUp6viL9mfSw+vigDblxFTEB4Qapr1zgIRMYeGw+kUiHYDlP4OviGeIdHOwZEuIVavIxxQbFFiQXZMRkhHmH+RkD3LSejnJnZ427s9ZDK3NSSx3s4zZauZNe6ayWGMRcpZCnFPFVfI5UwJWJ+AqRQCmRaKQSNYclIOMoFJBEBckkkEwEqXgYAWABSFTxdZGOoWXqoFJNSLkhvEofVukUVuofWxEZl5+ZnLGhqvTo+uqnLiZnmkKCPEISEsriUuuj0poiUhvDkutMyXWmpPrwxBXRySuikiqjkipiUqrDE6vCUlaEpdYFJ1SFxFdEJ1XEJJTEJRSmJOWkJSRlJcRVF2TvXFV1aHP9sS21J7dWn9xcfmJd4cmNha9vKX9rZ+2b21e8tr328MaqfRtqLv7w0eJQ3/yDnrHu68OdzZO3rt2//ttgx7lB87n7rb9N329/PHR75Gb7w67rg32tw3c6x+702Pui5WanpffGWE/LaPefI11nR80/WbpO2V0c7/zxbxfN3020fTV2/bPxG59Ntn02du3jsWsfj7d+Ot72uaX1iyvfHOz8+VWL+fvBju8ftn47eed3bLINm+1AZ9qe3K0x+6T2PaFu1ozZ+6J90PQfW4n2X+wTNNiMGZ3qGOr5+Y+vj3X98WHfhU9+eOe5b97c+dunhy58ffzaD6/db/ly7tbv9q0ybOQaNnING76GjVxFRy9jk9dRy5W7zR+1nX7l6ndHWr4+ePnrA+c+3v3nh891/Hji9rl3m786+NnRVS9vydtTG72tLLw+zSvaiePOx+lokIcYiXVzyAsLbshMq09P8ZGJvKT8AKXYXcgK1IrCnGQmgyTUIA7WSSIcFJEGeahGEqQSB6okAWppgErmq5J6K8QecqGrXOAs4zvL+M5SnlHMMYrYblK+h1zgIed7y4W+CpG/Qvw0wiClIEwnDtNJIwzySEd1qF4RoJEF6lTBDlofrVpCozIgkIXHMQkEMgAUxntO3zmNjTZj/X/a7p/DBi5hDy+h987Pdp25e/7jK/8+/vtH+868t/v7t7Z9/eqWz49uObl1RUOaqcDkkhtsLAr3eCYnOsvfkOKpKYnwzA9xS3RTxTnLw7T8UDU3wUUR4yT1E9EDpUiymy7N0ynFwzFcJ/cWsUO10hgXfUVi+Nv7tj9su4hND2DT/ejcCDZvwRYnseU5zPYIQxdRbAlF7Ryi1r9GbDDU9kTEJ7HZlq3WpeWlx9bFx3YXbfMz6OwkOjuBzViw6TFsYggbH8Qs/ajlPjZ+D7Pcxkb7sJEedLgTG2zDhjqwwQ6svw0baMeGu7HhvoW7Xd2///Lx0ZO7mzavKmyszl5RnlFdnlVbmd1QltVYnF5fnNZUkvZMQWpTfnpjQXZjYU5TbkZdelJNWkJVemJ1WkJVYnRpfGRJtKko2lQYE1YUbSoMD8oN88+K8E8PcI3SS5xEDIGIwZayECmTKaExBSQaGyLRAIgKQCwcnk8iKahEDQXvLuCE6dQmvdpNwOHjAAYAUACABAIECCBAABkG6DiYRSDRSXQKmUUlMRh4KgvEc0CQCwFcGGSCAA0GaEQcnUyhkOkEAp1IYFGJPDqRy8CR2dCTk44yANAAgAcIxBDBchG8xR3ZFazZEGys8nfN9PIJd/L11Xi5yVw1HL2W7+Qo9XRW+jmr/JzkXg4SZ61QqxXItUKxhseTs9gSBl/KFMpYIjuNMpZQ8mTQhiticAU0tpCO2GnkUxhCMoNPYfLJbA4JYRMZPCJFTMRraVCQglEc4rQ1L3pHQfzGjJimuIhUR/3/AhPMFGlngWtzAAAAAElFTkSuQmCCAA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911" y="286493"/>
            <a:ext cx="4082460" cy="272164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333" y="286493"/>
            <a:ext cx="4135639" cy="275286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870" y="3593207"/>
            <a:ext cx="3760815" cy="251567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357" y="3593208"/>
            <a:ext cx="4459615" cy="2515680"/>
          </a:xfrm>
          <a:prstGeom prst="rect">
            <a:avLst/>
          </a:prstGeom>
        </p:spPr>
      </p:pic>
      <p:sp>
        <p:nvSpPr>
          <p:cNvPr id="14" name="pole tekstowe 13"/>
          <p:cNvSpPr txBox="1"/>
          <p:nvPr/>
        </p:nvSpPr>
        <p:spPr>
          <a:xfrm>
            <a:off x="10918972" y="3056518"/>
            <a:ext cx="864000" cy="25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err="1" smtClean="0">
                <a:solidFill>
                  <a:srgbClr val="002060"/>
                </a:solidFill>
              </a:rPr>
              <a:t>Växjö</a:t>
            </a:r>
            <a:r>
              <a:rPr lang="pl-PL" sz="1200" dirty="0" smtClean="0">
                <a:solidFill>
                  <a:srgbClr val="002060"/>
                </a:solidFill>
              </a:rPr>
              <a:t> 2017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6428352" y="3039358"/>
            <a:ext cx="1188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Buxtehude 2017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6465521" y="6108887"/>
            <a:ext cx="828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Asyż 2018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10654644" y="6108887"/>
            <a:ext cx="1188000" cy="28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Budapeszt 2018</a:t>
            </a:r>
            <a:endParaRPr lang="pl-PL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00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424" y="1007927"/>
            <a:ext cx="3273525" cy="4601183"/>
          </a:xfrm>
        </p:spPr>
        <p:txBody>
          <a:bodyPr/>
          <a:lstStyle/>
          <a:p>
            <a:r>
              <a:rPr lang="pl-PL" sz="3200" dirty="0" smtClean="0"/>
              <a:t>Poznawanie miasta i okolicy</a:t>
            </a:r>
            <a:endParaRPr lang="en-GB" sz="32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875" y="246517"/>
            <a:ext cx="4176826" cy="279456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27" y="230295"/>
            <a:ext cx="4034634" cy="280485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850" y="3503066"/>
            <a:ext cx="4176826" cy="27287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199" y="3477794"/>
            <a:ext cx="3904094" cy="2753971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4353059" y="6257038"/>
            <a:ext cx="316301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rgbClr val="002060"/>
                </a:solidFill>
              </a:rPr>
              <a:t>W </a:t>
            </a:r>
            <a:r>
              <a:rPr lang="pl-PL" sz="1600" dirty="0">
                <a:solidFill>
                  <a:srgbClr val="002060"/>
                </a:solidFill>
              </a:rPr>
              <a:t> </a:t>
            </a:r>
            <a:r>
              <a:rPr lang="pl-PL" sz="1600" dirty="0" smtClean="0">
                <a:solidFill>
                  <a:srgbClr val="002060"/>
                </a:solidFill>
              </a:rPr>
              <a:t>Fabryce szkła Kosta, </a:t>
            </a:r>
            <a:r>
              <a:rPr lang="pl-PL" sz="1600" dirty="0" err="1" smtClean="0">
                <a:solidFill>
                  <a:srgbClr val="002060"/>
                </a:solidFill>
              </a:rPr>
              <a:t>Växjö</a:t>
            </a:r>
            <a:r>
              <a:rPr lang="pl-PL" sz="1600" dirty="0" smtClean="0">
                <a:solidFill>
                  <a:srgbClr val="002060"/>
                </a:solidFill>
              </a:rPr>
              <a:t> 2017</a:t>
            </a:r>
            <a:endParaRPr lang="pl-PL" sz="1600" dirty="0">
              <a:solidFill>
                <a:srgbClr val="002060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3985557" y="3074968"/>
            <a:ext cx="332541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rgbClr val="002060"/>
                </a:solidFill>
              </a:rPr>
              <a:t>Spacer po mieście, Buxtehude 2017</a:t>
            </a:r>
            <a:endParaRPr lang="pl-PL" sz="1600" dirty="0">
              <a:solidFill>
                <a:srgbClr val="002060"/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8147048" y="3096119"/>
            <a:ext cx="32808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rgbClr val="002060"/>
                </a:solidFill>
              </a:rPr>
              <a:t>W Bazylice </a:t>
            </a:r>
            <a:r>
              <a:rPr lang="pl-PL" sz="1600" dirty="0">
                <a:solidFill>
                  <a:srgbClr val="002060"/>
                </a:solidFill>
              </a:rPr>
              <a:t>ś</a:t>
            </a:r>
            <a:r>
              <a:rPr lang="pl-PL" sz="1600" dirty="0" smtClean="0">
                <a:solidFill>
                  <a:srgbClr val="002060"/>
                </a:solidFill>
              </a:rPr>
              <a:t>w. Franciszka, Asyż 2018</a:t>
            </a:r>
            <a:endParaRPr lang="pl-PL" sz="1600" dirty="0">
              <a:solidFill>
                <a:srgbClr val="002060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8391894" y="6335858"/>
            <a:ext cx="316494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rgbClr val="002060"/>
                </a:solidFill>
              </a:rPr>
              <a:t>Spacer po mieście, Budapeszt 2018</a:t>
            </a:r>
            <a:endParaRPr lang="pl-PL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45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424" y="1007927"/>
            <a:ext cx="3273525" cy="4601183"/>
          </a:xfrm>
        </p:spPr>
        <p:txBody>
          <a:bodyPr/>
          <a:lstStyle/>
          <a:p>
            <a:r>
              <a:rPr lang="pl-PL" sz="3200" dirty="0" smtClean="0"/>
              <a:t>Poznawanie realiów życia </a:t>
            </a:r>
            <a:br>
              <a:rPr lang="pl-PL" sz="3200" dirty="0" smtClean="0"/>
            </a:br>
            <a:r>
              <a:rPr lang="pl-PL" sz="3200" dirty="0" smtClean="0"/>
              <a:t>w innych krajach </a:t>
            </a:r>
            <a:endParaRPr lang="en-GB" sz="32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919" y="449675"/>
            <a:ext cx="4137291" cy="275219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907" y="449676"/>
            <a:ext cx="4008184" cy="266806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919" y="3606085"/>
            <a:ext cx="4137291" cy="275396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907" y="3352683"/>
            <a:ext cx="4005200" cy="3007365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0878788" y="2865738"/>
            <a:ext cx="864000" cy="25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err="1" smtClean="0">
                <a:solidFill>
                  <a:srgbClr val="002060"/>
                </a:solidFill>
              </a:rPr>
              <a:t>Växjö</a:t>
            </a:r>
            <a:r>
              <a:rPr lang="pl-PL" sz="1200" dirty="0" smtClean="0">
                <a:solidFill>
                  <a:srgbClr val="002060"/>
                </a:solidFill>
              </a:rPr>
              <a:t> 2017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6507907" y="2924875"/>
            <a:ext cx="1188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Buxtehude 2017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6848559" y="6083049"/>
            <a:ext cx="828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Asyż 2018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10551804" y="6083049"/>
            <a:ext cx="1188000" cy="28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Budapeszt 2018</a:t>
            </a:r>
            <a:endParaRPr lang="pl-PL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68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424" y="1007927"/>
            <a:ext cx="3273525" cy="4601183"/>
          </a:xfrm>
        </p:spPr>
        <p:txBody>
          <a:bodyPr/>
          <a:lstStyle/>
          <a:p>
            <a:r>
              <a:rPr lang="pl-PL" sz="3200" dirty="0" smtClean="0"/>
              <a:t>Wspólne spędzanie czasu wolnego </a:t>
            </a:r>
            <a:endParaRPr lang="en-GB" sz="32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508" y="408708"/>
            <a:ext cx="3642610" cy="604058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490" y="2244486"/>
            <a:ext cx="4145280" cy="275539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490" y="382536"/>
            <a:ext cx="4163291" cy="1267691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6589781" y="1712265"/>
            <a:ext cx="1188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Buxtehude 2017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3600276" y="5111974"/>
            <a:ext cx="43522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rgbClr val="002060"/>
                </a:solidFill>
              </a:rPr>
              <a:t>Podczas przerwy w szkolnym ogrodzie oliwnym,</a:t>
            </a:r>
          </a:p>
          <a:p>
            <a:r>
              <a:rPr lang="pl-PL" sz="1600" dirty="0" smtClean="0">
                <a:solidFill>
                  <a:srgbClr val="002060"/>
                </a:solidFill>
              </a:rPr>
              <a:t> </a:t>
            </a:r>
            <a:r>
              <a:rPr lang="pl-PL" sz="1600" dirty="0">
                <a:solidFill>
                  <a:srgbClr val="002060"/>
                </a:solidFill>
              </a:rPr>
              <a:t> </a:t>
            </a:r>
            <a:r>
              <a:rPr lang="pl-PL" sz="1600" dirty="0" smtClean="0">
                <a:solidFill>
                  <a:srgbClr val="002060"/>
                </a:solidFill>
              </a:rPr>
              <a:t>                                                                           Asyż 2018</a:t>
            </a:r>
            <a:endParaRPr lang="pl-PL" sz="1600" dirty="0">
              <a:solidFill>
                <a:srgbClr val="002060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4726546" y="6161403"/>
            <a:ext cx="322596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rgbClr val="002060"/>
                </a:solidFill>
              </a:rPr>
              <a:t>W  Parku wodnym, Budapeszt 201</a:t>
            </a:r>
            <a:r>
              <a:rPr lang="pl-PL" sz="1200" dirty="0" smtClean="0">
                <a:solidFill>
                  <a:srgbClr val="002060"/>
                </a:solidFill>
              </a:rPr>
              <a:t>8</a:t>
            </a:r>
            <a:endParaRPr lang="pl-PL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31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0029" y="1225437"/>
            <a:ext cx="3077303" cy="4601183"/>
          </a:xfrm>
        </p:spPr>
        <p:txBody>
          <a:bodyPr>
            <a:normAutofit/>
          </a:bodyPr>
          <a:lstStyle/>
          <a:p>
            <a:r>
              <a:rPr lang="pl-PL" sz="3200" dirty="0" smtClean="0"/>
              <a:t>Wystąpienie</a:t>
            </a:r>
            <a:br>
              <a:rPr lang="pl-PL" sz="3200" dirty="0" smtClean="0"/>
            </a:br>
            <a:r>
              <a:rPr lang="pl-PL" sz="3200" dirty="0" smtClean="0"/>
              <a:t>przed </a:t>
            </a:r>
            <a:br>
              <a:rPr lang="pl-PL" sz="3200" dirty="0" smtClean="0"/>
            </a:br>
            <a:r>
              <a:rPr lang="pl-PL" sz="3200" dirty="0" smtClean="0"/>
              <a:t>międzynarodową publicznością </a:t>
            </a:r>
            <a:endParaRPr lang="de-DE" sz="3200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404" y="3674178"/>
            <a:ext cx="4078918" cy="2716167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6830425" y="6390345"/>
            <a:ext cx="864000" cy="25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err="1" smtClean="0">
                <a:solidFill>
                  <a:srgbClr val="002060"/>
                </a:solidFill>
              </a:rPr>
              <a:t>Växjö</a:t>
            </a:r>
            <a:r>
              <a:rPr lang="pl-PL" sz="1200" dirty="0" smtClean="0">
                <a:solidFill>
                  <a:srgbClr val="002060"/>
                </a:solidFill>
              </a:rPr>
              <a:t> 2017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10529446" y="3019478"/>
            <a:ext cx="1188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Buxtehude 2017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6620946" y="3039999"/>
            <a:ext cx="1008000" cy="28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Kraków 2016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10544116" y="6410866"/>
            <a:ext cx="1188000" cy="28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Budapeszt 2018</a:t>
            </a:r>
            <a:endParaRPr lang="pl-PL" sz="1200" dirty="0">
              <a:solidFill>
                <a:srgbClr val="00206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322" y="309338"/>
            <a:ext cx="4065210" cy="271014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425" y="3674178"/>
            <a:ext cx="4074250" cy="271616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198" y="309339"/>
            <a:ext cx="4065210" cy="27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6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424" y="1007927"/>
            <a:ext cx="3273525" cy="4601183"/>
          </a:xfrm>
        </p:spPr>
        <p:txBody>
          <a:bodyPr/>
          <a:lstStyle/>
          <a:p>
            <a:r>
              <a:rPr lang="pl-PL" sz="3200" dirty="0" smtClean="0"/>
              <a:t>Kampanie informacyjne </a:t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2000" dirty="0" smtClean="0"/>
              <a:t>razem ponad 200 lekcji, </a:t>
            </a:r>
            <a:br>
              <a:rPr lang="pl-PL" sz="2000" dirty="0" smtClean="0"/>
            </a:br>
            <a:r>
              <a:rPr lang="pl-PL" sz="2000" dirty="0" smtClean="0"/>
              <a:t>w których uczestniczyło przeszło 2000 uczniów</a:t>
            </a:r>
            <a:endParaRPr lang="en-GB" sz="20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686" y="381856"/>
            <a:ext cx="3994403" cy="265888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708" y="381856"/>
            <a:ext cx="3917066" cy="2658888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3577686" y="3123504"/>
            <a:ext cx="398449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Lekcja niemieckiego „Dostęp do edukacji”, Kraków 2016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7562183" y="3123504"/>
            <a:ext cx="419811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Godzina wychowawcza „Równowaga ekologiczna, Kraków 2017</a:t>
            </a:r>
            <a:endParaRPr lang="pl-PL" sz="1200" dirty="0">
              <a:solidFill>
                <a:srgbClr val="002060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686" y="3576291"/>
            <a:ext cx="3984497" cy="265633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992" y="3576290"/>
            <a:ext cx="3984497" cy="2656331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5249793" y="6269908"/>
            <a:ext cx="398449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Gra terenowa „Różnorodność kulturowa”, Kraków 2018</a:t>
            </a:r>
            <a:endParaRPr lang="pl-PL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6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5575" y="1302731"/>
            <a:ext cx="3089902" cy="2560932"/>
          </a:xfrm>
        </p:spPr>
        <p:txBody>
          <a:bodyPr>
            <a:normAutofit/>
          </a:bodyPr>
          <a:lstStyle/>
          <a:p>
            <a:r>
              <a:rPr lang="pl-PL" sz="3200" dirty="0" smtClean="0"/>
              <a:t>Instytucje uczestniczące</a:t>
            </a:r>
            <a:br>
              <a:rPr lang="pl-PL" sz="3200" dirty="0" smtClean="0"/>
            </a:br>
            <a:r>
              <a:rPr lang="pl-PL" sz="3200" dirty="0" smtClean="0"/>
              <a:t>i wspierające</a:t>
            </a:r>
            <a:endParaRPr lang="en-GB" sz="3200" dirty="0"/>
          </a:p>
        </p:txBody>
      </p:sp>
      <p:sp>
        <p:nvSpPr>
          <p:cNvPr id="8200" name="AutoShape 8" descr="https://twinspace.etwinning.net/files/collabspace/2/12/312/23312/images/ad9c9b7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202" name="AutoShape 10" descr="https://twinspace.etwinning.net/files/collabspace/2/12/312/23312/images/ad9c9b7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204" name="AutoShape 12" descr="https://twinspace.etwinning.net/files/collabspace/2/12/312/23312/images/ad9c9b75.jpg"/>
          <p:cNvSpPr>
            <a:spLocks noChangeAspect="1" noChangeArrowheads="1"/>
          </p:cNvSpPr>
          <p:nvPr/>
        </p:nvSpPr>
        <p:spPr bwMode="auto">
          <a:xfrm>
            <a:off x="155575" y="-2903538"/>
            <a:ext cx="10744200" cy="60483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6" name="pole tekstowe 15"/>
          <p:cNvSpPr txBox="1"/>
          <p:nvPr/>
        </p:nvSpPr>
        <p:spPr>
          <a:xfrm>
            <a:off x="3713363" y="564985"/>
            <a:ext cx="7774592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rgbClr val="002060"/>
                </a:solidFill>
              </a:rPr>
              <a:t>VIII LO Kraków – szkoła koordynująca</a:t>
            </a:r>
          </a:p>
          <a:p>
            <a:endParaRPr lang="pl-PL" sz="1000" dirty="0">
              <a:solidFill>
                <a:srgbClr val="002060"/>
              </a:solidFill>
            </a:endParaRPr>
          </a:p>
          <a:p>
            <a:r>
              <a:rPr lang="pl-PL" sz="2400" dirty="0" err="1" smtClean="0">
                <a:solidFill>
                  <a:srgbClr val="002060"/>
                </a:solidFill>
              </a:rPr>
              <a:t>Halepaghen</a:t>
            </a:r>
            <a:r>
              <a:rPr lang="pl-PL" sz="2400" dirty="0" smtClean="0">
                <a:solidFill>
                  <a:srgbClr val="002060"/>
                </a:solidFill>
              </a:rPr>
              <a:t> </a:t>
            </a:r>
            <a:r>
              <a:rPr lang="pl-PL" sz="2400" dirty="0" err="1" smtClean="0">
                <a:solidFill>
                  <a:srgbClr val="002060"/>
                </a:solidFill>
              </a:rPr>
              <a:t>Schule</a:t>
            </a:r>
            <a:r>
              <a:rPr lang="pl-PL" sz="2400" dirty="0" smtClean="0">
                <a:solidFill>
                  <a:srgbClr val="002060"/>
                </a:solidFill>
              </a:rPr>
              <a:t> Buxtehude – szkoła partnerska</a:t>
            </a:r>
          </a:p>
          <a:p>
            <a:endParaRPr lang="pl-PL" sz="1000" dirty="0">
              <a:solidFill>
                <a:srgbClr val="002060"/>
              </a:solidFill>
            </a:endParaRPr>
          </a:p>
          <a:p>
            <a:r>
              <a:rPr lang="pl-PL" sz="2400" dirty="0" err="1" smtClean="0">
                <a:solidFill>
                  <a:srgbClr val="002060"/>
                </a:solidFill>
              </a:rPr>
              <a:t>Katedral</a:t>
            </a:r>
            <a:r>
              <a:rPr lang="pl-PL" sz="2400" dirty="0" smtClean="0">
                <a:solidFill>
                  <a:srgbClr val="002060"/>
                </a:solidFill>
              </a:rPr>
              <a:t> </a:t>
            </a:r>
            <a:r>
              <a:rPr lang="pl-PL" sz="2400" dirty="0" err="1" smtClean="0">
                <a:solidFill>
                  <a:srgbClr val="002060"/>
                </a:solidFill>
              </a:rPr>
              <a:t>Skolan</a:t>
            </a:r>
            <a:r>
              <a:rPr lang="pl-PL" sz="2400" dirty="0" smtClean="0">
                <a:solidFill>
                  <a:srgbClr val="002060"/>
                </a:solidFill>
              </a:rPr>
              <a:t> </a:t>
            </a:r>
            <a:r>
              <a:rPr lang="pl-PL" sz="2400" dirty="0" err="1" smtClean="0">
                <a:solidFill>
                  <a:srgbClr val="002060"/>
                </a:solidFill>
              </a:rPr>
              <a:t>Växjö</a:t>
            </a:r>
            <a:r>
              <a:rPr lang="pl-PL" sz="2400" dirty="0" smtClean="0">
                <a:solidFill>
                  <a:srgbClr val="002060"/>
                </a:solidFill>
              </a:rPr>
              <a:t> – szkoła partnerska</a:t>
            </a:r>
          </a:p>
          <a:p>
            <a:endParaRPr lang="pl-PL" sz="1000" dirty="0">
              <a:solidFill>
                <a:srgbClr val="002060"/>
              </a:solidFill>
            </a:endParaRPr>
          </a:p>
          <a:p>
            <a:r>
              <a:rPr lang="pl-PL" sz="2400" dirty="0" err="1" smtClean="0">
                <a:solidFill>
                  <a:srgbClr val="002060"/>
                </a:solidFill>
              </a:rPr>
              <a:t>Liceo</a:t>
            </a:r>
            <a:r>
              <a:rPr lang="pl-PL" sz="2400" dirty="0" smtClean="0">
                <a:solidFill>
                  <a:srgbClr val="002060"/>
                </a:solidFill>
              </a:rPr>
              <a:t> </a:t>
            </a:r>
            <a:r>
              <a:rPr lang="pl-PL" sz="2400" dirty="0" err="1" smtClean="0">
                <a:solidFill>
                  <a:srgbClr val="002060"/>
                </a:solidFill>
              </a:rPr>
              <a:t>Sesto</a:t>
            </a:r>
            <a:r>
              <a:rPr lang="pl-PL" sz="2400" dirty="0" smtClean="0">
                <a:solidFill>
                  <a:srgbClr val="002060"/>
                </a:solidFill>
              </a:rPr>
              <a:t> </a:t>
            </a:r>
            <a:r>
              <a:rPr lang="pl-PL" sz="2400" dirty="0" err="1" smtClean="0">
                <a:solidFill>
                  <a:srgbClr val="002060"/>
                </a:solidFill>
              </a:rPr>
              <a:t>Properzio</a:t>
            </a:r>
            <a:r>
              <a:rPr lang="pl-PL" sz="2400" dirty="0" smtClean="0">
                <a:solidFill>
                  <a:srgbClr val="002060"/>
                </a:solidFill>
              </a:rPr>
              <a:t>  Asyż – szkoła partnerska</a:t>
            </a:r>
          </a:p>
          <a:p>
            <a:endParaRPr lang="pl-PL" sz="1000" dirty="0">
              <a:solidFill>
                <a:srgbClr val="002060"/>
              </a:solidFill>
            </a:endParaRPr>
          </a:p>
          <a:p>
            <a:r>
              <a:rPr lang="pl-PL" sz="2400" dirty="0" err="1">
                <a:solidFill>
                  <a:srgbClr val="002060"/>
                </a:solidFill>
              </a:rPr>
              <a:t>Nemet</a:t>
            </a:r>
            <a:r>
              <a:rPr lang="pl-PL" sz="2400" dirty="0">
                <a:solidFill>
                  <a:srgbClr val="002060"/>
                </a:solidFill>
              </a:rPr>
              <a:t> </a:t>
            </a:r>
            <a:r>
              <a:rPr lang="pl-PL" sz="2400" dirty="0" err="1">
                <a:solidFill>
                  <a:srgbClr val="002060"/>
                </a:solidFill>
              </a:rPr>
              <a:t>Nemzetisegi</a:t>
            </a:r>
            <a:r>
              <a:rPr lang="pl-PL" sz="2400" dirty="0">
                <a:solidFill>
                  <a:srgbClr val="002060"/>
                </a:solidFill>
              </a:rPr>
              <a:t> </a:t>
            </a:r>
            <a:r>
              <a:rPr lang="pl-PL" sz="2400" dirty="0" err="1">
                <a:solidFill>
                  <a:srgbClr val="002060"/>
                </a:solidFill>
              </a:rPr>
              <a:t>Gimnazium</a:t>
            </a:r>
            <a:r>
              <a:rPr lang="pl-PL" sz="2400" dirty="0">
                <a:solidFill>
                  <a:srgbClr val="002060"/>
                </a:solidFill>
              </a:rPr>
              <a:t> es </a:t>
            </a:r>
            <a:r>
              <a:rPr lang="pl-PL" sz="2400" dirty="0" err="1">
                <a:solidFill>
                  <a:srgbClr val="002060"/>
                </a:solidFill>
              </a:rPr>
              <a:t>Kollegium</a:t>
            </a:r>
            <a:r>
              <a:rPr lang="pl-PL" sz="2400" dirty="0">
                <a:solidFill>
                  <a:srgbClr val="002060"/>
                </a:solidFill>
              </a:rPr>
              <a:t> </a:t>
            </a:r>
            <a:r>
              <a:rPr lang="pl-PL" sz="2400" dirty="0" smtClean="0">
                <a:solidFill>
                  <a:srgbClr val="002060"/>
                </a:solidFill>
              </a:rPr>
              <a:t>Budapeszt – szkoła partnerska</a:t>
            </a:r>
          </a:p>
          <a:p>
            <a:endParaRPr lang="pl-PL" sz="2400" dirty="0" smtClean="0">
              <a:solidFill>
                <a:srgbClr val="002060"/>
              </a:solidFill>
            </a:endParaRPr>
          </a:p>
          <a:p>
            <a:endParaRPr lang="pl-PL" sz="2400" dirty="0">
              <a:solidFill>
                <a:srgbClr val="002060"/>
              </a:solidFill>
            </a:endParaRPr>
          </a:p>
          <a:p>
            <a:r>
              <a:rPr lang="pl-PL" sz="2400" dirty="0" smtClean="0">
                <a:solidFill>
                  <a:srgbClr val="002060"/>
                </a:solidFill>
              </a:rPr>
              <a:t>Instytucje i organizacje wspierające:</a:t>
            </a:r>
          </a:p>
          <a:p>
            <a:pPr marL="342900" indent="-342900">
              <a:buFontTx/>
              <a:buChar char="-"/>
            </a:pPr>
            <a:r>
              <a:rPr lang="pl-PL" sz="2400" dirty="0" smtClean="0">
                <a:solidFill>
                  <a:srgbClr val="002060"/>
                </a:solidFill>
              </a:rPr>
              <a:t>Instytut Europeistyki UJ</a:t>
            </a:r>
          </a:p>
          <a:p>
            <a:pPr marL="342900" indent="-342900">
              <a:buFontTx/>
              <a:buChar char="-"/>
            </a:pPr>
            <a:r>
              <a:rPr lang="pl-PL" sz="2400" dirty="0" smtClean="0">
                <a:solidFill>
                  <a:srgbClr val="002060"/>
                </a:solidFill>
              </a:rPr>
              <a:t>Polska Akcja Humanitarna PAH</a:t>
            </a:r>
          </a:p>
          <a:p>
            <a:pPr marL="342900" indent="-342900">
              <a:buFontTx/>
              <a:buChar char="-"/>
            </a:pPr>
            <a:r>
              <a:rPr lang="pl-PL" sz="2400" dirty="0" smtClean="0">
                <a:solidFill>
                  <a:srgbClr val="002060"/>
                </a:solidFill>
              </a:rPr>
              <a:t>instytucje i organizacje działające w regionach szkół partnerskich np. „Lekarze bez granic”, „Centro </a:t>
            </a:r>
            <a:r>
              <a:rPr lang="it-IT" sz="2400" dirty="0" smtClean="0">
                <a:solidFill>
                  <a:srgbClr val="002060"/>
                </a:solidFill>
              </a:rPr>
              <a:t>Pace”</a:t>
            </a:r>
          </a:p>
          <a:p>
            <a:endParaRPr lang="pl-PL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8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450" y="245321"/>
            <a:ext cx="3395472" cy="237744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424" y="1007927"/>
            <a:ext cx="3273525" cy="4601183"/>
          </a:xfrm>
        </p:spPr>
        <p:txBody>
          <a:bodyPr/>
          <a:lstStyle/>
          <a:p>
            <a:r>
              <a:rPr lang="pl-PL" sz="3200" dirty="0"/>
              <a:t>W</a:t>
            </a:r>
            <a:r>
              <a:rPr lang="pl-PL" sz="3200" dirty="0" smtClean="0"/>
              <a:t>ideokonferencja</a:t>
            </a:r>
            <a:endParaRPr lang="en-GB" sz="32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6391807" y="2939186"/>
            <a:ext cx="2960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Wideokonferencja w VIII LO</a:t>
            </a: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359" y="245321"/>
            <a:ext cx="2773680" cy="2731008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358" y="3496535"/>
            <a:ext cx="4627367" cy="3089985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351" y="3910376"/>
            <a:ext cx="2791968" cy="2676144"/>
          </a:xfrm>
          <a:prstGeom prst="rect">
            <a:avLst/>
          </a:prstGeom>
        </p:spPr>
      </p:pic>
      <p:pic>
        <p:nvPicPr>
          <p:cNvPr id="14" name="Picture 6" descr="https://twinspace.etwinning.net/files/collabspace/2/12/312/23312/images/bdcc34f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9807">
            <a:off x="9698470" y="1954411"/>
            <a:ext cx="2109061" cy="204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ole tekstowe 14"/>
          <p:cNvSpPr txBox="1"/>
          <p:nvPr/>
        </p:nvSpPr>
        <p:spPr>
          <a:xfrm>
            <a:off x="9206232" y="2345762"/>
            <a:ext cx="540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err="1" smtClean="0">
                <a:solidFill>
                  <a:srgbClr val="002060"/>
                </a:solidFill>
              </a:rPr>
              <a:t>Växjö</a:t>
            </a:r>
            <a:r>
              <a:rPr lang="pl-PL" sz="1200" dirty="0" smtClean="0">
                <a:solidFill>
                  <a:srgbClr val="002060"/>
                </a:solidFill>
              </a:rPr>
              <a:t> 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10166319" y="6309521"/>
            <a:ext cx="900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Buxtehude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11166731" y="3870612"/>
            <a:ext cx="504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Asyż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7151213" y="6298520"/>
            <a:ext cx="1008000" cy="28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Kraków 2018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9" name="pole tekstowe 18"/>
          <p:cNvSpPr txBox="1"/>
          <p:nvPr/>
        </p:nvSpPr>
        <p:spPr>
          <a:xfrm>
            <a:off x="5451038" y="2688328"/>
            <a:ext cx="864000" cy="28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Budapeszt</a:t>
            </a:r>
            <a:endParaRPr lang="pl-PL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95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25003" y="1131393"/>
            <a:ext cx="4005330" cy="757721"/>
          </a:xfrm>
        </p:spPr>
        <p:txBody>
          <a:bodyPr>
            <a:normAutofit/>
          </a:bodyPr>
          <a:lstStyle/>
          <a:p>
            <a:r>
              <a:rPr lang="pl-PL" sz="4200" dirty="0" smtClean="0"/>
              <a:t> Rezultaty pracy</a:t>
            </a:r>
            <a:endParaRPr lang="pl-PL" sz="4200" dirty="0"/>
          </a:p>
        </p:txBody>
      </p:sp>
      <p:pic>
        <p:nvPicPr>
          <p:cNvPr id="4" name="Picture 7" descr="C:\Users\DorotaSz\Desktop\Pictures\VIIILO\logo8\logo8_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1466" y="5116703"/>
            <a:ext cx="853590" cy="853590"/>
          </a:xfrm>
          <a:prstGeom prst="rect">
            <a:avLst/>
          </a:prstGeom>
          <a:noFill/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896" y="861396"/>
            <a:ext cx="1027718" cy="1027718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466" y="2824055"/>
            <a:ext cx="955097" cy="955097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466" y="3970379"/>
            <a:ext cx="955097" cy="955097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331" y="2029658"/>
            <a:ext cx="1005283" cy="60317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425003" y="2029658"/>
            <a:ext cx="8422783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pl-PL" sz="2800" dirty="0">
                <a:solidFill>
                  <a:schemeClr val="bg1"/>
                </a:solidFill>
              </a:rPr>
              <a:t> </a:t>
            </a:r>
            <a:r>
              <a:rPr lang="pl-PL" sz="2400" dirty="0" smtClean="0">
                <a:solidFill>
                  <a:schemeClr val="bg1"/>
                </a:solidFill>
              </a:rPr>
              <a:t>2 kolejne edycje międzynarodowego czasopisma „</a:t>
            </a:r>
            <a:r>
              <a:rPr lang="pl-PL" sz="2400" dirty="0" err="1" smtClean="0">
                <a:solidFill>
                  <a:schemeClr val="bg1"/>
                </a:solidFill>
              </a:rPr>
              <a:t>Miteinander</a:t>
            </a:r>
            <a:r>
              <a:rPr lang="pl-PL" sz="2400" dirty="0" smtClean="0">
                <a:solidFill>
                  <a:schemeClr val="bg1"/>
                </a:solidFill>
              </a:rPr>
              <a:t>” – </a:t>
            </a:r>
            <a:r>
              <a:rPr lang="pl-PL" sz="2000" dirty="0" smtClean="0">
                <a:solidFill>
                  <a:schemeClr val="bg1"/>
                </a:solidFill>
              </a:rPr>
              <a:t>przeszło 700 prac uczniów i nauczycieli</a:t>
            </a:r>
          </a:p>
          <a:p>
            <a:pPr marL="514350" indent="-514350">
              <a:buAutoNum type="arabicPeriod"/>
            </a:pPr>
            <a:endParaRPr lang="pl-PL" sz="1000" dirty="0" smtClean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r>
              <a:rPr lang="pl-PL" sz="2400" dirty="0" smtClean="0">
                <a:solidFill>
                  <a:schemeClr val="bg1"/>
                </a:solidFill>
              </a:rPr>
              <a:t>Publiczne </a:t>
            </a:r>
            <a:r>
              <a:rPr lang="pl-PL" sz="2400" dirty="0" err="1" smtClean="0">
                <a:solidFill>
                  <a:schemeClr val="bg1"/>
                </a:solidFill>
              </a:rPr>
              <a:t>TwinSpace</a:t>
            </a:r>
            <a:r>
              <a:rPr lang="pl-PL" sz="2400" dirty="0" smtClean="0">
                <a:solidFill>
                  <a:schemeClr val="bg1"/>
                </a:solidFill>
              </a:rPr>
              <a:t> projektu – </a:t>
            </a:r>
            <a:r>
              <a:rPr lang="pl-PL" sz="2000" dirty="0" smtClean="0">
                <a:solidFill>
                  <a:schemeClr val="bg1"/>
                </a:solidFill>
              </a:rPr>
              <a:t>55 stron in 273 podstrony</a:t>
            </a:r>
          </a:p>
          <a:p>
            <a:pPr marL="514350" indent="-514350">
              <a:buAutoNum type="arabicPeriod"/>
            </a:pPr>
            <a:endParaRPr lang="pl-PL" sz="1000" dirty="0" smtClean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r>
              <a:rPr lang="pl-PL" sz="2400" dirty="0" smtClean="0">
                <a:solidFill>
                  <a:schemeClr val="bg1"/>
                </a:solidFill>
              </a:rPr>
              <a:t>Curriculum kompetencji międzykulturowych  - </a:t>
            </a:r>
            <a:r>
              <a:rPr lang="pl-PL" sz="2000" dirty="0" smtClean="0">
                <a:solidFill>
                  <a:schemeClr val="bg1"/>
                </a:solidFill>
              </a:rPr>
              <a:t>katalog, ankieta samooceny, certyfikat, wskazówki nauczycieli</a:t>
            </a:r>
          </a:p>
          <a:p>
            <a:pPr marL="514350" indent="-514350">
              <a:buAutoNum type="arabicPeriod"/>
            </a:pPr>
            <a:endParaRPr lang="pl-PL" sz="1000" dirty="0" smtClean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r>
              <a:rPr lang="pl-PL" sz="2400" dirty="0" smtClean="0">
                <a:solidFill>
                  <a:schemeClr val="bg1"/>
                </a:solidFill>
              </a:rPr>
              <a:t>Przewodnik dla nauczycieli „Edukacja globalna – jak uczyć?” – </a:t>
            </a:r>
            <a:r>
              <a:rPr lang="pl-PL" sz="2000" dirty="0" smtClean="0">
                <a:solidFill>
                  <a:schemeClr val="bg1"/>
                </a:solidFill>
              </a:rPr>
              <a:t>20 scenariuszy lekcji, refleksje uczniów i nauczycieli</a:t>
            </a:r>
          </a:p>
          <a:p>
            <a:pPr marL="514350" indent="-514350">
              <a:buAutoNum type="arabicPeriod"/>
            </a:pPr>
            <a:endParaRPr lang="pl-P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47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25003" y="1131393"/>
            <a:ext cx="4005330" cy="757721"/>
          </a:xfrm>
        </p:spPr>
        <p:txBody>
          <a:bodyPr>
            <a:normAutofit/>
          </a:bodyPr>
          <a:lstStyle/>
          <a:p>
            <a:r>
              <a:rPr lang="pl-PL" sz="4200" dirty="0" smtClean="0"/>
              <a:t> Dlaczego warto?</a:t>
            </a:r>
            <a:endParaRPr lang="pl-PL" sz="4200" dirty="0"/>
          </a:p>
        </p:txBody>
      </p:sp>
      <p:pic>
        <p:nvPicPr>
          <p:cNvPr id="4" name="Picture 7" descr="C:\Users\DorotaSz\Desktop\Pictures\VIIILO\logo8\logo8_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1466" y="5116703"/>
            <a:ext cx="853590" cy="853590"/>
          </a:xfrm>
          <a:prstGeom prst="rect">
            <a:avLst/>
          </a:prstGeom>
          <a:noFill/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896" y="861396"/>
            <a:ext cx="1027718" cy="1027718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466" y="2824055"/>
            <a:ext cx="955097" cy="955097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466" y="3970379"/>
            <a:ext cx="955097" cy="955097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331" y="2029658"/>
            <a:ext cx="1005283" cy="60317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425003" y="2154991"/>
            <a:ext cx="842278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chemeClr val="bg1"/>
                </a:solidFill>
              </a:rPr>
              <a:t>Uczeń rozwija kompetencje językowe,</a:t>
            </a:r>
          </a:p>
          <a:p>
            <a:endParaRPr lang="pl-PL" sz="1400" dirty="0">
              <a:solidFill>
                <a:schemeClr val="bg1"/>
              </a:solidFill>
            </a:endParaRPr>
          </a:p>
          <a:p>
            <a:r>
              <a:rPr lang="pl-PL" sz="2800" dirty="0">
                <a:solidFill>
                  <a:schemeClr val="bg1"/>
                </a:solidFill>
              </a:rPr>
              <a:t>a</a:t>
            </a:r>
            <a:r>
              <a:rPr lang="pl-PL" sz="2800" dirty="0" smtClean="0">
                <a:solidFill>
                  <a:schemeClr val="bg1"/>
                </a:solidFill>
              </a:rPr>
              <a:t> także:</a:t>
            </a:r>
          </a:p>
          <a:p>
            <a:endParaRPr lang="pl-PL" sz="1400" dirty="0" smtClean="0">
              <a:solidFill>
                <a:schemeClr val="bg1"/>
              </a:solidFill>
            </a:endParaRPr>
          </a:p>
          <a:p>
            <a:pPr marL="514350" indent="-514350">
              <a:buFontTx/>
              <a:buAutoNum type="arabicPeriod"/>
            </a:pPr>
            <a:r>
              <a:rPr lang="pl-PL" sz="2400" dirty="0" smtClean="0">
                <a:solidFill>
                  <a:schemeClr val="bg1"/>
                </a:solidFill>
              </a:rPr>
              <a:t>kompetencje </a:t>
            </a:r>
            <a:r>
              <a:rPr lang="pl-PL" sz="2400" dirty="0">
                <a:solidFill>
                  <a:schemeClr val="bg1"/>
                </a:solidFill>
              </a:rPr>
              <a:t>międzykulturowe</a:t>
            </a:r>
          </a:p>
          <a:p>
            <a:pPr marL="514350" indent="-514350">
              <a:buAutoNum type="arabicPeriod"/>
            </a:pPr>
            <a:r>
              <a:rPr lang="pl-PL" sz="2400" dirty="0" smtClean="0">
                <a:solidFill>
                  <a:schemeClr val="bg1"/>
                </a:solidFill>
              </a:rPr>
              <a:t>kompetencje społeczne </a:t>
            </a:r>
          </a:p>
          <a:p>
            <a:pPr marL="514350" indent="-514350">
              <a:buFontTx/>
              <a:buAutoNum type="arabicPeriod"/>
            </a:pPr>
            <a:r>
              <a:rPr lang="pl-PL" sz="2400" dirty="0">
                <a:solidFill>
                  <a:schemeClr val="bg1"/>
                </a:solidFill>
              </a:rPr>
              <a:t>k</a:t>
            </a:r>
            <a:r>
              <a:rPr lang="pl-PL" sz="2400" dirty="0" smtClean="0">
                <a:solidFill>
                  <a:schemeClr val="bg1"/>
                </a:solidFill>
              </a:rPr>
              <a:t>ompetencje komputerowe</a:t>
            </a:r>
          </a:p>
          <a:p>
            <a:pPr marL="514350" indent="-514350">
              <a:buAutoNum type="arabicPeriod"/>
            </a:pPr>
            <a:r>
              <a:rPr lang="pl-PL" sz="2400" dirty="0" smtClean="0">
                <a:solidFill>
                  <a:schemeClr val="bg1"/>
                </a:solidFill>
              </a:rPr>
              <a:t>cechy interpersonalne (np. kreatywność, przedsiębiorczość</a:t>
            </a:r>
            <a:r>
              <a:rPr lang="pl-PL" sz="2800" dirty="0" smtClean="0">
                <a:solidFill>
                  <a:schemeClr val="bg1"/>
                </a:solidFill>
              </a:rPr>
              <a:t>)</a:t>
            </a:r>
          </a:p>
          <a:p>
            <a:endParaRPr lang="pl-PL" sz="2800" dirty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</a:rPr>
              <a:t>I tak przygotowuje się do życia w zglobalizowanym świecie</a:t>
            </a:r>
            <a:endParaRPr lang="pl-PL" sz="2800" dirty="0" smtClean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endParaRPr lang="pl-P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71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60609" y="996394"/>
            <a:ext cx="4005330" cy="757721"/>
          </a:xfrm>
        </p:spPr>
        <p:txBody>
          <a:bodyPr>
            <a:normAutofit/>
          </a:bodyPr>
          <a:lstStyle/>
          <a:p>
            <a:r>
              <a:rPr lang="pl-PL" sz="4200" dirty="0" smtClean="0"/>
              <a:t> Liczby w VIII LO</a:t>
            </a:r>
            <a:endParaRPr lang="pl-PL" sz="4200" dirty="0"/>
          </a:p>
        </p:txBody>
      </p:sp>
      <p:pic>
        <p:nvPicPr>
          <p:cNvPr id="4" name="Picture 7" descr="C:\Users\DorotaSz\Desktop\Pictures\VIIILO\logo8\logo8_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1466" y="5116703"/>
            <a:ext cx="853590" cy="853590"/>
          </a:xfrm>
          <a:prstGeom prst="rect">
            <a:avLst/>
          </a:prstGeom>
          <a:noFill/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896" y="861396"/>
            <a:ext cx="1027718" cy="1027718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466" y="2824055"/>
            <a:ext cx="955097" cy="955097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466" y="3970379"/>
            <a:ext cx="955097" cy="955097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331" y="2029658"/>
            <a:ext cx="1005283" cy="60317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80305" y="1853184"/>
            <a:ext cx="839702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chemeClr val="bg1"/>
                </a:solidFill>
              </a:rPr>
              <a:t>60 uczniów pracowało na </a:t>
            </a:r>
            <a:r>
              <a:rPr lang="pl-PL" sz="2000" dirty="0" err="1" smtClean="0">
                <a:solidFill>
                  <a:schemeClr val="bg1"/>
                </a:solidFill>
              </a:rPr>
              <a:t>eTwinning</a:t>
            </a:r>
            <a:r>
              <a:rPr lang="pl-PL" sz="2000" dirty="0" smtClean="0">
                <a:solidFill>
                  <a:schemeClr val="bg1"/>
                </a:solidFill>
              </a:rPr>
              <a:t> w </a:t>
            </a:r>
            <a:r>
              <a:rPr lang="pl-PL" sz="2000" dirty="0" err="1" smtClean="0">
                <a:solidFill>
                  <a:schemeClr val="bg1"/>
                </a:solidFill>
              </a:rPr>
              <a:t>TwinSpace</a:t>
            </a:r>
            <a:r>
              <a:rPr lang="pl-PL" sz="2000" dirty="0" smtClean="0">
                <a:solidFill>
                  <a:schemeClr val="bg1"/>
                </a:solidFill>
              </a:rPr>
              <a:t> projektu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26 uczniów uczestniczyło w klasie międzykulturowej</a:t>
            </a:r>
          </a:p>
          <a:p>
            <a:endParaRPr lang="pl-PL" sz="1600" dirty="0" smtClean="0">
              <a:solidFill>
                <a:schemeClr val="bg1"/>
              </a:solidFill>
            </a:endParaRPr>
          </a:p>
          <a:p>
            <a:r>
              <a:rPr lang="pl-PL" sz="2000" dirty="0" smtClean="0">
                <a:solidFill>
                  <a:schemeClr val="bg1"/>
                </a:solidFill>
              </a:rPr>
              <a:t>W ramach kampanii przeprowadzono 105 lekcji: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30 lekcji języka angielskiego,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31 lekcji języka niemieckiego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30 prelekcji w języku polskim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14 gier terenowych</a:t>
            </a:r>
          </a:p>
          <a:p>
            <a:endParaRPr lang="pl-PL" sz="1600" dirty="0" smtClean="0">
              <a:solidFill>
                <a:schemeClr val="bg1"/>
              </a:solidFill>
            </a:endParaRPr>
          </a:p>
          <a:p>
            <a:r>
              <a:rPr lang="pl-PL" sz="2000" dirty="0" smtClean="0">
                <a:solidFill>
                  <a:schemeClr val="bg1"/>
                </a:solidFill>
              </a:rPr>
              <a:t>Nauczyciele zaangażowani w projekt: 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D. Szafraniec, A. Grochowska, A. Kozioł, R. Kopeć, M. </a:t>
            </a:r>
            <a:r>
              <a:rPr lang="pl-PL" sz="2000" dirty="0" err="1" smtClean="0">
                <a:solidFill>
                  <a:schemeClr val="bg1"/>
                </a:solidFill>
              </a:rPr>
              <a:t>Budacz</a:t>
            </a:r>
            <a:r>
              <a:rPr lang="pl-PL" sz="2000" dirty="0" smtClean="0">
                <a:solidFill>
                  <a:schemeClr val="bg1"/>
                </a:solidFill>
              </a:rPr>
              <a:t>, T. </a:t>
            </a:r>
            <a:r>
              <a:rPr lang="pl-PL" sz="2000" dirty="0" err="1" smtClean="0">
                <a:solidFill>
                  <a:schemeClr val="bg1"/>
                </a:solidFill>
              </a:rPr>
              <a:t>Włoczkowski</a:t>
            </a:r>
            <a:r>
              <a:rPr lang="pl-PL" sz="2000" dirty="0" smtClean="0">
                <a:solidFill>
                  <a:schemeClr val="bg1"/>
                </a:solidFill>
              </a:rPr>
              <a:t>, A. Serafin, a także: Ewa Krawczyk, Ela Krawczyk, A. </a:t>
            </a:r>
            <a:r>
              <a:rPr lang="pl-PL" sz="2000" dirty="0" err="1" smtClean="0">
                <a:solidFill>
                  <a:schemeClr val="bg1"/>
                </a:solidFill>
              </a:rPr>
              <a:t>Warszyńska</a:t>
            </a:r>
            <a:r>
              <a:rPr lang="pl-PL" sz="2000" dirty="0" smtClean="0">
                <a:solidFill>
                  <a:schemeClr val="bg1"/>
                </a:solidFill>
              </a:rPr>
              <a:t>, S. Skrzypiec, </a:t>
            </a:r>
          </a:p>
          <a:p>
            <a:endParaRPr lang="pl-P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56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05306" y="1754115"/>
            <a:ext cx="4005330" cy="757721"/>
          </a:xfrm>
        </p:spPr>
        <p:txBody>
          <a:bodyPr>
            <a:normAutofit/>
          </a:bodyPr>
          <a:lstStyle/>
          <a:p>
            <a:r>
              <a:rPr lang="pl-PL" sz="4200" dirty="0" smtClean="0"/>
              <a:t>Wniosek:</a:t>
            </a:r>
            <a:endParaRPr lang="pl-PL" sz="4200" dirty="0"/>
          </a:p>
        </p:txBody>
      </p:sp>
      <p:pic>
        <p:nvPicPr>
          <p:cNvPr id="4" name="Picture 7" descr="C:\Users\DorotaSz\Desktop\Pictures\VIIILO\logo8\logo8_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1466" y="5116703"/>
            <a:ext cx="853590" cy="853590"/>
          </a:xfrm>
          <a:prstGeom prst="rect">
            <a:avLst/>
          </a:prstGeom>
          <a:noFill/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896" y="861396"/>
            <a:ext cx="1027718" cy="1027718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466" y="2824055"/>
            <a:ext cx="955097" cy="955097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466" y="3970379"/>
            <a:ext cx="955097" cy="955097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331" y="2029658"/>
            <a:ext cx="1005283" cy="60317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405684" y="3524597"/>
            <a:ext cx="8409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 smtClean="0">
                <a:solidFill>
                  <a:schemeClr val="bg1"/>
                </a:solidFill>
              </a:rPr>
              <a:t>Warto i trzeba kontynuować!</a:t>
            </a:r>
            <a:endParaRPr lang="pl-PL" sz="5400" dirty="0">
              <a:solidFill>
                <a:schemeClr val="bg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9684913" y="6161520"/>
            <a:ext cx="23310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>
                <a:solidFill>
                  <a:srgbClr val="002060"/>
                </a:solidFill>
              </a:rPr>
              <a:t>Autor: Bożena Cudak VIII LO Kraków</a:t>
            </a:r>
            <a:endParaRPr lang="pl-PL" sz="1100" dirty="0">
              <a:solidFill>
                <a:srgbClr val="002060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0" y="6084974"/>
            <a:ext cx="743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Zdjęcia zostały zrobione przez uczniów i nauczycieli szkół uczestniczących w projekcie Erasmus+/</a:t>
            </a:r>
            <a:r>
              <a:rPr lang="pl-PL" sz="1100" dirty="0" err="1" smtClean="0"/>
              <a:t>eTwinning</a:t>
            </a:r>
            <a:r>
              <a:rPr lang="pl-PL" sz="1100" dirty="0" smtClean="0"/>
              <a:t> „Myśl globalnie!” </a:t>
            </a:r>
            <a:r>
              <a:rPr lang="pl-PL" dirty="0" smtClean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5421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5575" y="1302731"/>
            <a:ext cx="3089902" cy="2560932"/>
          </a:xfrm>
        </p:spPr>
        <p:txBody>
          <a:bodyPr>
            <a:normAutofit/>
          </a:bodyPr>
          <a:lstStyle/>
          <a:p>
            <a:r>
              <a:rPr lang="pl-PL" sz="3200" dirty="0" smtClean="0"/>
              <a:t>Problematyka projektu</a:t>
            </a:r>
            <a:endParaRPr lang="en-GB" sz="3200" dirty="0"/>
          </a:p>
        </p:txBody>
      </p:sp>
      <p:sp>
        <p:nvSpPr>
          <p:cNvPr id="8200" name="AutoShape 8" descr="https://twinspace.etwinning.net/files/collabspace/2/12/312/23312/images/ad9c9b7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202" name="AutoShape 10" descr="https://twinspace.etwinning.net/files/collabspace/2/12/312/23312/images/ad9c9b7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204" name="AutoShape 12" descr="https://twinspace.etwinning.net/files/collabspace/2/12/312/23312/images/ad9c9b75.jpg"/>
          <p:cNvSpPr>
            <a:spLocks noChangeAspect="1" noChangeArrowheads="1"/>
          </p:cNvSpPr>
          <p:nvPr/>
        </p:nvSpPr>
        <p:spPr bwMode="auto">
          <a:xfrm>
            <a:off x="155575" y="-2903538"/>
            <a:ext cx="10744200" cy="60483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6" name="pole tekstowe 15"/>
          <p:cNvSpPr txBox="1"/>
          <p:nvPr/>
        </p:nvSpPr>
        <p:spPr>
          <a:xfrm>
            <a:off x="3855030" y="1030596"/>
            <a:ext cx="7774592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rgbClr val="002060"/>
                </a:solidFill>
              </a:rPr>
              <a:t>Projekty tematyczne realizowane w systemie liniowym:</a:t>
            </a:r>
          </a:p>
          <a:p>
            <a:endParaRPr lang="pl-PL" dirty="0" smtClean="0">
              <a:solidFill>
                <a:srgbClr val="002060"/>
              </a:solidFill>
            </a:endParaRPr>
          </a:p>
          <a:p>
            <a:pPr marL="457200" indent="-457200">
              <a:buAutoNum type="arabicPeriod"/>
            </a:pPr>
            <a:r>
              <a:rPr lang="pl-PL" sz="2400" dirty="0" smtClean="0">
                <a:solidFill>
                  <a:srgbClr val="002060"/>
                </a:solidFill>
              </a:rPr>
              <a:t>Edukacja i rynek pracy</a:t>
            </a:r>
          </a:p>
          <a:p>
            <a:pPr marL="457200" indent="-457200">
              <a:buAutoNum type="arabicPeriod"/>
            </a:pPr>
            <a:endParaRPr lang="pl-PL" sz="1000" dirty="0" smtClean="0">
              <a:solidFill>
                <a:srgbClr val="002060"/>
              </a:solidFill>
            </a:endParaRPr>
          </a:p>
          <a:p>
            <a:pPr marL="457200" indent="-457200">
              <a:buAutoNum type="arabicPeriod"/>
            </a:pPr>
            <a:r>
              <a:rPr lang="pl-PL" sz="2400" dirty="0" smtClean="0">
                <a:solidFill>
                  <a:srgbClr val="002060"/>
                </a:solidFill>
              </a:rPr>
              <a:t>Opieka medyczna</a:t>
            </a:r>
          </a:p>
          <a:p>
            <a:pPr marL="457200" indent="-457200">
              <a:buAutoNum type="arabicPeriod"/>
            </a:pPr>
            <a:endParaRPr lang="pl-PL" sz="1000" dirty="0" smtClean="0">
              <a:solidFill>
                <a:srgbClr val="002060"/>
              </a:solidFill>
            </a:endParaRPr>
          </a:p>
          <a:p>
            <a:pPr marL="457200" indent="-457200">
              <a:buAutoNum type="arabicPeriod"/>
            </a:pPr>
            <a:r>
              <a:rPr lang="pl-PL" sz="2400" dirty="0" smtClean="0">
                <a:solidFill>
                  <a:srgbClr val="002060"/>
                </a:solidFill>
              </a:rPr>
              <a:t>Zmiany klimatyczne i ochrona środowiska naturalnego</a:t>
            </a:r>
          </a:p>
          <a:p>
            <a:pPr marL="457200" indent="-457200">
              <a:buAutoNum type="arabicPeriod"/>
            </a:pPr>
            <a:endParaRPr lang="pl-PL" sz="1000" dirty="0" smtClean="0">
              <a:solidFill>
                <a:srgbClr val="002060"/>
              </a:solidFill>
            </a:endParaRPr>
          </a:p>
          <a:p>
            <a:pPr marL="457200" indent="-457200">
              <a:buAutoNum type="arabicPeriod"/>
            </a:pPr>
            <a:r>
              <a:rPr lang="pl-PL" sz="2400" dirty="0" smtClean="0">
                <a:solidFill>
                  <a:srgbClr val="002060"/>
                </a:solidFill>
              </a:rPr>
              <a:t>Kryzys uchodźców w Europie</a:t>
            </a:r>
          </a:p>
          <a:p>
            <a:pPr marL="457200" indent="-457200">
              <a:buAutoNum type="arabicPeriod"/>
            </a:pPr>
            <a:endParaRPr lang="pl-PL" sz="1000" dirty="0" smtClean="0">
              <a:solidFill>
                <a:srgbClr val="002060"/>
              </a:solidFill>
            </a:endParaRPr>
          </a:p>
          <a:p>
            <a:pPr marL="457200" indent="-457200">
              <a:buAutoNum type="arabicPeriod"/>
            </a:pPr>
            <a:r>
              <a:rPr lang="pl-PL" sz="2400" dirty="0" smtClean="0">
                <a:solidFill>
                  <a:srgbClr val="002060"/>
                </a:solidFill>
              </a:rPr>
              <a:t>Różnorodność kulturowa </a:t>
            </a:r>
          </a:p>
          <a:p>
            <a:pPr marL="457200" indent="-457200">
              <a:buAutoNum type="arabicPeriod"/>
            </a:pPr>
            <a:endParaRPr lang="pl-PL" sz="2400" dirty="0" smtClean="0">
              <a:solidFill>
                <a:srgbClr val="002060"/>
              </a:solidFill>
            </a:endParaRPr>
          </a:p>
          <a:p>
            <a:r>
              <a:rPr lang="pl-PL" sz="2400" dirty="0" smtClean="0">
                <a:solidFill>
                  <a:srgbClr val="002060"/>
                </a:solidFill>
              </a:rPr>
              <a:t>Dodatkowo (przez cały czas trwania projektu):</a:t>
            </a:r>
          </a:p>
          <a:p>
            <a:endParaRPr lang="pl-PL" sz="1000" dirty="0" smtClean="0">
              <a:solidFill>
                <a:srgbClr val="002060"/>
              </a:solidFill>
            </a:endParaRPr>
          </a:p>
          <a:p>
            <a:r>
              <a:rPr lang="pl-PL" sz="2400" dirty="0" smtClean="0">
                <a:solidFill>
                  <a:srgbClr val="002060"/>
                </a:solidFill>
              </a:rPr>
              <a:t>6.    Aktywny obywatel Europy</a:t>
            </a:r>
            <a:endParaRPr lang="pl-PL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34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5575" y="1302731"/>
            <a:ext cx="3089902" cy="2560932"/>
          </a:xfrm>
        </p:spPr>
        <p:txBody>
          <a:bodyPr>
            <a:normAutofit/>
          </a:bodyPr>
          <a:lstStyle/>
          <a:p>
            <a:r>
              <a:rPr lang="pl-PL" sz="3200" dirty="0" smtClean="0"/>
              <a:t>Obszary działań projektowych</a:t>
            </a:r>
            <a:endParaRPr lang="en-GB" sz="3200" dirty="0"/>
          </a:p>
        </p:txBody>
      </p:sp>
      <p:sp>
        <p:nvSpPr>
          <p:cNvPr id="8200" name="AutoShape 8" descr="https://twinspace.etwinning.net/files/collabspace/2/12/312/23312/images/ad9c9b7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202" name="AutoShape 10" descr="https://twinspace.etwinning.net/files/collabspace/2/12/312/23312/images/ad9c9b7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204" name="AutoShape 12" descr="https://twinspace.etwinning.net/files/collabspace/2/12/312/23312/images/ad9c9b75.jpg"/>
          <p:cNvSpPr>
            <a:spLocks noChangeAspect="1" noChangeArrowheads="1"/>
          </p:cNvSpPr>
          <p:nvPr/>
        </p:nvSpPr>
        <p:spPr bwMode="auto">
          <a:xfrm>
            <a:off x="155575" y="-2903538"/>
            <a:ext cx="10744200" cy="60483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6" name="pole tekstowe 15"/>
          <p:cNvSpPr txBox="1"/>
          <p:nvPr/>
        </p:nvSpPr>
        <p:spPr>
          <a:xfrm>
            <a:off x="3816393" y="309379"/>
            <a:ext cx="777459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rgbClr val="002060"/>
                </a:solidFill>
              </a:rPr>
              <a:t>1. Dialog międzykulturowy budowany na platformie edukacyjnej </a:t>
            </a:r>
            <a:r>
              <a:rPr lang="pl-PL" sz="2400" dirty="0" err="1" smtClean="0">
                <a:solidFill>
                  <a:srgbClr val="002060"/>
                </a:solidFill>
              </a:rPr>
              <a:t>eTwinning</a:t>
            </a:r>
            <a:r>
              <a:rPr lang="pl-PL" sz="2400" dirty="0" smtClean="0">
                <a:solidFill>
                  <a:srgbClr val="002060"/>
                </a:solidFill>
              </a:rPr>
              <a:t> w </a:t>
            </a:r>
            <a:r>
              <a:rPr lang="pl-PL" sz="2400" dirty="0" err="1" smtClean="0">
                <a:solidFill>
                  <a:srgbClr val="002060"/>
                </a:solidFill>
              </a:rPr>
              <a:t>TwinSpace</a:t>
            </a:r>
            <a:r>
              <a:rPr lang="pl-PL" sz="2400" dirty="0" smtClean="0">
                <a:solidFill>
                  <a:srgbClr val="002060"/>
                </a:solidFill>
              </a:rPr>
              <a:t> projektu</a:t>
            </a:r>
          </a:p>
          <a:p>
            <a:r>
              <a:rPr lang="pl-PL" sz="2000" dirty="0" smtClean="0">
                <a:solidFill>
                  <a:srgbClr val="002060"/>
                </a:solidFill>
              </a:rPr>
              <a:t>(przez cały czas trwania projektu)</a:t>
            </a:r>
          </a:p>
          <a:p>
            <a:endParaRPr lang="pl-PL" sz="2400" dirty="0">
              <a:solidFill>
                <a:srgbClr val="002060"/>
              </a:solidFill>
            </a:endParaRPr>
          </a:p>
          <a:p>
            <a:r>
              <a:rPr lang="pl-PL" sz="2400" dirty="0" smtClean="0">
                <a:solidFill>
                  <a:srgbClr val="002060"/>
                </a:solidFill>
              </a:rPr>
              <a:t>2. Międzynarodowe spotkania projektowe </a:t>
            </a:r>
          </a:p>
          <a:p>
            <a:r>
              <a:rPr lang="pl-PL" sz="2400" dirty="0" smtClean="0">
                <a:solidFill>
                  <a:srgbClr val="002060"/>
                </a:solidFill>
              </a:rPr>
              <a:t>     </a:t>
            </a:r>
            <a:r>
              <a:rPr lang="pl-PL" sz="2000" dirty="0" smtClean="0">
                <a:solidFill>
                  <a:srgbClr val="002060"/>
                </a:solidFill>
              </a:rPr>
              <a:t>1. Kraków – październik 2016</a:t>
            </a:r>
          </a:p>
          <a:p>
            <a:r>
              <a:rPr lang="pl-PL" sz="2000" dirty="0">
                <a:solidFill>
                  <a:srgbClr val="002060"/>
                </a:solidFill>
              </a:rPr>
              <a:t> </a:t>
            </a:r>
            <a:r>
              <a:rPr lang="pl-PL" sz="2000" dirty="0" smtClean="0">
                <a:solidFill>
                  <a:srgbClr val="002060"/>
                </a:solidFill>
              </a:rPr>
              <a:t>     2. Buxtehude – styczeń 2017</a:t>
            </a:r>
          </a:p>
          <a:p>
            <a:r>
              <a:rPr lang="pl-PL" sz="2000" dirty="0">
                <a:solidFill>
                  <a:srgbClr val="002060"/>
                </a:solidFill>
              </a:rPr>
              <a:t> </a:t>
            </a:r>
            <a:r>
              <a:rPr lang="pl-PL" sz="2000" dirty="0" smtClean="0">
                <a:solidFill>
                  <a:srgbClr val="002060"/>
                </a:solidFill>
              </a:rPr>
              <a:t>     3. </a:t>
            </a:r>
            <a:r>
              <a:rPr lang="pl-PL" sz="2000" dirty="0" err="1" smtClean="0">
                <a:solidFill>
                  <a:srgbClr val="002060"/>
                </a:solidFill>
              </a:rPr>
              <a:t>Växjö</a:t>
            </a:r>
            <a:r>
              <a:rPr lang="pl-PL" sz="2000" dirty="0" smtClean="0">
                <a:solidFill>
                  <a:srgbClr val="002060"/>
                </a:solidFill>
              </a:rPr>
              <a:t> – kwiecień 2017</a:t>
            </a:r>
          </a:p>
          <a:p>
            <a:r>
              <a:rPr lang="pl-PL" sz="2000" dirty="0">
                <a:solidFill>
                  <a:srgbClr val="002060"/>
                </a:solidFill>
              </a:rPr>
              <a:t> </a:t>
            </a:r>
            <a:r>
              <a:rPr lang="pl-PL" sz="2000" dirty="0" smtClean="0">
                <a:solidFill>
                  <a:srgbClr val="002060"/>
                </a:solidFill>
              </a:rPr>
              <a:t>     4. Asyż – październik 2017</a:t>
            </a:r>
          </a:p>
          <a:p>
            <a:r>
              <a:rPr lang="pl-PL" sz="2000" dirty="0">
                <a:solidFill>
                  <a:srgbClr val="002060"/>
                </a:solidFill>
              </a:rPr>
              <a:t> </a:t>
            </a:r>
            <a:r>
              <a:rPr lang="pl-PL" sz="2000" dirty="0" smtClean="0">
                <a:solidFill>
                  <a:srgbClr val="002060"/>
                </a:solidFill>
              </a:rPr>
              <a:t>     5. Budapeszt – marzec 2018</a:t>
            </a:r>
          </a:p>
          <a:p>
            <a:endParaRPr lang="pl-PL" sz="2400" dirty="0" smtClean="0">
              <a:solidFill>
                <a:srgbClr val="002060"/>
              </a:solidFill>
            </a:endParaRPr>
          </a:p>
          <a:p>
            <a:r>
              <a:rPr lang="pl-PL" sz="2400" dirty="0" smtClean="0">
                <a:solidFill>
                  <a:srgbClr val="002060"/>
                </a:solidFill>
              </a:rPr>
              <a:t>3. Kampanie informacyjne dla społeczności lokalnej</a:t>
            </a:r>
          </a:p>
          <a:p>
            <a:r>
              <a:rPr lang="pl-PL" dirty="0">
                <a:solidFill>
                  <a:srgbClr val="002060"/>
                </a:solidFill>
              </a:rPr>
              <a:t> </a:t>
            </a:r>
            <a:r>
              <a:rPr lang="pl-PL" dirty="0" smtClean="0">
                <a:solidFill>
                  <a:srgbClr val="002060"/>
                </a:solidFill>
              </a:rPr>
              <a:t>    w ramach:</a:t>
            </a:r>
          </a:p>
          <a:p>
            <a:r>
              <a:rPr lang="pl-PL" sz="2400" dirty="0">
                <a:solidFill>
                  <a:srgbClr val="002060"/>
                </a:solidFill>
              </a:rPr>
              <a:t> </a:t>
            </a:r>
            <a:r>
              <a:rPr lang="pl-PL" sz="2400" dirty="0" smtClean="0">
                <a:solidFill>
                  <a:srgbClr val="002060"/>
                </a:solidFill>
              </a:rPr>
              <a:t>    </a:t>
            </a:r>
            <a:r>
              <a:rPr lang="pl-PL" sz="2000" dirty="0" smtClean="0">
                <a:solidFill>
                  <a:srgbClr val="002060"/>
                </a:solidFill>
              </a:rPr>
              <a:t>1. Tygodnia Edukacji Globalnej (14-20. 11. 2016)</a:t>
            </a:r>
          </a:p>
          <a:p>
            <a:r>
              <a:rPr lang="pl-PL" sz="2000" dirty="0">
                <a:solidFill>
                  <a:srgbClr val="002060"/>
                </a:solidFill>
              </a:rPr>
              <a:t> </a:t>
            </a:r>
            <a:r>
              <a:rPr lang="pl-PL" sz="2000" dirty="0" smtClean="0">
                <a:solidFill>
                  <a:srgbClr val="002060"/>
                </a:solidFill>
              </a:rPr>
              <a:t>     2. Światowego Dnia Sprawiedliwości Społecznej (20-25.03.2017)</a:t>
            </a:r>
          </a:p>
          <a:p>
            <a:r>
              <a:rPr lang="pl-PL" sz="2000" dirty="0">
                <a:solidFill>
                  <a:srgbClr val="002060"/>
                </a:solidFill>
              </a:rPr>
              <a:t> </a:t>
            </a:r>
            <a:r>
              <a:rPr lang="pl-PL" sz="2000" dirty="0" smtClean="0">
                <a:solidFill>
                  <a:srgbClr val="002060"/>
                </a:solidFill>
              </a:rPr>
              <a:t>     3. Międzynarodowego Dnia Ziemi (24-27.04.2017)</a:t>
            </a:r>
          </a:p>
          <a:p>
            <a:r>
              <a:rPr lang="pl-PL" sz="2000" dirty="0">
                <a:solidFill>
                  <a:srgbClr val="002060"/>
                </a:solidFill>
              </a:rPr>
              <a:t> </a:t>
            </a:r>
            <a:r>
              <a:rPr lang="pl-PL" sz="2000" dirty="0" smtClean="0">
                <a:solidFill>
                  <a:srgbClr val="002060"/>
                </a:solidFill>
              </a:rPr>
              <a:t>     4. Międzynarodowego Dnia Migrantów (14-19.12.2017)</a:t>
            </a:r>
          </a:p>
          <a:p>
            <a:r>
              <a:rPr lang="pl-PL" sz="2000" dirty="0" smtClean="0">
                <a:solidFill>
                  <a:srgbClr val="002060"/>
                </a:solidFill>
              </a:rPr>
              <a:t>      5. Światowego Dnia różnorodności Kulturowej (25-30.05.2018)</a:t>
            </a:r>
            <a:endParaRPr lang="pl-PL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89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5575" y="1302730"/>
            <a:ext cx="3089902" cy="4601183"/>
          </a:xfrm>
        </p:spPr>
        <p:txBody>
          <a:bodyPr>
            <a:normAutofit/>
          </a:bodyPr>
          <a:lstStyle/>
          <a:p>
            <a:r>
              <a:rPr lang="pl-PL" sz="3200" dirty="0" smtClean="0"/>
              <a:t>Dialog międzykulturowy na platformie edukacyjnej </a:t>
            </a:r>
            <a:r>
              <a:rPr lang="pl-PL" sz="3200" dirty="0" err="1" smtClean="0"/>
              <a:t>eTwinning</a:t>
            </a:r>
            <a:r>
              <a:rPr lang="pl-PL" sz="3200" dirty="0" smtClean="0"/>
              <a:t>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endParaRPr lang="en-GB" sz="3200" dirty="0"/>
          </a:p>
        </p:txBody>
      </p:sp>
      <p:sp>
        <p:nvSpPr>
          <p:cNvPr id="8200" name="AutoShape 8" descr="https://twinspace.etwinning.net/files/collabspace/2/12/312/23312/images/ad9c9b7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202" name="AutoShape 10" descr="https://twinspace.etwinning.net/files/collabspace/2/12/312/23312/images/ad9c9b7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204" name="AutoShape 12" descr="https://twinspace.etwinning.net/files/collabspace/2/12/312/23312/images/ad9c9b75.jpg"/>
          <p:cNvSpPr>
            <a:spLocks noChangeAspect="1" noChangeArrowheads="1"/>
          </p:cNvSpPr>
          <p:nvPr/>
        </p:nvSpPr>
        <p:spPr bwMode="auto">
          <a:xfrm>
            <a:off x="155575" y="-2903538"/>
            <a:ext cx="10744200" cy="60483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699" y="770332"/>
            <a:ext cx="3937362" cy="2121056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558" y="2818368"/>
            <a:ext cx="3923452" cy="2137856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699" y="4755117"/>
            <a:ext cx="3931952" cy="925165"/>
          </a:xfrm>
          <a:prstGeom prst="rect">
            <a:avLst/>
          </a:prstGeom>
        </p:spPr>
      </p:pic>
      <p:sp>
        <p:nvSpPr>
          <p:cNvPr id="16" name="pole tekstowe 15"/>
          <p:cNvSpPr txBox="1"/>
          <p:nvPr/>
        </p:nvSpPr>
        <p:spPr>
          <a:xfrm>
            <a:off x="4807528" y="5985957"/>
            <a:ext cx="703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rgbClr val="002060"/>
                </a:solidFill>
              </a:rPr>
              <a:t>Technika: artykuł – komentarz – komentarz …</a:t>
            </a:r>
            <a:endParaRPr lang="pl-PL" sz="2400" dirty="0">
              <a:solidFill>
                <a:srgbClr val="002060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7854515" y="2034741"/>
            <a:ext cx="387654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rgbClr val="002060"/>
                </a:solidFill>
              </a:rPr>
              <a:t>Dyskusje prowadzono w 30 forach tematycznych.</a:t>
            </a:r>
          </a:p>
          <a:p>
            <a:endParaRPr lang="pl-PL" sz="2000" dirty="0" smtClean="0">
              <a:solidFill>
                <a:srgbClr val="002060"/>
              </a:solidFill>
            </a:endParaRPr>
          </a:p>
          <a:p>
            <a:r>
              <a:rPr lang="pl-PL" sz="2000" dirty="0" smtClean="0">
                <a:solidFill>
                  <a:srgbClr val="002060"/>
                </a:solidFill>
              </a:rPr>
              <a:t>Dyskutowano na 134 tematy. </a:t>
            </a:r>
          </a:p>
          <a:p>
            <a:endParaRPr lang="pl-PL" sz="2000" dirty="0">
              <a:solidFill>
                <a:srgbClr val="002060"/>
              </a:solidFill>
            </a:endParaRPr>
          </a:p>
          <a:p>
            <a:r>
              <a:rPr lang="pl-PL" sz="2000" dirty="0" smtClean="0">
                <a:solidFill>
                  <a:srgbClr val="002060"/>
                </a:solidFill>
              </a:rPr>
              <a:t>Liczba artykułów - 286</a:t>
            </a:r>
          </a:p>
          <a:p>
            <a:r>
              <a:rPr lang="pl-PL" sz="2000" dirty="0" smtClean="0">
                <a:solidFill>
                  <a:srgbClr val="002060"/>
                </a:solidFill>
              </a:rPr>
              <a:t>Liczba krótszych komentarzy - 343</a:t>
            </a:r>
          </a:p>
          <a:p>
            <a:endParaRPr lang="pl-PL" sz="2000" dirty="0">
              <a:solidFill>
                <a:srgbClr val="002060"/>
              </a:solidFill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2318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312" y="1093105"/>
            <a:ext cx="3451537" cy="4601183"/>
          </a:xfrm>
        </p:spPr>
        <p:txBody>
          <a:bodyPr>
            <a:normAutofit/>
          </a:bodyPr>
          <a:lstStyle/>
          <a:p>
            <a:r>
              <a:rPr lang="pl-PL" sz="3200" dirty="0" smtClean="0"/>
              <a:t>Międzynarodowe spotkania projektowe</a:t>
            </a:r>
            <a:br>
              <a:rPr lang="pl-PL" sz="3200" dirty="0" smtClean="0"/>
            </a:b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Międzykulturowa</a:t>
            </a:r>
            <a:br>
              <a:rPr lang="pl-PL" sz="3200" dirty="0" smtClean="0"/>
            </a:br>
            <a:r>
              <a:rPr lang="pl-PL" sz="3200" dirty="0" smtClean="0"/>
              <a:t>klasa</a:t>
            </a:r>
            <a:br>
              <a:rPr lang="pl-PL" sz="3200" dirty="0" smtClean="0"/>
            </a:br>
            <a:r>
              <a:rPr lang="pl-PL" sz="2000" dirty="0" smtClean="0"/>
              <a:t>razem 150 uczniów</a:t>
            </a:r>
            <a:endParaRPr lang="en-GB" sz="2000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10912260" y="3023978"/>
            <a:ext cx="864000" cy="2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200" dirty="0" err="1" smtClean="0">
                <a:solidFill>
                  <a:srgbClr val="002060"/>
                </a:solidFill>
              </a:rPr>
              <a:t>Växjö</a:t>
            </a:r>
            <a:r>
              <a:rPr lang="pl-PL" sz="1200" dirty="0" smtClean="0">
                <a:solidFill>
                  <a:srgbClr val="002060"/>
                </a:solidFill>
              </a:rPr>
              <a:t> 2017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3451537" y="3043306"/>
            <a:ext cx="1188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Buxtehude 2017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5990315" y="3393697"/>
            <a:ext cx="1188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Buxtehude 2017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9" name="pole tekstowe 18"/>
          <p:cNvSpPr txBox="1"/>
          <p:nvPr/>
        </p:nvSpPr>
        <p:spPr>
          <a:xfrm>
            <a:off x="10121776" y="6379460"/>
            <a:ext cx="828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Asyż </a:t>
            </a:r>
            <a:r>
              <a:rPr lang="pl-PL" sz="1200" dirty="0" smtClean="0">
                <a:solidFill>
                  <a:srgbClr val="002060"/>
                </a:solidFill>
              </a:rPr>
              <a:t>2017</a:t>
            </a:r>
            <a:endParaRPr lang="pl-PL" sz="1200" dirty="0">
              <a:solidFill>
                <a:srgbClr val="00206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537" y="3141697"/>
            <a:ext cx="6311754" cy="324604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421" y="280704"/>
            <a:ext cx="4092839" cy="273077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849" y="280704"/>
            <a:ext cx="4099073" cy="273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9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007927"/>
            <a:ext cx="3440949" cy="4601183"/>
          </a:xfrm>
        </p:spPr>
        <p:txBody>
          <a:bodyPr/>
          <a:lstStyle/>
          <a:p>
            <a:r>
              <a:rPr lang="pl-PL" sz="3200" dirty="0" smtClean="0"/>
              <a:t>Wykłady i warsztaty tematyczne </a:t>
            </a:r>
            <a:br>
              <a:rPr lang="pl-PL" sz="3200" dirty="0" smtClean="0"/>
            </a:br>
            <a:r>
              <a:rPr lang="pl-PL" sz="3200" dirty="0" smtClean="0"/>
              <a:t>w klasie</a:t>
            </a:r>
            <a:br>
              <a:rPr lang="pl-PL" sz="3200" dirty="0" smtClean="0"/>
            </a:br>
            <a:r>
              <a:rPr lang="pl-PL" sz="3200" dirty="0" smtClean="0"/>
              <a:t>międzykulturowej</a:t>
            </a:r>
            <a:r>
              <a:rPr lang="pl-PL" sz="3200" dirty="0"/>
              <a:t/>
            </a:r>
            <a:br>
              <a:rPr lang="pl-PL" sz="3200" dirty="0"/>
            </a:br>
            <a:endParaRPr lang="en-GB" sz="32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587" y="319857"/>
            <a:ext cx="4090416" cy="272491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641" y="319857"/>
            <a:ext cx="4095008" cy="273405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586" y="3156397"/>
            <a:ext cx="5298021" cy="3527738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8852244" y="3308518"/>
            <a:ext cx="300919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rgbClr val="002060"/>
                </a:solidFill>
              </a:rPr>
              <a:t>Warsztaty nauczyciela geografii </a:t>
            </a:r>
            <a:r>
              <a:rPr lang="en-US" sz="1600" dirty="0" smtClean="0">
                <a:solidFill>
                  <a:srgbClr val="002060"/>
                </a:solidFill>
              </a:rPr>
              <a:t>“Causes </a:t>
            </a:r>
            <a:r>
              <a:rPr lang="en-US" sz="1600" dirty="0">
                <a:solidFill>
                  <a:srgbClr val="002060"/>
                </a:solidFill>
              </a:rPr>
              <a:t>and consequences of climate change”</a:t>
            </a:r>
            <a:r>
              <a:rPr lang="pl-PL" sz="1600" dirty="0" smtClean="0">
                <a:solidFill>
                  <a:srgbClr val="002060"/>
                </a:solidFill>
              </a:rPr>
              <a:t> </a:t>
            </a:r>
          </a:p>
          <a:p>
            <a:r>
              <a:rPr lang="pl-PL" sz="1600" dirty="0" smtClean="0">
                <a:solidFill>
                  <a:srgbClr val="002060"/>
                </a:solidFill>
              </a:rPr>
              <a:t>i lekcja biologii w terenie  </a:t>
            </a:r>
          </a:p>
          <a:p>
            <a:pPr algn="r"/>
            <a:r>
              <a:rPr lang="pl-PL" sz="1600" dirty="0" err="1" smtClean="0">
                <a:solidFill>
                  <a:srgbClr val="002060"/>
                </a:solidFill>
              </a:rPr>
              <a:t>Växjö</a:t>
            </a:r>
            <a:r>
              <a:rPr lang="pl-PL" sz="1600" dirty="0" smtClean="0">
                <a:solidFill>
                  <a:srgbClr val="002060"/>
                </a:solidFill>
              </a:rPr>
              <a:t> 2017</a:t>
            </a:r>
            <a:endParaRPr lang="pl-PL" sz="1600" dirty="0">
              <a:solidFill>
                <a:srgbClr val="002060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8852244" y="5285944"/>
            <a:ext cx="288740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rgbClr val="002060"/>
                </a:solidFill>
              </a:rPr>
              <a:t>Wykład nauczyciela geografii „Wymarłe kultury w odległych krajach”</a:t>
            </a:r>
          </a:p>
          <a:p>
            <a:pPr algn="r"/>
            <a:r>
              <a:rPr lang="pl-PL" sz="1600" dirty="0" smtClean="0">
                <a:solidFill>
                  <a:srgbClr val="002060"/>
                </a:solidFill>
              </a:rPr>
              <a:t>Budapeszt 2018</a:t>
            </a:r>
            <a:endParaRPr lang="pl-PL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14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424" y="1007927"/>
            <a:ext cx="3273525" cy="4601183"/>
          </a:xfrm>
        </p:spPr>
        <p:txBody>
          <a:bodyPr/>
          <a:lstStyle/>
          <a:p>
            <a:r>
              <a:rPr lang="pl-PL" sz="3200" dirty="0" smtClean="0"/>
              <a:t>Warsztaty </a:t>
            </a:r>
            <a:r>
              <a:rPr lang="pl-PL" sz="3200" dirty="0" err="1" smtClean="0"/>
              <a:t>TwinSpace</a:t>
            </a:r>
            <a:r>
              <a:rPr lang="pl-PL" sz="3200" dirty="0" smtClean="0"/>
              <a:t> – wspólne pisanie komentarza</a:t>
            </a:r>
            <a:endParaRPr lang="en-GB" sz="32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50" y="268537"/>
            <a:ext cx="4108694" cy="273912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44" y="268537"/>
            <a:ext cx="4053762" cy="2735068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10881506" y="6369018"/>
            <a:ext cx="864000" cy="25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err="1" smtClean="0">
                <a:solidFill>
                  <a:srgbClr val="002060"/>
                </a:solidFill>
              </a:rPr>
              <a:t>Växjö</a:t>
            </a:r>
            <a:r>
              <a:rPr lang="pl-PL" sz="1200" dirty="0" smtClean="0">
                <a:solidFill>
                  <a:srgbClr val="002060"/>
                </a:solidFill>
              </a:rPr>
              <a:t> 2017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10557506" y="2744169"/>
            <a:ext cx="1188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002060"/>
                </a:solidFill>
              </a:rPr>
              <a:t>Buxtehude 2017</a:t>
            </a:r>
            <a:endParaRPr lang="pl-PL" sz="1200" dirty="0">
              <a:solidFill>
                <a:srgbClr val="00206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730940" y="3931905"/>
            <a:ext cx="28563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Warsztaty obejmowały:</a:t>
            </a:r>
          </a:p>
          <a:p>
            <a:pPr marL="342900" indent="-342900">
              <a:buAutoNum type="arabicPeriod"/>
            </a:pPr>
            <a:r>
              <a:rPr lang="pl-PL" dirty="0" smtClean="0">
                <a:solidFill>
                  <a:srgbClr val="002060"/>
                </a:solidFill>
              </a:rPr>
              <a:t>Poznanie narzędzi </a:t>
            </a:r>
            <a:r>
              <a:rPr lang="pl-PL" dirty="0" err="1" smtClean="0">
                <a:solidFill>
                  <a:srgbClr val="002060"/>
                </a:solidFill>
              </a:rPr>
              <a:t>Twinspace</a:t>
            </a:r>
            <a:endParaRPr lang="pl-PL" sz="1000" dirty="0" smtClean="0">
              <a:solidFill>
                <a:srgbClr val="002060"/>
              </a:solidFill>
            </a:endParaRPr>
          </a:p>
          <a:p>
            <a:pPr marL="342900" indent="-342900">
              <a:buAutoNum type="arabicPeriod" startAt="2"/>
            </a:pPr>
            <a:r>
              <a:rPr lang="pl-PL" dirty="0" smtClean="0">
                <a:solidFill>
                  <a:srgbClr val="002060"/>
                </a:solidFill>
              </a:rPr>
              <a:t>Omówienie cech 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        dobrego komentarza</a:t>
            </a:r>
          </a:p>
          <a:p>
            <a:pPr marL="342900" indent="-342900">
              <a:buAutoNum type="arabicPeriod" startAt="3"/>
            </a:pPr>
            <a:r>
              <a:rPr lang="pl-PL" dirty="0" smtClean="0">
                <a:solidFill>
                  <a:srgbClr val="002060"/>
                </a:solidFill>
              </a:rPr>
              <a:t>Pisania komentarza </a:t>
            </a:r>
          </a:p>
          <a:p>
            <a:r>
              <a:rPr lang="pl-PL" dirty="0">
                <a:solidFill>
                  <a:srgbClr val="002060"/>
                </a:solidFill>
              </a:rPr>
              <a:t> </a:t>
            </a:r>
            <a:r>
              <a:rPr lang="pl-PL" dirty="0" smtClean="0">
                <a:solidFill>
                  <a:srgbClr val="002060"/>
                </a:solidFill>
              </a:rPr>
              <a:t>      wspólnie z partnerem</a:t>
            </a:r>
          </a:p>
          <a:p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318" y="3123559"/>
            <a:ext cx="4868188" cy="324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amka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TM03457475[[fn=Ramka]]</Template>
  <TotalTime>1440</TotalTime>
  <Words>1067</Words>
  <Application>Microsoft Office PowerPoint</Application>
  <PresentationFormat>Panoramiczny</PresentationFormat>
  <Paragraphs>231</Paragraphs>
  <Slides>34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37" baseType="lpstr">
      <vt:lpstr>Corbel</vt:lpstr>
      <vt:lpstr>Wingdings 2</vt:lpstr>
      <vt:lpstr>Ramka</vt:lpstr>
      <vt:lpstr>  Projekt Erasmus+/ eTwinning „Myśl globalnie!”</vt:lpstr>
      <vt:lpstr>Informacje ogólne  o projekcie</vt:lpstr>
      <vt:lpstr>Instytucje uczestniczące i wspierające</vt:lpstr>
      <vt:lpstr>Problematyka projektu</vt:lpstr>
      <vt:lpstr>Obszary działań projektowych</vt:lpstr>
      <vt:lpstr>Dialog międzykulturowy na platformie edukacyjnej eTwinning   </vt:lpstr>
      <vt:lpstr>Międzynarodowe spotkania projektowe     Międzykulturowa klasa razem 150 uczniów</vt:lpstr>
      <vt:lpstr>Wykłady i warsztaty tematyczne  w klasie międzykulturowej </vt:lpstr>
      <vt:lpstr>Warsztaty TwinSpace – wspólne pisanie komentarza</vt:lpstr>
      <vt:lpstr>Spotkania z przedstawicielami instytucji lub organizacji  danego regionu</vt:lpstr>
      <vt:lpstr>Wykłady  i warsztaty na uniwersytecie</vt:lpstr>
      <vt:lpstr>Praca nad projetem  w grupie międzynarodowej</vt:lpstr>
      <vt:lpstr>Praca nad projetem  w grupie międzynarodowej</vt:lpstr>
      <vt:lpstr>Lekcje w klasie międzykulturowej     razem 22 lekcje</vt:lpstr>
      <vt:lpstr>Lekcja języka polskiego, szwedzkiego, włoskiego, węgierskiego,  i dialektu Plattdeutsch</vt:lpstr>
      <vt:lpstr>Kamienie milowe historii poszczególnych krajów Europy</vt:lpstr>
      <vt:lpstr>Prezentacja kultury swojego  kraju</vt:lpstr>
      <vt:lpstr>Bufet międzynarodowy</vt:lpstr>
      <vt:lpstr>Lekcja tańca narodowego  lub ludowego</vt:lpstr>
      <vt:lpstr>Lekcja sztuki ludowej</vt:lpstr>
      <vt:lpstr>Wspólne śpiewanie w różnych językach</vt:lpstr>
      <vt:lpstr>Quizy i Konkursy </vt:lpstr>
      <vt:lpstr>Wspólna wystawa „Różnorodność kulturowa – bogactwem świata” </vt:lpstr>
      <vt:lpstr>Poznawanie rzeczywistości szkolnej </vt:lpstr>
      <vt:lpstr>Poznawanie miasta i okolicy</vt:lpstr>
      <vt:lpstr>Poznawanie realiów życia  w innych krajach </vt:lpstr>
      <vt:lpstr>Wspólne spędzanie czasu wolnego </vt:lpstr>
      <vt:lpstr>Wystąpienie przed  międzynarodową publicznością </vt:lpstr>
      <vt:lpstr>Kampanie informacyjne       razem ponad 200 lekcji,  w których uczestniczyło przeszło 2000 uczniów</vt:lpstr>
      <vt:lpstr>Wideokonferencja</vt:lpstr>
      <vt:lpstr> Rezultaty pracy</vt:lpstr>
      <vt:lpstr> Dlaczego warto?</vt:lpstr>
      <vt:lpstr> Liczby w VIII LO</vt:lpstr>
      <vt:lpstr>Wniosek: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b.cudak</dc:creator>
  <cp:lastModifiedBy>b.cudak</cp:lastModifiedBy>
  <cp:revision>213</cp:revision>
  <dcterms:created xsi:type="dcterms:W3CDTF">2018-05-22T06:24:26Z</dcterms:created>
  <dcterms:modified xsi:type="dcterms:W3CDTF">2018-06-29T05:27:56Z</dcterms:modified>
</cp:coreProperties>
</file>