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D53D-1B6F-4F76-94AC-4F64769FD13C}" type="datetimeFigureOut">
              <a:rPr lang="de-DE" smtClean="0"/>
              <a:pPr/>
              <a:t>23.01.2017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FA00-4A0F-4A01-9236-99FAF8CF5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14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F8B581-9A9C-498A-8AD1-63A67C2FA113}" type="slidenum">
              <a:rPr lang="en-GB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6A49846D-57DF-4986-9782-D66383C37AAE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3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B9C7A8C-D34A-4FA4-B081-EB742086155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8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12DFE1-1E30-4803-8623-43D10D158D2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2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60908451-F6AF-40BF-89A1-DCDB17314F2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A876B13-CEED-462F-A9A1-4058E47854A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0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4835696-20C6-442A-BA40-BF7DD9F99D9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50353A0-868B-499D-BBC9-E1BE774E1D0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DEEACCC-732E-4318-8312-7CF9B72FA83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8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4CE41CE-4976-4843-B9EE-A13E8E3B3C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4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84034C3-E72E-4342-A6AF-BB2DB5F6F12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7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C73BFEE-375F-4542-8B66-D736711590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1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prstClr val="black">
                  <a:tint val="75000"/>
                </a:prstClr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4DC3DCC-C108-40D5-BE86-B43A75E524B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Verdana" pitchFamily="32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Verdana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2401888"/>
            <a:ext cx="8458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400" dirty="0">
                <a:solidFill>
                  <a:prstClr val="black"/>
                </a:solidFill>
                <a:latin typeface="Trebuchet MS" pitchFamily="32" charset="0"/>
                <a:ea typeface="Microsoft YaHei" charset="-122"/>
              </a:rPr>
              <a:t>Germany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3900488"/>
            <a:ext cx="4953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09538"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ts val="300"/>
              </a:spcBef>
              <a:spcAft>
                <a:spcPct val="0"/>
              </a:spcAft>
              <a:buSzPct val="100000"/>
            </a:pPr>
            <a:r>
              <a:rPr lang="de-DE" sz="2400">
                <a:solidFill>
                  <a:srgbClr val="424456"/>
                </a:solidFill>
                <a:latin typeface="Georgia" pitchFamily="16" charset="0"/>
                <a:ea typeface="Microsoft YaHei" charset="-122"/>
              </a:rPr>
              <a:t>An overview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5967" r="3385" b="14289"/>
          <a:stretch/>
        </p:blipFill>
        <p:spPr bwMode="auto">
          <a:xfrm>
            <a:off x="5868144" y="5013176"/>
            <a:ext cx="2672863" cy="159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8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Geography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North </a:t>
            </a:r>
            <a:r>
              <a:rPr lang="de-DE" dirty="0" err="1" smtClean="0"/>
              <a:t>and</a:t>
            </a:r>
            <a:r>
              <a:rPr lang="de-DE" dirty="0" smtClean="0"/>
              <a:t> Baltic </a:t>
            </a:r>
            <a:r>
              <a:rPr lang="de-DE" dirty="0" err="1" smtClean="0"/>
              <a:t>Sea</a:t>
            </a:r>
            <a:endParaRPr lang="de-DE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68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endParaRPr lang="de-DE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592288" cy="334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463882" cy="33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44464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2800" dirty="0">
                <a:solidFill>
                  <a:prstClr val="black"/>
                </a:solidFill>
                <a:latin typeface="Verdana" pitchFamily="32" charset="0"/>
                <a:cs typeface="Arial" charset="0"/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426802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440839"/>
            <a:ext cx="4820301" cy="1436159"/>
          </a:xfrm>
        </p:spPr>
        <p:txBody>
          <a:bodyPr/>
          <a:lstStyle/>
          <a:p>
            <a:r>
              <a:rPr lang="de-DE" dirty="0" smtClean="0"/>
              <a:t>Politics</a:t>
            </a:r>
            <a:endParaRPr lang="de-DE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779">
            <a:off x="218595" y="437109"/>
            <a:ext cx="3217205" cy="21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20727708">
            <a:off x="4246028" y="234163"/>
            <a:ext cx="4104456" cy="684574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Angela Merkel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err="1" smtClean="0">
                <a:solidFill>
                  <a:srgbClr val="002060"/>
                </a:solidFill>
              </a:rPr>
              <a:t>Chancellor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since</a:t>
            </a:r>
            <a:r>
              <a:rPr lang="de-DE" dirty="0" smtClean="0">
                <a:solidFill>
                  <a:srgbClr val="002060"/>
                </a:solidFill>
              </a:rPr>
              <a:t> 2005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Otto von Bismarck 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1. </a:t>
            </a:r>
            <a:r>
              <a:rPr lang="de-DE" dirty="0" err="1" smtClean="0">
                <a:solidFill>
                  <a:srgbClr val="002060"/>
                </a:solidFill>
              </a:rPr>
              <a:t>Chancellor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German Empire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Konrad Adenauer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1.Chancellor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Germany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682">
            <a:off x="797814" y="2803929"/>
            <a:ext cx="323885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855">
            <a:off x="1367388" y="4826153"/>
            <a:ext cx="3235432" cy="181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5421841"/>
            <a:ext cx="4820301" cy="1436159"/>
          </a:xfrm>
        </p:spPr>
        <p:txBody>
          <a:bodyPr/>
          <a:lstStyle/>
          <a:p>
            <a:r>
              <a:rPr lang="de-DE" dirty="0" smtClean="0"/>
              <a:t>Science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20741609">
            <a:off x="4012359" y="73170"/>
            <a:ext cx="3858825" cy="564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Wilhelm Conrad Röntgen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X-</a:t>
            </a:r>
            <a:r>
              <a:rPr lang="de-DE" dirty="0" err="1" smtClean="0">
                <a:solidFill>
                  <a:srgbClr val="002060"/>
                </a:solidFill>
              </a:rPr>
              <a:t>rays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Albert Einstein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err="1" smtClean="0">
                <a:solidFill>
                  <a:srgbClr val="002060"/>
                </a:solidFill>
              </a:rPr>
              <a:t>Theory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relativity</a:t>
            </a: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Robert Koch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Discovery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tuberculosis</a:t>
            </a:r>
            <a:r>
              <a:rPr lang="de-DE" dirty="0" smtClean="0">
                <a:solidFill>
                  <a:srgbClr val="002060"/>
                </a:solidFill>
              </a:rPr>
              <a:t> pathogen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5"/>
          <a:stretch/>
        </p:blipFill>
        <p:spPr bwMode="auto">
          <a:xfrm rot="20787989">
            <a:off x="178393" y="617584"/>
            <a:ext cx="3238959" cy="190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878">
            <a:off x="700257" y="2558771"/>
            <a:ext cx="3219475" cy="200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176">
            <a:off x="1166665" y="4630337"/>
            <a:ext cx="3294162" cy="18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0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400097"/>
            <a:ext cx="4820301" cy="1436159"/>
          </a:xfrm>
        </p:spPr>
        <p:txBody>
          <a:bodyPr/>
          <a:lstStyle/>
          <a:p>
            <a:r>
              <a:rPr lang="de-DE" dirty="0" smtClean="0"/>
              <a:t>Sports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-900000">
            <a:off x="3586849" y="-189436"/>
            <a:ext cx="3875828" cy="5139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Angelique </a:t>
            </a:r>
            <a:r>
              <a:rPr lang="de-DE" dirty="0" err="1" smtClean="0">
                <a:solidFill>
                  <a:srgbClr val="002060"/>
                </a:solidFill>
              </a:rPr>
              <a:t>Kerber</a:t>
            </a:r>
            <a:r>
              <a:rPr lang="de-DE" dirty="0" smtClean="0">
                <a:solidFill>
                  <a:srgbClr val="002060"/>
                </a:solidFill>
              </a:rPr>
              <a:t> (Tennis)</a:t>
            </a: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2 x Grand Slam </a:t>
            </a:r>
            <a:r>
              <a:rPr lang="de-DE" dirty="0" err="1" smtClean="0">
                <a:solidFill>
                  <a:srgbClr val="002060"/>
                </a:solidFill>
              </a:rPr>
              <a:t>titles</a:t>
            </a: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World </a:t>
            </a:r>
            <a:r>
              <a:rPr lang="de-DE" dirty="0" err="1" smtClean="0">
                <a:solidFill>
                  <a:srgbClr val="002060"/>
                </a:solidFill>
              </a:rPr>
              <a:t>Number</a:t>
            </a:r>
            <a:r>
              <a:rPr lang="de-DE" dirty="0" smtClean="0">
                <a:solidFill>
                  <a:srgbClr val="002060"/>
                </a:solidFill>
              </a:rPr>
              <a:t> 1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German National Soccer Team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(4 x World Champion)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Nico Rosberg</a:t>
            </a:r>
          </a:p>
          <a:p>
            <a:pPr marL="0" indent="0">
              <a:buNone/>
            </a:pPr>
            <a:r>
              <a:rPr lang="de-DE" dirty="0" err="1" smtClean="0">
                <a:solidFill>
                  <a:srgbClr val="002060"/>
                </a:solidFill>
              </a:rPr>
              <a:t>Formula</a:t>
            </a:r>
            <a:r>
              <a:rPr lang="de-DE" dirty="0" smtClean="0">
                <a:solidFill>
                  <a:srgbClr val="002060"/>
                </a:solidFill>
              </a:rPr>
              <a:t> 1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1 x World Champion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88">
            <a:off x="760187" y="2215433"/>
            <a:ext cx="2867726" cy="21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308">
            <a:off x="1344199" y="4409881"/>
            <a:ext cx="2879341" cy="21595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620">
            <a:off x="173076" y="315162"/>
            <a:ext cx="2936511" cy="17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5421841"/>
            <a:ext cx="4820301" cy="1436159"/>
          </a:xfrm>
        </p:spPr>
        <p:txBody>
          <a:bodyPr/>
          <a:lstStyle/>
          <a:p>
            <a:r>
              <a:rPr lang="de-DE" dirty="0" err="1" smtClean="0"/>
              <a:t>Literature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-900000">
            <a:off x="4350240" y="293147"/>
            <a:ext cx="3249182" cy="584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Thomas Mann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Buddenbrooks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r>
              <a:rPr lang="de-DE" dirty="0" smtClean="0"/>
              <a:t>Nobel </a:t>
            </a:r>
            <a:r>
              <a:rPr lang="de-DE" dirty="0" err="1" smtClean="0"/>
              <a:t>Prize</a:t>
            </a:r>
            <a:r>
              <a:rPr lang="de-DE" dirty="0" smtClean="0"/>
              <a:t> </a:t>
            </a:r>
            <a:r>
              <a:rPr lang="de-DE" dirty="0" err="1" smtClean="0"/>
              <a:t>laureate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Günther Grass</a:t>
            </a:r>
            <a:br>
              <a:rPr lang="de-DE" dirty="0" smtClean="0"/>
            </a:br>
            <a:r>
              <a:rPr lang="de-DE" dirty="0" smtClean="0"/>
              <a:t>„Die Blechtrommel“</a:t>
            </a:r>
          </a:p>
          <a:p>
            <a:pPr marL="0" indent="0">
              <a:buNone/>
            </a:pPr>
            <a:r>
              <a:rPr lang="de-DE" dirty="0" smtClean="0"/>
              <a:t>Nobel </a:t>
            </a:r>
            <a:r>
              <a:rPr lang="de-DE" dirty="0" err="1" smtClean="0"/>
              <a:t>Prize</a:t>
            </a:r>
            <a:r>
              <a:rPr lang="de-DE" dirty="0" smtClean="0"/>
              <a:t> </a:t>
            </a:r>
            <a:r>
              <a:rPr lang="de-DE" dirty="0" err="1" smtClean="0"/>
              <a:t>laureate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Johann Wolfgang von Goethe</a:t>
            </a:r>
            <a:br>
              <a:rPr lang="de-DE" dirty="0" smtClean="0"/>
            </a:br>
            <a:r>
              <a:rPr lang="de-DE" dirty="0" smtClean="0"/>
              <a:t>„Faust“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9"/>
          <a:stretch/>
        </p:blipFill>
        <p:spPr bwMode="auto">
          <a:xfrm rot="20672583">
            <a:off x="208339" y="552749"/>
            <a:ext cx="3232756" cy="199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/>
        </p:blipFill>
        <p:spPr bwMode="auto">
          <a:xfrm rot="20657076">
            <a:off x="767050" y="2605549"/>
            <a:ext cx="3258971" cy="19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890">
            <a:off x="1318541" y="4634503"/>
            <a:ext cx="3312552" cy="192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4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8496"/>
            <a:ext cx="2788205" cy="20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r="21099"/>
          <a:stretch/>
        </p:blipFill>
        <p:spPr bwMode="auto">
          <a:xfrm>
            <a:off x="6649231" y="3184871"/>
            <a:ext cx="2321169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Typically</a:t>
            </a:r>
            <a:r>
              <a:rPr lang="de-DE" dirty="0" smtClean="0"/>
              <a:t> German</a:t>
            </a:r>
            <a:endParaRPr lang="de-DE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r="23308" b="30864"/>
          <a:stretch/>
        </p:blipFill>
        <p:spPr bwMode="auto">
          <a:xfrm>
            <a:off x="6732240" y="260648"/>
            <a:ext cx="2238160" cy="18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900000">
            <a:off x="3547375" y="440568"/>
            <a:ext cx="4658735" cy="5605770"/>
          </a:xfrm>
        </p:spPr>
        <p:txBody>
          <a:bodyPr/>
          <a:lstStyle/>
          <a:p>
            <a:r>
              <a:rPr lang="de-DE" dirty="0"/>
              <a:t>BMW, Audi, VW, Mercedes</a:t>
            </a:r>
          </a:p>
          <a:p>
            <a:r>
              <a:rPr lang="de-DE" dirty="0" err="1" smtClean="0"/>
              <a:t>Punctuality</a:t>
            </a:r>
            <a:endParaRPr lang="de-DE" dirty="0"/>
          </a:p>
          <a:p>
            <a:r>
              <a:rPr lang="de-DE" dirty="0" smtClean="0"/>
              <a:t>Beer</a:t>
            </a:r>
            <a:endParaRPr lang="de-DE" dirty="0"/>
          </a:p>
          <a:p>
            <a:r>
              <a:rPr lang="de-DE" dirty="0" smtClean="0"/>
              <a:t>Dark </a:t>
            </a:r>
            <a:r>
              <a:rPr lang="de-DE" dirty="0" err="1" smtClean="0"/>
              <a:t>bread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99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Bildschirmpräsentation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Calibri</vt:lpstr>
      <vt:lpstr>Georgia</vt:lpstr>
      <vt:lpstr>Rockwell</vt:lpstr>
      <vt:lpstr>Times New Roman</vt:lpstr>
      <vt:lpstr>Trebuchet MS</vt:lpstr>
      <vt:lpstr>Verdana</vt:lpstr>
      <vt:lpstr>Wingdings</vt:lpstr>
      <vt:lpstr>Kilter</vt:lpstr>
      <vt:lpstr>PowerPoint-Präsentation</vt:lpstr>
      <vt:lpstr>Geography</vt:lpstr>
      <vt:lpstr>History</vt:lpstr>
      <vt:lpstr>Politics</vt:lpstr>
      <vt:lpstr>Science</vt:lpstr>
      <vt:lpstr>Sports</vt:lpstr>
      <vt:lpstr>Literature</vt:lpstr>
      <vt:lpstr>Typically German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Borstel</dc:creator>
  <cp:lastModifiedBy>Wiegand</cp:lastModifiedBy>
  <cp:revision>19</cp:revision>
  <dcterms:created xsi:type="dcterms:W3CDTF">2015-02-26T04:32:13Z</dcterms:created>
  <dcterms:modified xsi:type="dcterms:W3CDTF">2017-01-23T07:03:46Z</dcterms:modified>
</cp:coreProperties>
</file>