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9" r:id="rId11"/>
    <p:sldId id="270" r:id="rId12"/>
    <p:sldId id="265" r:id="rId13"/>
    <p:sldId id="267" r:id="rId14"/>
    <p:sldId id="266" r:id="rId15"/>
    <p:sldId id="268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6CE05-15DE-45EA-B0D1-DA5C703D340D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6EFA3-CA6E-4324-9B69-785FC983C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73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6EFA3-CA6E-4324-9B69-785FC983C86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98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6EFA3-CA6E-4324-9B69-785FC983C86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07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F835-0749-4506-9337-683D0271252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1B9-CD33-4AD8-B028-D461F04E1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4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F835-0749-4506-9337-683D0271252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1B9-CD33-4AD8-B028-D461F04E1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0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F835-0749-4506-9337-683D0271252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1B9-CD33-4AD8-B028-D461F04E1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8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F835-0749-4506-9337-683D0271252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1B9-CD33-4AD8-B028-D461F04E1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2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F835-0749-4506-9337-683D0271252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1B9-CD33-4AD8-B028-D461F04E1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5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F835-0749-4506-9337-683D0271252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1B9-CD33-4AD8-B028-D461F04E1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F835-0749-4506-9337-683D0271252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1B9-CD33-4AD8-B028-D461F04E1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0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F835-0749-4506-9337-683D0271252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1B9-CD33-4AD8-B028-D461F04E1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0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F835-0749-4506-9337-683D0271252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1B9-CD33-4AD8-B028-D461F04E1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15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F835-0749-4506-9337-683D0271252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1B9-CD33-4AD8-B028-D461F04E1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1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F835-0749-4506-9337-683D0271252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1B9-CD33-4AD8-B028-D461F04E1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9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19000"/>
                    </a14:imgEffect>
                  </a14:imgLayer>
                </a14:imgProps>
              </a:ext>
            </a:extLst>
          </a:blip>
          <a:srcRect/>
          <a:stretch>
            <a:fillRect l="-17000" t="-3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6F835-0749-4506-9337-683D0271252F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B1B9-CD33-4AD8-B028-D461F04E17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87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14096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opperplate Gothic Bold" panose="020E0705020206020404" pitchFamily="34" charset="0"/>
              </a:rPr>
              <a:t>Anyone with a dream should go to Italy. It does not matter if you think that the dream is dead and buried, in Italy, it will rise and walk again. (Elizabeth Spencer)</a:t>
            </a:r>
            <a:endParaRPr lang="it-IT" i="1" dirty="0">
              <a:latin typeface="Copperplate Gothic Bold" panose="020E07050202060204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478677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Jeder der einen Traum hat, sollte nach Italien gehen. Es spielt keine Rolle, ob du denkst, dass der Traum tot und begraben ist. </a:t>
            </a:r>
            <a:r>
              <a:rPr lang="de-DE" b="1" i="1" dirty="0">
                <a:solidFill>
                  <a:srgbClr val="FF0000"/>
                </a:solidFill>
                <a:latin typeface="Copperplate Gothic Light" panose="020E0507020206020404" pitchFamily="34" charset="0"/>
              </a:rPr>
              <a:t>I</a:t>
            </a:r>
            <a:r>
              <a:rPr lang="de-DE" b="1" i="1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n Italien wird er erneut aufleben und seinen Weg gehen. </a:t>
            </a:r>
          </a:p>
          <a:p>
            <a:r>
              <a:rPr lang="de-DE" b="1" i="1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(Elizabeth Spencer)</a:t>
            </a:r>
            <a:endParaRPr lang="it-IT" b="1" i="1" dirty="0">
              <a:solidFill>
                <a:srgbClr val="FF0000"/>
              </a:solidFill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9448" y="838232"/>
            <a:ext cx="5273823" cy="2966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285" y="164637"/>
            <a:ext cx="3970860" cy="3584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5" y="3766044"/>
            <a:ext cx="5110214" cy="3099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8730" y="2913739"/>
            <a:ext cx="4255106" cy="3070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91030"/>
            <a:ext cx="3730602" cy="3085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3936467" y="947521"/>
            <a:ext cx="3287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Unsere</a:t>
            </a:r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it-IT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Schule</a:t>
            </a:r>
            <a:endParaRPr lang="it-IT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6342" y="495620"/>
            <a:ext cx="3312369" cy="2503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673">
            <a:off x="445913" y="2730721"/>
            <a:ext cx="2774758" cy="3699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2537" y="1627310"/>
            <a:ext cx="5589238" cy="3143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537">
            <a:off x="6070155" y="3093298"/>
            <a:ext cx="2704743" cy="3301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asellaDiTesto 15"/>
          <p:cNvSpPr txBox="1"/>
          <p:nvPr/>
        </p:nvSpPr>
        <p:spPr>
          <a:xfrm>
            <a:off x="237230" y="940948"/>
            <a:ext cx="2331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dirty="0" err="1" smtClean="0">
                <a:latin typeface="Kristen ITC" panose="03050502040202030202" pitchFamily="66" charset="0"/>
              </a:rPr>
              <a:t>Unsere</a:t>
            </a:r>
            <a:r>
              <a:rPr lang="it-IT" dirty="0" smtClean="0">
                <a:latin typeface="Kristen ITC" panose="03050502040202030202" pitchFamily="66" charset="0"/>
              </a:rPr>
              <a:t> </a:t>
            </a:r>
            <a:r>
              <a:rPr lang="it-IT" dirty="0" err="1" smtClean="0">
                <a:latin typeface="Kristen ITC" panose="03050502040202030202" pitchFamily="66" charset="0"/>
              </a:rPr>
              <a:t>Katze</a:t>
            </a:r>
            <a:r>
              <a:rPr lang="it-IT" dirty="0" smtClean="0">
                <a:latin typeface="Kristen ITC" panose="03050502040202030202" pitchFamily="66" charset="0"/>
              </a:rPr>
              <a:t> </a:t>
            </a:r>
            <a:br>
              <a:rPr lang="it-IT" dirty="0" smtClean="0">
                <a:latin typeface="Kristen ITC" panose="03050502040202030202" pitchFamily="66" charset="0"/>
              </a:rPr>
            </a:br>
            <a:r>
              <a:rPr lang="it-IT" dirty="0" smtClean="0">
                <a:latin typeface="Kristen ITC" panose="03050502040202030202" pitchFamily="66" charset="0"/>
              </a:rPr>
              <a:t/>
            </a:r>
            <a:br>
              <a:rPr lang="it-IT" dirty="0" smtClean="0">
                <a:latin typeface="Kristen ITC" panose="03050502040202030202" pitchFamily="66" charset="0"/>
              </a:rPr>
            </a:b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PROPERZIA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9000"/>
                    </a14:imgEffect>
                  </a14:imgLayer>
                </a14:imgProps>
              </a:ext>
            </a:extLst>
          </a:blip>
          <a:srcRect/>
          <a:stretch>
            <a:fillRect l="-17000" t="-3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ore 3"/>
          <p:cNvSpPr/>
          <p:nvPr/>
        </p:nvSpPr>
        <p:spPr>
          <a:xfrm>
            <a:off x="4139952" y="2920752"/>
            <a:ext cx="864096" cy="864096"/>
          </a:xfrm>
          <a:prstGeom prst="hear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4716016" y="2780928"/>
            <a:ext cx="122413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919400" y="2457762"/>
            <a:ext cx="2829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err="1" smtClean="0">
                <a:solidFill>
                  <a:schemeClr val="bg2">
                    <a:lumMod val="10000"/>
                  </a:schemeClr>
                </a:solidFill>
                <a:latin typeface="Broadway" panose="04040905080B02020502" pitchFamily="82" charset="0"/>
              </a:rPr>
              <a:t>Wir</a:t>
            </a:r>
            <a:r>
              <a:rPr lang="it-IT" sz="2500" dirty="0" smtClean="0">
                <a:solidFill>
                  <a:schemeClr val="bg2">
                    <a:lumMod val="10000"/>
                  </a:schemeClr>
                </a:solidFill>
                <a:latin typeface="Broadway" panose="04040905080B02020502" pitchFamily="82" charset="0"/>
              </a:rPr>
              <a:t> </a:t>
            </a:r>
            <a:r>
              <a:rPr lang="it-IT" sz="2500" dirty="0" err="1" smtClean="0">
                <a:solidFill>
                  <a:schemeClr val="bg2">
                    <a:lumMod val="10000"/>
                  </a:schemeClr>
                </a:solidFill>
                <a:latin typeface="Broadway" panose="04040905080B02020502" pitchFamily="82" charset="0"/>
              </a:rPr>
              <a:t>leben</a:t>
            </a:r>
            <a:r>
              <a:rPr lang="it-IT" sz="2500" dirty="0" smtClean="0">
                <a:solidFill>
                  <a:schemeClr val="bg2">
                    <a:lumMod val="10000"/>
                  </a:schemeClr>
                </a:solidFill>
                <a:latin typeface="Broadway" panose="04040905080B02020502" pitchFamily="82" charset="0"/>
              </a:rPr>
              <a:t> </a:t>
            </a:r>
            <a:r>
              <a:rPr lang="it-IT" sz="2500" dirty="0" err="1" smtClean="0">
                <a:solidFill>
                  <a:schemeClr val="bg2">
                    <a:lumMod val="10000"/>
                  </a:schemeClr>
                </a:solidFill>
                <a:latin typeface="Broadway" panose="04040905080B02020502" pitchFamily="82" charset="0"/>
              </a:rPr>
              <a:t>hier</a:t>
            </a:r>
            <a:endParaRPr lang="it-IT" sz="2500" dirty="0">
              <a:solidFill>
                <a:schemeClr val="bg2">
                  <a:lumMod val="10000"/>
                </a:schemeClr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umbria jaz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501028" cy="25425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412">
            <a:off x="3933183" y="2980687"/>
            <a:ext cx="4680520" cy="3121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asellaDiTesto 1"/>
          <p:cNvSpPr txBox="1"/>
          <p:nvPr/>
        </p:nvSpPr>
        <p:spPr>
          <a:xfrm>
            <a:off x="4985126" y="1224730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Umbria-Jazz-Festival</a:t>
            </a:r>
            <a:endParaRPr lang="it-IT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71600" y="5301208"/>
            <a:ext cx="2452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Eurochocolate</a:t>
            </a:r>
            <a:endParaRPr lang="it-IT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811">
            <a:off x="3704686" y="3239378"/>
            <a:ext cx="5185413" cy="314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Risultati immagini per cascate mar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050">
            <a:off x="352963" y="478724"/>
            <a:ext cx="5040318" cy="336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269175" y="1128954"/>
            <a:ext cx="38956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 smtClean="0">
                <a:solidFill>
                  <a:srgbClr val="0033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Die Marmore-</a:t>
            </a:r>
            <a:r>
              <a:rPr lang="it-IT" sz="2500" dirty="0" err="1" smtClean="0">
                <a:solidFill>
                  <a:srgbClr val="0033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Wasserfälle</a:t>
            </a:r>
            <a:endParaRPr lang="it-IT" sz="2500" dirty="0">
              <a:solidFill>
                <a:srgbClr val="003399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47762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33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Der</a:t>
            </a:r>
            <a:r>
              <a:rPr lang="it-IT" sz="2400" dirty="0" smtClean="0">
                <a:solidFill>
                  <a:srgbClr val="0033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it-IT" sz="2400" dirty="0" err="1" smtClean="0">
                <a:solidFill>
                  <a:srgbClr val="0033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Trasimenische</a:t>
            </a:r>
            <a:r>
              <a:rPr lang="it-IT" sz="2400" dirty="0" smtClean="0">
                <a:solidFill>
                  <a:srgbClr val="0033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it-IT" sz="2400" dirty="0" err="1" smtClean="0">
                <a:solidFill>
                  <a:srgbClr val="0033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See</a:t>
            </a:r>
            <a:endParaRPr lang="it-IT" sz="2400" dirty="0">
              <a:solidFill>
                <a:srgbClr val="003399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9000"/>
                    </a14:imgEffect>
                  </a14:imgLayer>
                </a14:imgProps>
              </a:ext>
            </a:extLst>
          </a:blip>
          <a:srcRect/>
          <a:stretch>
            <a:fillRect l="-17000" t="-3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6969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6" name="Connettore 2 5"/>
          <p:cNvCxnSpPr/>
          <p:nvPr/>
        </p:nvCxnSpPr>
        <p:spPr>
          <a:xfrm>
            <a:off x="4716016" y="1196752"/>
            <a:ext cx="0" cy="936104"/>
          </a:xfrm>
          <a:prstGeom prst="straightConnector1">
            <a:avLst/>
          </a:prstGeom>
          <a:ln>
            <a:solidFill>
              <a:srgbClr val="FF696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6300192" y="951801"/>
            <a:ext cx="550912" cy="623843"/>
          </a:xfrm>
          <a:prstGeom prst="straightConnector1">
            <a:avLst/>
          </a:prstGeom>
          <a:ln>
            <a:solidFill>
              <a:srgbClr val="FF696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7308304" y="1575644"/>
            <a:ext cx="504056" cy="989260"/>
          </a:xfrm>
          <a:prstGeom prst="straightConnector1">
            <a:avLst/>
          </a:prstGeom>
          <a:ln>
            <a:solidFill>
              <a:srgbClr val="FF696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373225" y="1395557"/>
            <a:ext cx="11151" cy="377259"/>
          </a:xfrm>
          <a:prstGeom prst="straightConnector1">
            <a:avLst/>
          </a:prstGeom>
          <a:ln>
            <a:solidFill>
              <a:srgbClr val="FF696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755576" y="1340768"/>
            <a:ext cx="576064" cy="324036"/>
          </a:xfrm>
          <a:prstGeom prst="straightConnector1">
            <a:avLst/>
          </a:prstGeom>
          <a:ln>
            <a:solidFill>
              <a:srgbClr val="FF696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30866" y="1026225"/>
            <a:ext cx="154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ARIANNA  </a:t>
            </a:r>
            <a:endParaRPr lang="it-IT" b="1" i="1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68637" y="1075578"/>
            <a:ext cx="14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ARIANNA </a:t>
            </a:r>
            <a:endParaRPr lang="it-IT" b="1" i="1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315215" y="846138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ANNALISA</a:t>
            </a:r>
            <a:endParaRPr lang="it-IT" b="1" i="1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804248" y="582469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ROMINA</a:t>
            </a:r>
            <a:endParaRPr lang="it-IT" b="1" i="1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152371" y="1221249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JOSEPHINE</a:t>
            </a:r>
            <a:endParaRPr lang="it-IT" b="1" i="1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97" y="-6572"/>
            <a:ext cx="4321701" cy="331817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92" y="3277017"/>
            <a:ext cx="5546257" cy="358098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71" y="3311608"/>
            <a:ext cx="4191027" cy="357680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478839" y="3689708"/>
            <a:ext cx="694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«</a:t>
            </a:r>
            <a:r>
              <a:rPr lang="la-Latn" sz="3200" i="1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Omnes viae Romam</a:t>
            </a:r>
            <a:r>
              <a:rPr lang="it-IT" sz="3200" i="1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 </a:t>
            </a:r>
            <a:r>
              <a:rPr lang="la-Latn" sz="3200" i="1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ducunt</a:t>
            </a:r>
            <a:r>
              <a:rPr lang="it-IT" sz="3200" i="1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»</a:t>
            </a:r>
            <a:endParaRPr lang="it-IT" sz="3200" i="1" dirty="0">
              <a:solidFill>
                <a:srgbClr val="FF0000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50" y="-6572"/>
            <a:ext cx="4915718" cy="32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t="-1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6358" y="3350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Other important cities of Italy</a:t>
            </a:r>
            <a:endParaRPr lang="it-IT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44" y="891645"/>
            <a:ext cx="4041634" cy="227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5" y="1174284"/>
            <a:ext cx="4367060" cy="26280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50" y="3820324"/>
            <a:ext cx="3564000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6102900" y="316673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Venice</a:t>
            </a:r>
            <a:endParaRPr lang="it-IT" sz="20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220517" y="6374121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Milan</a:t>
            </a:r>
            <a:endParaRPr lang="it-IT" sz="2000" b="1" i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61882" y="891645"/>
            <a:ext cx="161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Naples</a:t>
            </a:r>
            <a:endParaRPr lang="it-IT" b="1" i="1" dirty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57421"/>
            <a:ext cx="3132000" cy="208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CasellaDiTesto 16"/>
          <p:cNvSpPr txBox="1"/>
          <p:nvPr/>
        </p:nvSpPr>
        <p:spPr>
          <a:xfrm>
            <a:off x="2390785" y="6210893"/>
            <a:ext cx="201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Pisa</a:t>
            </a:r>
            <a:endParaRPr lang="it-IT" sz="2000" b="1" i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5" y="3140968"/>
            <a:ext cx="4185314" cy="29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48" y="3446820"/>
            <a:ext cx="4303602" cy="230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95" y="344451"/>
            <a:ext cx="4600807" cy="24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7092280" y="141277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00B0F0"/>
                </a:solidFill>
                <a:latin typeface="Century Schoolbook" panose="02040604050505020304" pitchFamily="18" charset="0"/>
              </a:rPr>
              <a:t>Florence</a:t>
            </a:r>
            <a:endParaRPr lang="it-IT" sz="2000" b="1" i="1" dirty="0">
              <a:solidFill>
                <a:srgbClr val="00B0F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272300" y="582613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err="1" smtClean="0">
                <a:solidFill>
                  <a:srgbClr val="00B050"/>
                </a:solidFill>
                <a:latin typeface="Century Schoolbook" panose="02040604050505020304" pitchFamily="18" charset="0"/>
              </a:rPr>
              <a:t>Turin</a:t>
            </a:r>
            <a:endParaRPr lang="it-IT" sz="2400" b="1" i="1" dirty="0"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19672" y="626248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Palermo</a:t>
            </a:r>
            <a:endParaRPr lang="it-IT" sz="2000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63688" y="71977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ruins of the past</a:t>
            </a:r>
            <a:endParaRPr lang="it-IT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" y="1052736"/>
            <a:ext cx="4857750" cy="3238500"/>
          </a:xfrm>
          <a:prstGeom prst="ellipse">
            <a:avLst/>
          </a:prstGeom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33056"/>
            <a:ext cx="405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35" y="902974"/>
            <a:ext cx="3934265" cy="262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13" name="CasellaDiTesto 12"/>
          <p:cNvSpPr txBox="1"/>
          <p:nvPr/>
        </p:nvSpPr>
        <p:spPr>
          <a:xfrm>
            <a:off x="899592" y="446847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Bookman Old Style" panose="02050604050505020204" pitchFamily="18" charset="0"/>
              </a:rPr>
              <a:t>Roman Forum, Rome</a:t>
            </a:r>
            <a:endParaRPr lang="it-IT" i="1" dirty="0">
              <a:latin typeface="Bookman Old Style" panose="020506040505050202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259632" y="608716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>
                <a:latin typeface="Bookman Old Style" panose="02050604050505020204" pitchFamily="18" charset="0"/>
              </a:rPr>
              <a:t>Greek</a:t>
            </a:r>
            <a:r>
              <a:rPr lang="it-IT" i="1" dirty="0" smtClean="0">
                <a:latin typeface="Bookman Old Style" panose="02050604050505020204" pitchFamily="18" charset="0"/>
              </a:rPr>
              <a:t> </a:t>
            </a:r>
            <a:r>
              <a:rPr lang="it-IT" i="1" dirty="0" err="1" smtClean="0">
                <a:latin typeface="Bookman Old Style" panose="02050604050505020204" pitchFamily="18" charset="0"/>
              </a:rPr>
              <a:t>temple</a:t>
            </a:r>
            <a:r>
              <a:rPr lang="it-IT" i="1" dirty="0" smtClean="0">
                <a:latin typeface="Bookman Old Style" panose="02050604050505020204" pitchFamily="18" charset="0"/>
              </a:rPr>
              <a:t>, Agrigento</a:t>
            </a:r>
            <a:endParaRPr lang="it-IT" i="1" dirty="0">
              <a:latin typeface="Bookman Old Style" panose="020506040505050202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754709" y="3518398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>
                <a:latin typeface="Bookman Old Style" panose="02050604050505020204" pitchFamily="18" charset="0"/>
              </a:rPr>
              <a:t>Greek</a:t>
            </a:r>
            <a:r>
              <a:rPr lang="it-IT" i="1" dirty="0" smtClean="0">
                <a:latin typeface="Bookman Old Style" panose="02050604050505020204" pitchFamily="18" charset="0"/>
              </a:rPr>
              <a:t> </a:t>
            </a:r>
            <a:r>
              <a:rPr lang="it-IT" i="1" dirty="0" err="1" smtClean="0">
                <a:latin typeface="Bookman Old Style" panose="02050604050505020204" pitchFamily="18" charset="0"/>
              </a:rPr>
              <a:t>theatre</a:t>
            </a:r>
            <a:r>
              <a:rPr lang="it-IT" i="1" dirty="0" smtClean="0">
                <a:latin typeface="Bookman Old Style" panose="02050604050505020204" pitchFamily="18" charset="0"/>
              </a:rPr>
              <a:t>, </a:t>
            </a:r>
            <a:r>
              <a:rPr lang="it-IT" i="1" dirty="0" err="1" smtClean="0">
                <a:latin typeface="Bookman Old Style" panose="02050604050505020204" pitchFamily="18" charset="0"/>
              </a:rPr>
              <a:t>Sicily</a:t>
            </a:r>
            <a:endParaRPr lang="it-IT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2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45600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6" y="3382710"/>
            <a:ext cx="486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65" y="1340768"/>
            <a:ext cx="3834000" cy="25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1187624" y="0"/>
            <a:ext cx="702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pperplate Gothic Light" panose="020E0507020206020404" pitchFamily="34" charset="0"/>
              </a:rPr>
              <a:t>Our</a:t>
            </a:r>
            <a:r>
              <a:rPr lang="it-IT" sz="32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pperplate Gothic Light" panose="020E0507020206020404" pitchFamily="34" charset="0"/>
              </a:rPr>
              <a:t> </a:t>
            </a:r>
            <a:r>
              <a:rPr lang="it-IT" sz="32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pperplate Gothic Light" panose="020E0507020206020404" pitchFamily="34" charset="0"/>
              </a:rPr>
              <a:t>most</a:t>
            </a:r>
            <a:r>
              <a:rPr lang="it-IT" sz="32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pperplate Gothic Light" panose="020E0507020206020404" pitchFamily="34" charset="0"/>
              </a:rPr>
              <a:t> </a:t>
            </a:r>
            <a:r>
              <a:rPr lang="it-IT" sz="32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pperplate Gothic Light" panose="020E0507020206020404" pitchFamily="34" charset="0"/>
              </a:rPr>
              <a:t>important</a:t>
            </a:r>
            <a:r>
              <a:rPr lang="it-IT" sz="32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pperplate Gothic Light" panose="020E0507020206020404" pitchFamily="34" charset="0"/>
              </a:rPr>
              <a:t> </a:t>
            </a:r>
            <a:r>
              <a:rPr lang="it-IT" sz="32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pperplate Gothic Light" panose="020E0507020206020404" pitchFamily="34" charset="0"/>
              </a:rPr>
              <a:t>features</a:t>
            </a:r>
            <a:endParaRPr lang="it-IT" sz="32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16" y="4249551"/>
            <a:ext cx="3298444" cy="21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81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9228"/>
            <a:ext cx="2796392" cy="34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467544" y="3933056"/>
            <a:ext cx="258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Dante  Alighieri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2025228"/>
            <a:ext cx="2237447" cy="28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3" y="3105228"/>
            <a:ext cx="2204051" cy="3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sellaDiTesto 7"/>
          <p:cNvSpPr txBox="1"/>
          <p:nvPr/>
        </p:nvSpPr>
        <p:spPr>
          <a:xfrm>
            <a:off x="3635895" y="5013176"/>
            <a:ext cx="187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Alessandro</a:t>
            </a:r>
            <a:r>
              <a:rPr lang="it-IT" b="1" i="1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 </a:t>
            </a:r>
            <a:r>
              <a:rPr lang="it-IT" i="1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Manzoni</a:t>
            </a:r>
            <a:endParaRPr lang="it-IT" i="1" dirty="0">
              <a:solidFill>
                <a:srgbClr val="FF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286096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Luigi Pirandello</a:t>
            </a:r>
            <a:endParaRPr lang="it-IT" i="1" dirty="0">
              <a:solidFill>
                <a:srgbClr val="FF000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166841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</a:rPr>
              <a:t>Saint Francis </a:t>
            </a:r>
            <a:endParaRPr lang="it-IT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618000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54" y="1052736"/>
            <a:ext cx="4049515" cy="41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25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-243408"/>
            <a:ext cx="8712968" cy="1872208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Assisi</a:t>
            </a:r>
            <a:endParaRPr lang="it-IT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52" y="3140968"/>
            <a:ext cx="3827917" cy="287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505533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sellaDiTesto 7"/>
          <p:cNvSpPr txBox="1"/>
          <p:nvPr/>
        </p:nvSpPr>
        <p:spPr>
          <a:xfrm>
            <a:off x="1100130" y="55079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Calendimaggio</a:t>
            </a:r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96852" y="6196662"/>
            <a:ext cx="382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Roman forum, Assisi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6319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156</Words>
  <Application>Microsoft Office PowerPoint</Application>
  <PresentationFormat>Presentazione su schermo (4:3)</PresentationFormat>
  <Paragraphs>38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6" baseType="lpstr">
      <vt:lpstr>Arial</vt:lpstr>
      <vt:lpstr>Bookman Old Style</vt:lpstr>
      <vt:lpstr>Broadway</vt:lpstr>
      <vt:lpstr>Calibri</vt:lpstr>
      <vt:lpstr>Century Schoolbook</vt:lpstr>
      <vt:lpstr>Copperplate Gothic Bold</vt:lpstr>
      <vt:lpstr>Copperplate Gothic Light</vt:lpstr>
      <vt:lpstr>Iskoola Pota</vt:lpstr>
      <vt:lpstr>Kristen ITC</vt:lpstr>
      <vt:lpstr>MV Boli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Sony</dc:creator>
  <cp:lastModifiedBy>Leonella</cp:lastModifiedBy>
  <cp:revision>62</cp:revision>
  <dcterms:created xsi:type="dcterms:W3CDTF">2018-02-22T16:19:10Z</dcterms:created>
  <dcterms:modified xsi:type="dcterms:W3CDTF">2018-04-17T15:30:04Z</dcterms:modified>
</cp:coreProperties>
</file>