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86" d="100"/>
          <a:sy n="86" d="100"/>
        </p:scale>
        <p:origin x="-4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9F663-87D9-4EF7-AD5D-7C2E624C4A1C}" type="datetimeFigureOut">
              <a:rPr lang="de-DE" smtClean="0"/>
              <a:pPr/>
              <a:t>01.02.2017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785FC-88C2-4F1E-9F5D-73F7C0240EC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8644-C24E-4795-9EDA-EA243488D7A2}" type="datetime1">
              <a:rPr lang="de-DE" smtClean="0"/>
              <a:pPr/>
              <a:t>01.02.2017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Erasmus+ : Project coffee-mugs by Linus Happe&amp; Beck Hannemann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3B67-0EE8-4CE9-8433-5F8483C8257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1A0B-BF47-44AA-8D87-2CD9F474FB60}" type="datetime1">
              <a:rPr lang="de-DE" smtClean="0"/>
              <a:pPr/>
              <a:t>01.02.2017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Erasmus+ : Project coffee-mugs by Linus Happe&amp; Beck Hannemann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3B67-0EE8-4CE9-8433-5F8483C8257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77A3-11A9-4C50-8E02-D216DFEB154E}" type="datetime1">
              <a:rPr lang="de-DE" smtClean="0"/>
              <a:pPr/>
              <a:t>01.02.2017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Erasmus+ : Project coffee-mugs by Linus Happe&amp; Beck Hannemann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3B67-0EE8-4CE9-8433-5F8483C8257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E494-E6E5-489E-954B-3A5A1A110AB2}" type="datetime1">
              <a:rPr lang="de-DE" smtClean="0"/>
              <a:pPr/>
              <a:t>01.02.2017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Erasmus+ : Project coffee-mugs by Linus Happe&amp; Beck Hannemann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3B67-0EE8-4CE9-8433-5F8483C8257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0CE5-E62E-42F1-8D5C-89681750CE50}" type="datetime1">
              <a:rPr lang="de-DE" smtClean="0"/>
              <a:pPr/>
              <a:t>01.02.2017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Erasmus+ : Project coffee-mugs by Linus Happe&amp; Beck Hannemann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3B67-0EE8-4CE9-8433-5F8483C8257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C383-3B41-4013-BDE6-39766F9DB150}" type="datetime1">
              <a:rPr lang="de-DE" smtClean="0"/>
              <a:pPr/>
              <a:t>01.02.2017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Erasmus+ : Project coffee-mugs by Linus Happe&amp; Beck Hannemann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3B67-0EE8-4CE9-8433-5F8483C8257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BB63-A4E3-4004-A4E2-88138257533A}" type="datetime1">
              <a:rPr lang="de-DE" smtClean="0"/>
              <a:pPr/>
              <a:t>01.02.2017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Erasmus+ : Project coffee-mugs by Linus Happe&amp; Beck Hannemann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3B67-0EE8-4CE9-8433-5F8483C8257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95B5-B103-499D-8645-81921A53A7CC}" type="datetime1">
              <a:rPr lang="de-DE" smtClean="0"/>
              <a:pPr/>
              <a:t>01.02.2017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Erasmus+ : Project coffee-mugs by Linus Happe&amp; Beck Hannemann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3B67-0EE8-4CE9-8433-5F8483C8257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0FCF-8926-42A5-8620-6707E30F3EC9}" type="datetime1">
              <a:rPr lang="de-DE" smtClean="0"/>
              <a:pPr/>
              <a:t>01.02.2017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Erasmus+ : Project coffee-mugs by Linus Happe&amp; Beck Hannemann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3B67-0EE8-4CE9-8433-5F8483C8257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7FC0-5A4D-4939-B516-55B2353F14AE}" type="datetime1">
              <a:rPr lang="de-DE" smtClean="0"/>
              <a:pPr/>
              <a:t>01.02.2017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Erasmus+ : Project coffee-mugs by Linus Happe&amp; Beck Hannemann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3B67-0EE8-4CE9-8433-5F8483C8257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4D84-F826-4124-8793-177B83A55A92}" type="datetime1">
              <a:rPr lang="de-DE" smtClean="0"/>
              <a:pPr/>
              <a:t>01.02.2017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Erasmus+ : Project coffee-mugs by Linus Happe&amp; Beck Hannemann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3B67-0EE8-4CE9-8433-5F8483C8257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9C678-8BC3-41BD-8580-C1A842B03A84}" type="datetime1">
              <a:rPr lang="de-DE" smtClean="0"/>
              <a:pPr/>
              <a:t>01.02.2017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Erasmus+ : Project coffee-mugs by Linus Happe&amp; Beck Hannemann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33B67-0EE8-4CE9-8433-5F8483C8257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Coffee </a:t>
            </a:r>
            <a:r>
              <a:rPr lang="de-DE" dirty="0" err="1" smtClean="0"/>
              <a:t>mug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r>
              <a:rPr lang="de-DE" dirty="0" smtClean="0"/>
              <a:t> Hamburg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minimize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waste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one-way-mugs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Erasmus+ : Project coffee-mugs by Linus Happe&amp; Beck Hannemann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 dirty="0" smtClean="0"/>
              <a:t>The </a:t>
            </a:r>
            <a:r>
              <a:rPr lang="de-DE" sz="4800" dirty="0" err="1" smtClean="0"/>
              <a:t>one-way-mug</a:t>
            </a:r>
            <a:r>
              <a:rPr lang="de-DE" sz="4800" dirty="0" smtClean="0"/>
              <a:t> </a:t>
            </a:r>
            <a:r>
              <a:rPr lang="de-DE" sz="4800" dirty="0" err="1" smtClean="0"/>
              <a:t>problem</a:t>
            </a: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3600" b="1" dirty="0" smtClean="0"/>
              <a:t>In Germany:</a:t>
            </a:r>
          </a:p>
          <a:p>
            <a:pPr lvl="1"/>
            <a:r>
              <a:rPr lang="de-DE" sz="3200" dirty="0" smtClean="0"/>
              <a:t>320.000 </a:t>
            </a:r>
            <a:r>
              <a:rPr lang="de-DE" sz="3200" dirty="0" err="1" smtClean="0"/>
              <a:t>mugs</a:t>
            </a:r>
            <a:r>
              <a:rPr lang="de-DE" sz="3200" dirty="0" smtClean="0"/>
              <a:t> end </a:t>
            </a:r>
            <a:r>
              <a:rPr lang="de-DE" sz="3200" dirty="0" err="1" smtClean="0"/>
              <a:t>up</a:t>
            </a:r>
            <a:r>
              <a:rPr lang="de-DE" sz="3200" dirty="0" smtClean="0"/>
              <a:t> in </a:t>
            </a:r>
            <a:r>
              <a:rPr lang="de-DE" sz="3200" dirty="0" err="1" smtClean="0"/>
              <a:t>trash</a:t>
            </a:r>
            <a:r>
              <a:rPr lang="de-DE" sz="3200" dirty="0" smtClean="0"/>
              <a:t> </a:t>
            </a:r>
            <a:r>
              <a:rPr lang="de-DE" sz="3200" dirty="0" err="1" smtClean="0"/>
              <a:t>every</a:t>
            </a:r>
            <a:r>
              <a:rPr lang="de-DE" sz="3200" dirty="0" smtClean="0"/>
              <a:t> </a:t>
            </a:r>
            <a:r>
              <a:rPr lang="de-DE" sz="3200" dirty="0" err="1" smtClean="0"/>
              <a:t>hour</a:t>
            </a:r>
            <a:endParaRPr lang="de-DE" sz="3200" dirty="0" smtClean="0"/>
          </a:p>
          <a:p>
            <a:pPr lvl="1"/>
            <a:r>
              <a:rPr lang="de-DE" sz="3200" dirty="0" smtClean="0"/>
              <a:t>More </a:t>
            </a:r>
            <a:r>
              <a:rPr lang="de-DE" sz="3200" dirty="0" err="1" smtClean="0"/>
              <a:t>than</a:t>
            </a:r>
            <a:r>
              <a:rPr lang="de-DE" sz="3200" dirty="0" smtClean="0"/>
              <a:t> 3 </a:t>
            </a:r>
            <a:r>
              <a:rPr lang="de-DE" sz="3200" dirty="0" err="1" smtClean="0"/>
              <a:t>billion</a:t>
            </a:r>
            <a:r>
              <a:rPr lang="de-DE" sz="3200" dirty="0" smtClean="0"/>
              <a:t> </a:t>
            </a:r>
            <a:r>
              <a:rPr lang="de-DE" sz="3200" dirty="0" err="1" smtClean="0"/>
              <a:t>mugs</a:t>
            </a:r>
            <a:r>
              <a:rPr lang="de-DE" sz="3200" dirty="0" smtClean="0"/>
              <a:t> </a:t>
            </a:r>
            <a:r>
              <a:rPr lang="de-DE" sz="3200" dirty="0" err="1" smtClean="0"/>
              <a:t>every</a:t>
            </a:r>
            <a:r>
              <a:rPr lang="de-DE" sz="3200" dirty="0" smtClean="0"/>
              <a:t> </a:t>
            </a:r>
            <a:r>
              <a:rPr lang="de-DE" sz="3200" dirty="0" err="1" smtClean="0"/>
              <a:t>year</a:t>
            </a:r>
            <a:endParaRPr lang="de-DE" sz="3200" dirty="0" smtClean="0"/>
          </a:p>
          <a:p>
            <a:pPr lvl="1"/>
            <a:r>
              <a:rPr lang="de-DE" sz="3200" dirty="0" smtClean="0"/>
              <a:t>40.000 </a:t>
            </a:r>
            <a:r>
              <a:rPr lang="de-DE" sz="3200" dirty="0" err="1" smtClean="0"/>
              <a:t>tons</a:t>
            </a:r>
            <a:r>
              <a:rPr lang="de-DE" sz="3200" dirty="0" smtClean="0"/>
              <a:t> </a:t>
            </a:r>
            <a:r>
              <a:rPr lang="de-DE" sz="3200" dirty="0" err="1" smtClean="0"/>
              <a:t>of</a:t>
            </a:r>
            <a:r>
              <a:rPr lang="de-DE" sz="3200" dirty="0" smtClean="0"/>
              <a:t> </a:t>
            </a:r>
            <a:r>
              <a:rPr lang="de-DE" sz="3200" dirty="0" err="1" smtClean="0"/>
              <a:t>waste</a:t>
            </a:r>
            <a:endParaRPr lang="de-DE" sz="3200" dirty="0" smtClean="0"/>
          </a:p>
          <a:p>
            <a:pPr lvl="1"/>
            <a:r>
              <a:rPr lang="de-DE" sz="3200" dirty="0" smtClean="0"/>
              <a:t>110000 </a:t>
            </a:r>
            <a:r>
              <a:rPr lang="de-DE" sz="3200" dirty="0" err="1" smtClean="0"/>
              <a:t>tons</a:t>
            </a:r>
            <a:r>
              <a:rPr lang="de-DE" sz="3200" dirty="0" smtClean="0"/>
              <a:t> </a:t>
            </a:r>
            <a:r>
              <a:rPr lang="de-DE" sz="3200" dirty="0" err="1" smtClean="0"/>
              <a:t>of</a:t>
            </a:r>
            <a:r>
              <a:rPr lang="de-DE" sz="3200" dirty="0" smtClean="0"/>
              <a:t> Co2 </a:t>
            </a:r>
            <a:r>
              <a:rPr lang="de-DE" sz="3200" dirty="0" err="1" smtClean="0"/>
              <a:t>emissions</a:t>
            </a:r>
            <a:r>
              <a:rPr lang="de-DE" sz="3200" dirty="0" smtClean="0"/>
              <a:t> </a:t>
            </a:r>
            <a:r>
              <a:rPr lang="de-DE" sz="3200" dirty="0" err="1" smtClean="0"/>
              <a:t>every</a:t>
            </a:r>
            <a:r>
              <a:rPr lang="de-DE" sz="3200" dirty="0" smtClean="0"/>
              <a:t> </a:t>
            </a:r>
            <a:r>
              <a:rPr lang="de-DE" sz="3200" dirty="0" err="1" smtClean="0"/>
              <a:t>year</a:t>
            </a:r>
            <a:endParaRPr lang="de-DE" sz="3200" dirty="0"/>
          </a:p>
          <a:p>
            <a:pPr lvl="1"/>
            <a:r>
              <a:rPr lang="de-DE" sz="3200" dirty="0" smtClean="0"/>
              <a:t> 70 % </a:t>
            </a:r>
            <a:r>
              <a:rPr lang="de-DE" sz="3200" dirty="0" err="1" smtClean="0"/>
              <a:t>of</a:t>
            </a:r>
            <a:r>
              <a:rPr lang="de-DE" sz="3200" dirty="0" smtClean="0"/>
              <a:t> </a:t>
            </a:r>
            <a:r>
              <a:rPr lang="de-DE" sz="3200" dirty="0" err="1" smtClean="0"/>
              <a:t>the</a:t>
            </a:r>
            <a:r>
              <a:rPr lang="de-DE" sz="3200" dirty="0" smtClean="0"/>
              <a:t> Germans </a:t>
            </a:r>
            <a:r>
              <a:rPr lang="de-DE" sz="3200" dirty="0" err="1" smtClean="0"/>
              <a:t>are</a:t>
            </a:r>
            <a:r>
              <a:rPr lang="de-DE" sz="3200" dirty="0" smtClean="0"/>
              <a:t> </a:t>
            </a:r>
            <a:r>
              <a:rPr lang="de-DE" sz="3200" dirty="0" err="1" smtClean="0"/>
              <a:t>using</a:t>
            </a:r>
            <a:r>
              <a:rPr lang="de-DE" sz="3200" dirty="0" smtClean="0"/>
              <a:t> </a:t>
            </a:r>
            <a:r>
              <a:rPr lang="de-DE" sz="3200" dirty="0" err="1" smtClean="0"/>
              <a:t>one-way-mugs</a:t>
            </a:r>
            <a:endParaRPr lang="de-DE" sz="3200" dirty="0" smtClean="0"/>
          </a:p>
          <a:p>
            <a:pPr lvl="1"/>
            <a:endParaRPr lang="de-DE" dirty="0" smtClean="0"/>
          </a:p>
          <a:p>
            <a:pPr lvl="1"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Erasmus+ : Project coffee-mugs by Linus Happe&amp; Beck Hannemann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Project `</a:t>
            </a:r>
            <a:r>
              <a:rPr lang="de-DE" dirty="0" err="1" smtClean="0"/>
              <a:t>Refill</a:t>
            </a:r>
            <a:r>
              <a:rPr lang="de-DE" dirty="0" smtClean="0"/>
              <a:t> </a:t>
            </a:r>
            <a:r>
              <a:rPr lang="de-DE" dirty="0" err="1" smtClean="0"/>
              <a:t>it!</a:t>
            </a:r>
            <a:r>
              <a:rPr lang="de-DE" dirty="0" smtClean="0"/>
              <a:t>`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11 </a:t>
            </a:r>
            <a:r>
              <a:rPr lang="de-DE" dirty="0" err="1" smtClean="0"/>
              <a:t>c</a:t>
            </a:r>
            <a:r>
              <a:rPr lang="de-DE" dirty="0" err="1" smtClean="0"/>
              <a:t>afés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taking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smtClean="0"/>
              <a:t>in</a:t>
            </a:r>
            <a:r>
              <a:rPr lang="de-DE" dirty="0" smtClean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coffee-mug</a:t>
            </a:r>
            <a:r>
              <a:rPr lang="de-DE" dirty="0" smtClean="0"/>
              <a:t> </a:t>
            </a:r>
            <a:r>
              <a:rPr lang="de-DE" dirty="0" err="1" smtClean="0"/>
              <a:t>deposit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 in Hamburg</a:t>
            </a:r>
            <a:endParaRPr lang="de-DE" dirty="0" smtClean="0"/>
          </a:p>
          <a:p>
            <a:r>
              <a:rPr lang="de-DE" dirty="0" smtClean="0"/>
              <a:t>Customers </a:t>
            </a:r>
            <a:r>
              <a:rPr lang="de-DE" dirty="0" err="1" smtClean="0"/>
              <a:t>buy</a:t>
            </a:r>
            <a:r>
              <a:rPr lang="de-DE" dirty="0" smtClean="0"/>
              <a:t> </a:t>
            </a:r>
            <a:r>
              <a:rPr lang="de-DE" dirty="0" err="1" smtClean="0"/>
              <a:t>reusable</a:t>
            </a:r>
            <a:r>
              <a:rPr lang="de-DE" dirty="0" smtClean="0"/>
              <a:t> </a:t>
            </a:r>
            <a:r>
              <a:rPr lang="de-DE" dirty="0" err="1" smtClean="0"/>
              <a:t>mugs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smtClean="0"/>
              <a:t>1,50</a:t>
            </a:r>
            <a:r>
              <a:rPr lang="de-DE" dirty="0" smtClean="0"/>
              <a:t> </a:t>
            </a:r>
            <a:r>
              <a:rPr lang="de-DE" dirty="0" smtClean="0"/>
              <a:t>Euro</a:t>
            </a:r>
            <a:endParaRPr lang="de-DE" dirty="0" smtClean="0"/>
          </a:p>
          <a:p>
            <a:r>
              <a:rPr lang="de-DE" dirty="0" smtClean="0"/>
              <a:t>Cafés </a:t>
            </a:r>
            <a:r>
              <a:rPr lang="de-DE" dirty="0" err="1" smtClean="0"/>
              <a:t>wash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mugs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customers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a clean </a:t>
            </a:r>
            <a:r>
              <a:rPr lang="de-DE" dirty="0" err="1" smtClean="0"/>
              <a:t>one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Erasmus+ : Project coffee-mugs by Linus Happe&amp; Beck Hannemann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7067128" cy="1579314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5" name="Inhaltsplatzhalter 4" descr="Download rojito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836712"/>
            <a:ext cx="8112566" cy="5398543"/>
          </a:xfr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Erasmus+ : Project coffee-mugs by Linus Happe&amp; Beck Hannemann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Plans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school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sz="5100" dirty="0" err="1" smtClean="0"/>
              <a:t>Ask</a:t>
            </a:r>
            <a:r>
              <a:rPr lang="de-DE" sz="5100" dirty="0" smtClean="0"/>
              <a:t> </a:t>
            </a:r>
            <a:r>
              <a:rPr lang="de-DE" sz="5100" dirty="0" err="1" smtClean="0"/>
              <a:t>students</a:t>
            </a:r>
            <a:r>
              <a:rPr lang="de-DE" sz="5100" dirty="0" smtClean="0"/>
              <a:t> </a:t>
            </a:r>
            <a:r>
              <a:rPr lang="de-DE" sz="5100" dirty="0" err="1" smtClean="0"/>
              <a:t>if</a:t>
            </a:r>
            <a:r>
              <a:rPr lang="de-DE" sz="5100" dirty="0" smtClean="0"/>
              <a:t> </a:t>
            </a:r>
            <a:r>
              <a:rPr lang="de-DE" sz="5100" dirty="0" err="1" smtClean="0"/>
              <a:t>they</a:t>
            </a:r>
            <a:r>
              <a:rPr lang="de-DE" sz="5100" dirty="0" smtClean="0"/>
              <a:t> </a:t>
            </a:r>
            <a:r>
              <a:rPr lang="de-DE" sz="5100" dirty="0" err="1" smtClean="0"/>
              <a:t>want</a:t>
            </a:r>
            <a:r>
              <a:rPr lang="de-DE" sz="5100" dirty="0" smtClean="0"/>
              <a:t> </a:t>
            </a:r>
            <a:r>
              <a:rPr lang="de-DE" sz="5100" dirty="0" err="1" smtClean="0"/>
              <a:t>to</a:t>
            </a:r>
            <a:r>
              <a:rPr lang="de-DE" sz="5100" dirty="0" smtClean="0"/>
              <a:t> </a:t>
            </a:r>
            <a:r>
              <a:rPr lang="de-DE" sz="5100" dirty="0" err="1" smtClean="0"/>
              <a:t>take</a:t>
            </a:r>
            <a:r>
              <a:rPr lang="de-DE" sz="5100" dirty="0" smtClean="0"/>
              <a:t> </a:t>
            </a:r>
            <a:r>
              <a:rPr lang="de-DE" sz="5100" dirty="0" err="1" smtClean="0"/>
              <a:t>part</a:t>
            </a:r>
            <a:endParaRPr lang="de-DE" sz="5100" dirty="0" smtClean="0"/>
          </a:p>
          <a:p>
            <a:endParaRPr lang="de-DE" sz="5100" dirty="0" smtClean="0"/>
          </a:p>
          <a:p>
            <a:r>
              <a:rPr lang="de-DE" sz="5100" dirty="0" err="1" smtClean="0"/>
              <a:t>Cooperation</a:t>
            </a:r>
            <a:r>
              <a:rPr lang="de-DE" sz="5100" dirty="0" smtClean="0"/>
              <a:t> </a:t>
            </a:r>
            <a:r>
              <a:rPr lang="de-DE" sz="5100" dirty="0" err="1" smtClean="0"/>
              <a:t>between</a:t>
            </a:r>
            <a:r>
              <a:rPr lang="de-DE" sz="5100" dirty="0" smtClean="0"/>
              <a:t> `</a:t>
            </a:r>
            <a:r>
              <a:rPr lang="de-DE" sz="5100" dirty="0" err="1" smtClean="0"/>
              <a:t>refill</a:t>
            </a:r>
            <a:r>
              <a:rPr lang="de-DE" sz="5100" dirty="0" smtClean="0"/>
              <a:t> </a:t>
            </a:r>
            <a:r>
              <a:rPr lang="de-DE" sz="5100" dirty="0" err="1" smtClean="0"/>
              <a:t>it!</a:t>
            </a:r>
            <a:r>
              <a:rPr lang="de-DE" sz="5100" dirty="0"/>
              <a:t>´</a:t>
            </a:r>
            <a:r>
              <a:rPr lang="de-DE" sz="5100" dirty="0" smtClean="0"/>
              <a:t> </a:t>
            </a:r>
            <a:r>
              <a:rPr lang="de-DE" sz="5100" dirty="0" err="1" smtClean="0"/>
              <a:t>the</a:t>
            </a:r>
            <a:r>
              <a:rPr lang="de-DE" sz="5100" dirty="0" smtClean="0"/>
              <a:t> `Saftladen</a:t>
            </a:r>
            <a:r>
              <a:rPr lang="de-DE" sz="5100" dirty="0" smtClean="0"/>
              <a:t>´ (</a:t>
            </a:r>
            <a:r>
              <a:rPr lang="de-DE" sz="5100" dirty="0" err="1" smtClean="0"/>
              <a:t>small</a:t>
            </a:r>
            <a:r>
              <a:rPr lang="de-DE" sz="5100" dirty="0" smtClean="0"/>
              <a:t> </a:t>
            </a:r>
            <a:r>
              <a:rPr lang="de-DE" sz="5100" dirty="0" err="1" smtClean="0"/>
              <a:t>canteen</a:t>
            </a:r>
            <a:r>
              <a:rPr lang="de-DE" sz="5100" dirty="0" smtClean="0"/>
              <a:t> </a:t>
            </a:r>
            <a:r>
              <a:rPr lang="de-DE" sz="5100" dirty="0" err="1" smtClean="0"/>
              <a:t>run</a:t>
            </a:r>
            <a:r>
              <a:rPr lang="de-DE" sz="5100" dirty="0" smtClean="0"/>
              <a:t> </a:t>
            </a:r>
            <a:r>
              <a:rPr lang="de-DE" sz="5100" dirty="0" err="1" smtClean="0"/>
              <a:t>by</a:t>
            </a:r>
            <a:r>
              <a:rPr lang="de-DE" sz="5100" dirty="0" smtClean="0"/>
              <a:t> </a:t>
            </a:r>
            <a:r>
              <a:rPr lang="de-DE" sz="5100" dirty="0" err="1" smtClean="0"/>
              <a:t>parents</a:t>
            </a:r>
            <a:r>
              <a:rPr lang="de-DE" sz="5100" dirty="0" smtClean="0"/>
              <a:t>) </a:t>
            </a:r>
            <a:r>
              <a:rPr lang="de-DE" sz="5100" dirty="0" err="1" smtClean="0"/>
              <a:t>and</a:t>
            </a:r>
            <a:r>
              <a:rPr lang="de-DE" sz="5100" dirty="0" smtClean="0"/>
              <a:t> </a:t>
            </a:r>
            <a:r>
              <a:rPr lang="de-DE" sz="5100" dirty="0" err="1" smtClean="0"/>
              <a:t>our</a:t>
            </a:r>
            <a:r>
              <a:rPr lang="de-DE" sz="5100" dirty="0" smtClean="0"/>
              <a:t> </a:t>
            </a:r>
            <a:r>
              <a:rPr lang="de-DE" sz="5100" dirty="0" err="1" smtClean="0"/>
              <a:t>canteen</a:t>
            </a:r>
            <a:endParaRPr lang="de-DE" sz="5100" dirty="0" smtClean="0"/>
          </a:p>
          <a:p>
            <a:endParaRPr lang="de-DE" sz="5100" dirty="0" smtClean="0"/>
          </a:p>
          <a:p>
            <a:r>
              <a:rPr lang="de-DE" sz="5100" dirty="0" err="1" smtClean="0"/>
              <a:t>Creating</a:t>
            </a:r>
            <a:r>
              <a:rPr lang="de-DE" sz="5100" dirty="0" smtClean="0"/>
              <a:t> Altona </a:t>
            </a:r>
            <a:r>
              <a:rPr lang="de-DE" sz="5100" dirty="0" err="1" smtClean="0"/>
              <a:t>mugs</a:t>
            </a:r>
            <a:r>
              <a:rPr lang="de-DE" sz="5100" dirty="0" smtClean="0"/>
              <a:t> </a:t>
            </a:r>
          </a:p>
          <a:p>
            <a:endParaRPr lang="de-DE" sz="5100" dirty="0" smtClean="0"/>
          </a:p>
          <a:p>
            <a:r>
              <a:rPr lang="de-DE" sz="5100" dirty="0" err="1" smtClean="0"/>
              <a:t>explaining</a:t>
            </a:r>
            <a:r>
              <a:rPr lang="de-DE" sz="5100" dirty="0" smtClean="0"/>
              <a:t> </a:t>
            </a:r>
            <a:r>
              <a:rPr lang="de-DE" sz="5100" dirty="0" smtClean="0"/>
              <a:t> </a:t>
            </a:r>
            <a:r>
              <a:rPr lang="de-DE" sz="5100" dirty="0" err="1" smtClean="0"/>
              <a:t>the</a:t>
            </a:r>
            <a:r>
              <a:rPr lang="de-DE" sz="5100" dirty="0" smtClean="0"/>
              <a:t>  </a:t>
            </a:r>
            <a:r>
              <a:rPr lang="de-DE" sz="5100" dirty="0" err="1" smtClean="0"/>
              <a:t>project</a:t>
            </a:r>
            <a:r>
              <a:rPr lang="de-DE" sz="5100" dirty="0" smtClean="0"/>
              <a:t>  </a:t>
            </a:r>
            <a:r>
              <a:rPr lang="de-DE" sz="5100" dirty="0" err="1" smtClean="0"/>
              <a:t>to</a:t>
            </a:r>
            <a:r>
              <a:rPr lang="de-DE" sz="5100" dirty="0" smtClean="0"/>
              <a:t> </a:t>
            </a:r>
            <a:r>
              <a:rPr lang="de-DE" sz="5100" dirty="0" err="1" smtClean="0"/>
              <a:t>students</a:t>
            </a:r>
            <a:endParaRPr lang="de-DE" sz="5100" dirty="0" smtClean="0"/>
          </a:p>
          <a:p>
            <a:endParaRPr lang="de-DE" sz="5100" dirty="0" smtClean="0"/>
          </a:p>
          <a:p>
            <a:pPr>
              <a:buNone/>
            </a:pPr>
            <a:endParaRPr lang="de-DE" sz="5100" dirty="0" smtClean="0"/>
          </a:p>
          <a:p>
            <a:endParaRPr lang="de-DE" sz="5100" dirty="0" smtClean="0"/>
          </a:p>
          <a:p>
            <a:endParaRPr lang="de-DE" dirty="0" smtClean="0"/>
          </a:p>
          <a:p>
            <a:pPr>
              <a:buNone/>
            </a:pPr>
            <a:r>
              <a:rPr lang="de-DE" dirty="0" smtClean="0"/>
              <a:t>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Erasmus+ : Project coffee-mugs by Linus Happe&amp; Beck Hannemann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</a:t>
            </a:r>
            <a:r>
              <a:rPr lang="de-DE" dirty="0" err="1" smtClean="0"/>
              <a:t>ideas</a:t>
            </a:r>
            <a:endParaRPr lang="de-DE" dirty="0"/>
          </a:p>
        </p:txBody>
      </p:sp>
      <p:pic>
        <p:nvPicPr>
          <p:cNvPr id="5" name="Inhaltsplatzhalter 4" descr="Download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3789040"/>
            <a:ext cx="3888432" cy="2578199"/>
          </a:xfr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Erasmus+ : Project coffee-mugs by Linus Happe&amp; Beck Hannemann</a:t>
            </a:r>
            <a:endParaRPr lang="de-DE" dirty="0"/>
          </a:p>
        </p:txBody>
      </p:sp>
      <p:pic>
        <p:nvPicPr>
          <p:cNvPr id="7" name="Grafik 6" descr="Download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645024"/>
            <a:ext cx="3268569" cy="2448272"/>
          </a:xfrm>
          <a:prstGeom prst="rect">
            <a:avLst/>
          </a:prstGeom>
        </p:spPr>
      </p:pic>
      <p:pic>
        <p:nvPicPr>
          <p:cNvPr id="8" name="Grafik 7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1412776"/>
            <a:ext cx="2609850" cy="1752600"/>
          </a:xfrm>
          <a:prstGeom prst="rect">
            <a:avLst/>
          </a:prstGeom>
        </p:spPr>
      </p:pic>
      <p:pic>
        <p:nvPicPr>
          <p:cNvPr id="9" name="Grafik 8" descr="Downloaduuu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908720"/>
            <a:ext cx="2376264" cy="2376264"/>
          </a:xfrm>
          <a:prstGeom prst="rect">
            <a:avLst/>
          </a:prstGeom>
        </p:spPr>
      </p:pic>
      <p:pic>
        <p:nvPicPr>
          <p:cNvPr id="10" name="Grafik 9" descr="Downloadhb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35896" y="1700808"/>
            <a:ext cx="2232248" cy="28748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Bildschirmpräsentation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Coffee mug project Hamburg</vt:lpstr>
      <vt:lpstr>The one-way-mug problem</vt:lpstr>
      <vt:lpstr>Project `Refill it!`</vt:lpstr>
      <vt:lpstr>Folie 4</vt:lpstr>
      <vt:lpstr>Plans for our school</vt:lpstr>
      <vt:lpstr>More ideas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Coffee mug project Hamburg</dc:title>
  <dc:creator>Katja Hannemann</dc:creator>
  <cp:lastModifiedBy>gast</cp:lastModifiedBy>
  <cp:revision>14</cp:revision>
  <dcterms:created xsi:type="dcterms:W3CDTF">2017-01-31T14:11:12Z</dcterms:created>
  <dcterms:modified xsi:type="dcterms:W3CDTF">2017-02-01T08:32:47Z</dcterms:modified>
</cp:coreProperties>
</file>