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0"/>
  </p:notesMasterIdLst>
  <p:handoutMasterIdLst>
    <p:handoutMasterId r:id="rId11"/>
  </p:handoutMasterIdLst>
  <p:sldIdLst>
    <p:sldId id="257" r:id="rId3"/>
    <p:sldId id="290" r:id="rId4"/>
    <p:sldId id="296" r:id="rId5"/>
    <p:sldId id="292" r:id="rId6"/>
    <p:sldId id="293" r:id="rId7"/>
    <p:sldId id="294" r:id="rId8"/>
    <p:sldId id="29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B56B10-920B-48F4-8261-DEE7F1B5A313}" v="17" dt="2021-04-06T10:31:46.014"/>
    <p1510:client id="{BA56D6BF-C5FD-4D90-97DA-6A1558F571C6}" v="16" dt="2021-04-07T09:28:12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unjela Krajacic" userId="582034cf19030b6b" providerId="LiveId" clId="{BA56D6BF-C5FD-4D90-97DA-6A1558F571C6}"/>
    <pc:docChg chg="undo custSel addSld delSld modSld">
      <pc:chgData name="Petrunjela Krajacic" userId="582034cf19030b6b" providerId="LiveId" clId="{BA56D6BF-C5FD-4D90-97DA-6A1558F571C6}" dt="2021-04-07T09:28:53.356" v="1518" actId="20577"/>
      <pc:docMkLst>
        <pc:docMk/>
      </pc:docMkLst>
      <pc:sldChg chg="addSp delSp modSp mod addAnim setClrOvrMap">
        <pc:chgData name="Petrunjela Krajacic" userId="582034cf19030b6b" providerId="LiveId" clId="{BA56D6BF-C5FD-4D90-97DA-6A1558F571C6}" dt="2021-04-07T09:09:10.945" v="119"/>
        <pc:sldMkLst>
          <pc:docMk/>
          <pc:sldMk cId="2584280759" sldId="257"/>
        </pc:sldMkLst>
        <pc:spChg chg="mod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2" creationId="{18C3B467-088C-4F3D-A9A7-105C4E1E20CD}"/>
          </ac:spMkLst>
        </pc:spChg>
        <pc:spChg chg="mod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3" creationId="{C8722DDC-8EEE-4A06-8DFE-B44871EAA2CF}"/>
          </ac:spMkLst>
        </pc:spChg>
        <pc:spChg chg="del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11" creationId="{E91DC736-0EF8-4F87-9146-EBF1D2EE4D3D}"/>
          </ac:spMkLst>
        </pc:spChg>
        <pc:spChg chg="del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13" creationId="{097CD68E-23E3-4007-8847-CD0944C4F7BE}"/>
          </ac:spMkLst>
        </pc:spChg>
        <pc:spChg chg="del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15" creationId="{AF2F604E-43BE-4DC3-B983-E071523364F8}"/>
          </ac:spMkLst>
        </pc:spChg>
        <pc:spChg chg="del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17" creationId="{08C9B587-E65E-4B52-B37C-ABEBB6E87928}"/>
          </ac:spMkLst>
        </pc:spChg>
        <pc:spChg chg="add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22" creationId="{D47766EE-4192-4B2D-A5A0-F60F9A5F743F}"/>
          </ac:spMkLst>
        </pc:spChg>
        <pc:spChg chg="add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24" creationId="{D6705569-F545-4F47-A260-A9202826EA20}"/>
          </ac:spMkLst>
        </pc:spChg>
        <pc:picChg chg="mod">
          <ac:chgData name="Petrunjela Krajacic" userId="582034cf19030b6b" providerId="LiveId" clId="{BA56D6BF-C5FD-4D90-97DA-6A1558F571C6}" dt="2021-04-07T09:09:10.932" v="116" actId="26606"/>
          <ac:picMkLst>
            <pc:docMk/>
            <pc:sldMk cId="2584280759" sldId="257"/>
            <ac:picMk id="6" creationId="{8045422F-7258-40AC-BD2E-2469AA448922}"/>
          </ac:picMkLst>
        </pc:picChg>
      </pc:sldChg>
      <pc:sldChg chg="delSp modSp del mod">
        <pc:chgData name="Petrunjela Krajacic" userId="582034cf19030b6b" providerId="LiveId" clId="{BA56D6BF-C5FD-4D90-97DA-6A1558F571C6}" dt="2021-04-07T09:09:37.860" v="123" actId="47"/>
        <pc:sldMkLst>
          <pc:docMk/>
          <pc:sldMk cId="743309024" sldId="260"/>
        </pc:sldMkLst>
        <pc:spChg chg="mod">
          <ac:chgData name="Petrunjela Krajacic" userId="582034cf19030b6b" providerId="LiveId" clId="{BA56D6BF-C5FD-4D90-97DA-6A1558F571C6}" dt="2021-04-07T09:09:36.535" v="122" actId="6549"/>
          <ac:spMkLst>
            <pc:docMk/>
            <pc:sldMk cId="743309024" sldId="260"/>
            <ac:spMk id="3" creationId="{190694D2-C6F2-4625-B2D7-3499D64397A9}"/>
          </ac:spMkLst>
        </pc:spChg>
        <pc:picChg chg="del">
          <ac:chgData name="Petrunjela Krajacic" userId="582034cf19030b6b" providerId="LiveId" clId="{BA56D6BF-C5FD-4D90-97DA-6A1558F571C6}" dt="2021-04-07T09:09:30.737" v="120" actId="478"/>
          <ac:picMkLst>
            <pc:docMk/>
            <pc:sldMk cId="743309024" sldId="260"/>
            <ac:picMk id="7" creationId="{61B6953D-B8A1-4FCE-9988-8810B334667B}"/>
          </ac:picMkLst>
        </pc:picChg>
      </pc:sldChg>
      <pc:sldChg chg="del">
        <pc:chgData name="Petrunjela Krajacic" userId="582034cf19030b6b" providerId="LiveId" clId="{BA56D6BF-C5FD-4D90-97DA-6A1558F571C6}" dt="2021-04-07T09:09:39.487" v="124" actId="47"/>
        <pc:sldMkLst>
          <pc:docMk/>
          <pc:sldMk cId="1245197907" sldId="289"/>
        </pc:sldMkLst>
      </pc:sldChg>
      <pc:sldChg chg="addSp delSp modSp mod">
        <pc:chgData name="Petrunjela Krajacic" userId="582034cf19030b6b" providerId="LiveId" clId="{BA56D6BF-C5FD-4D90-97DA-6A1558F571C6}" dt="2021-04-07T09:20:05.824" v="849" actId="26606"/>
        <pc:sldMkLst>
          <pc:docMk/>
          <pc:sldMk cId="2780589168" sldId="290"/>
        </pc:sldMkLst>
        <pc:spChg chg="mo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2" creationId="{66810D12-269D-47E2-B6FA-532BC459E2A1}"/>
          </ac:spMkLst>
        </pc:spChg>
        <pc:spChg chg="mod or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4" creationId="{63C5056A-99A6-491B-9D9F-FE6B085B5B3D}"/>
          </ac:spMkLst>
        </pc:spChg>
        <pc:spChg chg="add del">
          <ac:chgData name="Petrunjela Krajacic" userId="582034cf19030b6b" providerId="LiveId" clId="{BA56D6BF-C5FD-4D90-97DA-6A1558F571C6}" dt="2021-04-07T09:12:22.817" v="552" actId="26606"/>
          <ac:spMkLst>
            <pc:docMk/>
            <pc:sldMk cId="2780589168" sldId="290"/>
            <ac:spMk id="16" creationId="{100EDD19-6802-4EC3-95CE-CFFAB042CFD6}"/>
          </ac:spMkLst>
        </pc:spChg>
        <pc:spChg chg="add del">
          <ac:chgData name="Petrunjela Krajacic" userId="582034cf19030b6b" providerId="LiveId" clId="{BA56D6BF-C5FD-4D90-97DA-6A1558F571C6}" dt="2021-04-07T09:12:22.817" v="552" actId="26606"/>
          <ac:spMkLst>
            <pc:docMk/>
            <pc:sldMk cId="2780589168" sldId="290"/>
            <ac:spMk id="17" creationId="{DB17E863-922E-4C26-BD64-E8FD41D28661}"/>
          </ac:spMkLst>
        </pc:spChg>
        <pc:spChg chg="mod or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18" creationId="{C0FE9CE9-CDF6-4F04-B68C-E8564D366C34}"/>
          </ac:spMkLst>
        </pc:spChg>
        <pc:spChg chg="add del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77" creationId="{3873B707-463F-40B0-8227-E8CC6C67EB25}"/>
          </ac:spMkLst>
        </pc:spChg>
        <pc:spChg chg="add del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79" creationId="{C13237C8-E62C-4F0D-A318-BD6FB6C2D138}"/>
          </ac:spMkLst>
        </pc:spChg>
        <pc:spChg chg="add del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81" creationId="{19C9EAEA-39D0-4B0E-A0EB-51E7B26740B1}"/>
          </ac:spMkLst>
        </pc:spChg>
        <pc:spChg chg="ad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137" creationId="{F56F5174-31D9-4DBB-AAB7-A1FD7BDB1352}"/>
          </ac:spMkLst>
        </pc:spChg>
        <pc:spChg chg="ad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141" creationId="{F9A95BEE-6BB1-4A28-A8E6-A34B2E42EF87}"/>
          </ac:spMkLst>
        </pc:spChg>
        <pc:spChg chg="add del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1028" creationId="{201CC55D-ED54-4C5C-95E6-10947BD1103B}"/>
          </ac:spMkLst>
        </pc:spChg>
        <pc:grpChg chg="add del">
          <ac:chgData name="Petrunjela Krajacic" userId="582034cf19030b6b" providerId="LiveId" clId="{BA56D6BF-C5FD-4D90-97DA-6A1558F571C6}" dt="2021-04-07T09:20:05.824" v="849" actId="26606"/>
          <ac:grpSpMkLst>
            <pc:docMk/>
            <pc:sldMk cId="2780589168" sldId="290"/>
            <ac:grpSpMk id="73" creationId="{1DE889C7-FAD6-4397-98E2-05D503484459}"/>
          </ac:grpSpMkLst>
        </pc:grpChg>
        <pc:picChg chg="add del">
          <ac:chgData name="Petrunjela Krajacic" userId="582034cf19030b6b" providerId="LiveId" clId="{BA56D6BF-C5FD-4D90-97DA-6A1558F571C6}" dt="2021-04-07T09:12:22.808" v="551" actId="26606"/>
          <ac:picMkLst>
            <pc:docMk/>
            <pc:sldMk cId="2780589168" sldId="290"/>
            <ac:picMk id="71" creationId="{54DDEBDD-D8BD-41A6-8A0D-B00E3768B0F9}"/>
          </ac:picMkLst>
        </pc:picChg>
        <pc:picChg chg="add">
          <ac:chgData name="Petrunjela Krajacic" userId="582034cf19030b6b" providerId="LiveId" clId="{BA56D6BF-C5FD-4D90-97DA-6A1558F571C6}" dt="2021-04-07T09:20:05.824" v="849" actId="26606"/>
          <ac:picMkLst>
            <pc:docMk/>
            <pc:sldMk cId="2780589168" sldId="290"/>
            <ac:picMk id="139" creationId="{AE113210-7872-481A-ADE6-3A05CCAF5EB2}"/>
          </ac:picMkLst>
        </pc:picChg>
        <pc:picChg chg="add mod ord">
          <ac:chgData name="Petrunjela Krajacic" userId="582034cf19030b6b" providerId="LiveId" clId="{BA56D6BF-C5FD-4D90-97DA-6A1558F571C6}" dt="2021-04-07T09:20:05.824" v="849" actId="26606"/>
          <ac:picMkLst>
            <pc:docMk/>
            <pc:sldMk cId="2780589168" sldId="290"/>
            <ac:picMk id="1026" creationId="{59B46293-EF5F-4880-B654-E0F3BD1A46F1}"/>
          </ac:picMkLst>
        </pc:picChg>
      </pc:sldChg>
      <pc:sldChg chg="del">
        <pc:chgData name="Petrunjela Krajacic" userId="582034cf19030b6b" providerId="LiveId" clId="{BA56D6BF-C5FD-4D90-97DA-6A1558F571C6}" dt="2021-04-07T09:18:14.426" v="753" actId="47"/>
        <pc:sldMkLst>
          <pc:docMk/>
          <pc:sldMk cId="3552374419" sldId="291"/>
        </pc:sldMkLst>
      </pc:sldChg>
      <pc:sldChg chg="addSp delSp modSp mod">
        <pc:chgData name="Petrunjela Krajacic" userId="582034cf19030b6b" providerId="LiveId" clId="{BA56D6BF-C5FD-4D90-97DA-6A1558F571C6}" dt="2021-04-07T09:25:58.497" v="1364" actId="20577"/>
        <pc:sldMkLst>
          <pc:docMk/>
          <pc:sldMk cId="1197349628" sldId="292"/>
        </pc:sldMkLst>
        <pc:spChg chg="mod">
          <ac:chgData name="Petrunjela Krajacic" userId="582034cf19030b6b" providerId="LiveId" clId="{BA56D6BF-C5FD-4D90-97DA-6A1558F571C6}" dt="2021-04-07T09:18:06.020" v="752" actId="27636"/>
          <ac:spMkLst>
            <pc:docMk/>
            <pc:sldMk cId="1197349628" sldId="292"/>
            <ac:spMk id="2" creationId="{66810D12-269D-47E2-B6FA-532BC459E2A1}"/>
          </ac:spMkLst>
        </pc:spChg>
        <pc:spChg chg="mod">
          <ac:chgData name="Petrunjela Krajacic" userId="582034cf19030b6b" providerId="LiveId" clId="{BA56D6BF-C5FD-4D90-97DA-6A1558F571C6}" dt="2021-04-07T09:20:16.477" v="858" actId="20577"/>
          <ac:spMkLst>
            <pc:docMk/>
            <pc:sldMk cId="1197349628" sldId="292"/>
            <ac:spMk id="3" creationId="{C0FE9CE9-CDF6-4F04-B68C-E8564D366C34}"/>
          </ac:spMkLst>
        </pc:spChg>
        <pc:spChg chg="mod">
          <ac:chgData name="Petrunjela Krajacic" userId="582034cf19030b6b" providerId="LiveId" clId="{BA56D6BF-C5FD-4D90-97DA-6A1558F571C6}" dt="2021-04-07T09:25:58.497" v="1364" actId="20577"/>
          <ac:spMkLst>
            <pc:docMk/>
            <pc:sldMk cId="1197349628" sldId="292"/>
            <ac:spMk id="4" creationId="{63C5056A-99A6-491B-9D9F-FE6B085B5B3D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79" creationId="{E3020543-B24B-4EC4-8FFC-8DD88EEA91A8}"/>
          </ac:spMkLst>
        </pc:spChg>
        <pc:spChg chg="add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99" creationId="{F56F5174-31D9-4DBB-AAB7-A1FD7BDB1352}"/>
          </ac:spMkLst>
        </pc:spChg>
        <pc:spChg chg="add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203" creationId="{F9A95BEE-6BB1-4A28-A8E6-A34B2E42EF87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028" creationId="{327D73B4-9F5C-4A64-A179-51B9500CB8B5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029" creationId="{C1F06963-6374-4B48-844F-071A9BAAAE02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030" creationId="{6CB927A4-E432-4310-9CD5-E89FF5063179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031" creationId="{1453BF6C-B012-48B7-B4E8-6D7AC7C27D02}"/>
          </ac:spMkLst>
        </pc:spChg>
        <pc:picChg chg="add">
          <ac:chgData name="Petrunjela Krajacic" userId="582034cf19030b6b" providerId="LiveId" clId="{BA56D6BF-C5FD-4D90-97DA-6A1558F571C6}" dt="2021-04-07T09:17:58.395" v="749" actId="26606"/>
          <ac:picMkLst>
            <pc:docMk/>
            <pc:sldMk cId="1197349628" sldId="292"/>
            <ac:picMk id="201" creationId="{AE113210-7872-481A-ADE6-3A05CCAF5EB2}"/>
          </ac:picMkLst>
        </pc:picChg>
        <pc:picChg chg="del">
          <ac:chgData name="Petrunjela Krajacic" userId="582034cf19030b6b" providerId="LiveId" clId="{BA56D6BF-C5FD-4D90-97DA-6A1558F571C6}" dt="2021-04-07T09:17:33.531" v="746" actId="478"/>
          <ac:picMkLst>
            <pc:docMk/>
            <pc:sldMk cId="1197349628" sldId="292"/>
            <ac:picMk id="1026" creationId="{677E1E85-ACFB-4616-9D7C-8B3DAD006F07}"/>
          </ac:picMkLst>
        </pc:picChg>
        <pc:picChg chg="add mod ord">
          <ac:chgData name="Petrunjela Krajacic" userId="582034cf19030b6b" providerId="LiveId" clId="{BA56D6BF-C5FD-4D90-97DA-6A1558F571C6}" dt="2021-04-07T09:17:58.395" v="749" actId="26606"/>
          <ac:picMkLst>
            <pc:docMk/>
            <pc:sldMk cId="1197349628" sldId="292"/>
            <ac:picMk id="2050" creationId="{37535AE7-E62B-46D8-A500-ED02B279C84D}"/>
          </ac:picMkLst>
        </pc:picChg>
        <pc:cxnChg chg="del">
          <ac:chgData name="Petrunjela Krajacic" userId="582034cf19030b6b" providerId="LiveId" clId="{BA56D6BF-C5FD-4D90-97DA-6A1558F571C6}" dt="2021-04-07T09:17:58.395" v="749" actId="26606"/>
          <ac:cxnSpMkLst>
            <pc:docMk/>
            <pc:sldMk cId="1197349628" sldId="292"/>
            <ac:cxnSpMk id="81" creationId="{C49DA8F6-BCC1-4447-B54C-57856834B94B}"/>
          </ac:cxnSpMkLst>
        </pc:cxnChg>
      </pc:sldChg>
      <pc:sldChg chg="modSp mod">
        <pc:chgData name="Petrunjela Krajacic" userId="582034cf19030b6b" providerId="LiveId" clId="{BA56D6BF-C5FD-4D90-97DA-6A1558F571C6}" dt="2021-04-07T09:25:51.248" v="1354" actId="20577"/>
        <pc:sldMkLst>
          <pc:docMk/>
          <pc:sldMk cId="2402334436" sldId="293"/>
        </pc:sldMkLst>
        <pc:spChg chg="mod">
          <ac:chgData name="Petrunjela Krajacic" userId="582034cf19030b6b" providerId="LiveId" clId="{BA56D6BF-C5FD-4D90-97DA-6A1558F571C6}" dt="2021-04-07T09:22:48.406" v="975" actId="255"/>
          <ac:spMkLst>
            <pc:docMk/>
            <pc:sldMk cId="2402334436" sldId="293"/>
            <ac:spMk id="3" creationId="{C0FE9CE9-CDF6-4F04-B68C-E8564D366C34}"/>
          </ac:spMkLst>
        </pc:spChg>
        <pc:spChg chg="mod">
          <ac:chgData name="Petrunjela Krajacic" userId="582034cf19030b6b" providerId="LiveId" clId="{BA56D6BF-C5FD-4D90-97DA-6A1558F571C6}" dt="2021-04-07T09:25:51.248" v="1354" actId="20577"/>
          <ac:spMkLst>
            <pc:docMk/>
            <pc:sldMk cId="2402334436" sldId="293"/>
            <ac:spMk id="4" creationId="{63C5056A-99A6-491B-9D9F-FE6B085B5B3D}"/>
          </ac:spMkLst>
        </pc:spChg>
      </pc:sldChg>
      <pc:sldChg chg="addSp delSp modSp mod">
        <pc:chgData name="Petrunjela Krajacic" userId="582034cf19030b6b" providerId="LiveId" clId="{BA56D6BF-C5FD-4D90-97DA-6A1558F571C6}" dt="2021-04-07T09:28:53.356" v="1518" actId="20577"/>
        <pc:sldMkLst>
          <pc:docMk/>
          <pc:sldMk cId="1490976819" sldId="294"/>
        </pc:sldMkLst>
        <pc:spChg chg="mod">
          <ac:chgData name="Petrunjela Krajacic" userId="582034cf19030b6b" providerId="LiveId" clId="{BA56D6BF-C5FD-4D90-97DA-6A1558F571C6}" dt="2021-04-07T09:22:29.380" v="972" actId="26606"/>
          <ac:spMkLst>
            <pc:docMk/>
            <pc:sldMk cId="1490976819" sldId="294"/>
            <ac:spMk id="2" creationId="{66810D12-269D-47E2-B6FA-532BC459E2A1}"/>
          </ac:spMkLst>
        </pc:spChg>
        <pc:spChg chg="mod">
          <ac:chgData name="Petrunjela Krajacic" userId="582034cf19030b6b" providerId="LiveId" clId="{BA56D6BF-C5FD-4D90-97DA-6A1558F571C6}" dt="2021-04-07T09:28:53.356" v="1518" actId="20577"/>
          <ac:spMkLst>
            <pc:docMk/>
            <pc:sldMk cId="1490976819" sldId="294"/>
            <ac:spMk id="3" creationId="{C0FE9CE9-CDF6-4F04-B68C-E8564D366C34}"/>
          </ac:spMkLst>
        </pc:spChg>
        <pc:spChg chg="mod">
          <ac:chgData name="Petrunjela Krajacic" userId="582034cf19030b6b" providerId="LiveId" clId="{BA56D6BF-C5FD-4D90-97DA-6A1558F571C6}" dt="2021-04-07T09:25:25.851" v="1333" actId="20577"/>
          <ac:spMkLst>
            <pc:docMk/>
            <pc:sldMk cId="1490976819" sldId="294"/>
            <ac:spMk id="4" creationId="{63C5056A-99A6-491B-9D9F-FE6B085B5B3D}"/>
          </ac:spMkLst>
        </pc:spChg>
        <pc:spChg chg="del">
          <ac:chgData name="Petrunjela Krajacic" userId="582034cf19030b6b" providerId="LiveId" clId="{BA56D6BF-C5FD-4D90-97DA-6A1558F571C6}" dt="2021-04-07T09:22:29.380" v="972" actId="26606"/>
          <ac:spMkLst>
            <pc:docMk/>
            <pc:sldMk cId="1490976819" sldId="294"/>
            <ac:spMk id="71" creationId="{2C61293E-6EBE-43EF-A52C-9BEBFD7679D4}"/>
          </ac:spMkLst>
        </pc:spChg>
        <pc:spChg chg="del">
          <ac:chgData name="Petrunjela Krajacic" userId="582034cf19030b6b" providerId="LiveId" clId="{BA56D6BF-C5FD-4D90-97DA-6A1558F571C6}" dt="2021-04-07T09:22:29.380" v="972" actId="26606"/>
          <ac:spMkLst>
            <pc:docMk/>
            <pc:sldMk cId="1490976819" sldId="294"/>
            <ac:spMk id="73" creationId="{21540236-BFD5-4A9D-8840-4703E7F76825}"/>
          </ac:spMkLst>
        </pc:spChg>
        <pc:spChg chg="add del">
          <ac:chgData name="Petrunjela Krajacic" userId="582034cf19030b6b" providerId="LiveId" clId="{BA56D6BF-C5FD-4D90-97DA-6A1558F571C6}" dt="2021-04-07T09:28:13.794" v="1503" actId="26606"/>
          <ac:spMkLst>
            <pc:docMk/>
            <pc:sldMk cId="1490976819" sldId="294"/>
            <ac:spMk id="78" creationId="{F56F5174-31D9-4DBB-AAB7-A1FD7BDB1352}"/>
          </ac:spMkLst>
        </pc:spChg>
        <pc:spChg chg="add del">
          <ac:chgData name="Petrunjela Krajacic" userId="582034cf19030b6b" providerId="LiveId" clId="{BA56D6BF-C5FD-4D90-97DA-6A1558F571C6}" dt="2021-04-07T09:28:13.794" v="1503" actId="26606"/>
          <ac:spMkLst>
            <pc:docMk/>
            <pc:sldMk cId="1490976819" sldId="294"/>
            <ac:spMk id="82" creationId="{F9A95BEE-6BB1-4A28-A8E6-A34B2E42EF87}"/>
          </ac:spMkLst>
        </pc:spChg>
        <pc:spChg chg="add">
          <ac:chgData name="Petrunjela Krajacic" userId="582034cf19030b6b" providerId="LiveId" clId="{BA56D6BF-C5FD-4D90-97DA-6A1558F571C6}" dt="2021-04-07T09:28:13.794" v="1503" actId="26606"/>
          <ac:spMkLst>
            <pc:docMk/>
            <pc:sldMk cId="1490976819" sldId="294"/>
            <ac:spMk id="135" creationId="{AFA67CD3-AB4E-4A7A-BEB8-53C445D8C44E}"/>
          </ac:spMkLst>
        </pc:spChg>
        <pc:spChg chg="add">
          <ac:chgData name="Petrunjela Krajacic" userId="582034cf19030b6b" providerId="LiveId" clId="{BA56D6BF-C5FD-4D90-97DA-6A1558F571C6}" dt="2021-04-07T09:28:13.794" v="1503" actId="26606"/>
          <ac:spMkLst>
            <pc:docMk/>
            <pc:sldMk cId="1490976819" sldId="294"/>
            <ac:spMk id="139" creationId="{339C8D78-A644-462F-B674-F440635E5353}"/>
          </ac:spMkLst>
        </pc:spChg>
        <pc:picChg chg="add del mod ord">
          <ac:chgData name="Petrunjela Krajacic" userId="582034cf19030b6b" providerId="LiveId" clId="{BA56D6BF-C5FD-4D90-97DA-6A1558F571C6}" dt="2021-04-07T09:27:24.237" v="1500" actId="478"/>
          <ac:picMkLst>
            <pc:docMk/>
            <pc:sldMk cId="1490976819" sldId="294"/>
            <ac:picMk id="8" creationId="{E77D6068-1EF0-48EA-A131-D750D4412853}"/>
          </ac:picMkLst>
        </pc:picChg>
        <pc:picChg chg="add del">
          <ac:chgData name="Petrunjela Krajacic" userId="582034cf19030b6b" providerId="LiveId" clId="{BA56D6BF-C5FD-4D90-97DA-6A1558F571C6}" dt="2021-04-07T09:28:13.794" v="1503" actId="26606"/>
          <ac:picMkLst>
            <pc:docMk/>
            <pc:sldMk cId="1490976819" sldId="294"/>
            <ac:picMk id="80" creationId="{AE113210-7872-481A-ADE6-3A05CCAF5EB2}"/>
          </ac:picMkLst>
        </pc:picChg>
        <pc:picChg chg="add">
          <ac:chgData name="Petrunjela Krajacic" userId="582034cf19030b6b" providerId="LiveId" clId="{BA56D6BF-C5FD-4D90-97DA-6A1558F571C6}" dt="2021-04-07T09:28:13.794" v="1503" actId="26606"/>
          <ac:picMkLst>
            <pc:docMk/>
            <pc:sldMk cId="1490976819" sldId="294"/>
            <ac:picMk id="137" creationId="{07CF545F-9C2E-4446-97CD-AD92990C2B68}"/>
          </ac:picMkLst>
        </pc:picChg>
        <pc:picChg chg="del">
          <ac:chgData name="Petrunjela Krajacic" userId="582034cf19030b6b" providerId="LiveId" clId="{BA56D6BF-C5FD-4D90-97DA-6A1558F571C6}" dt="2021-04-07T09:22:02.877" v="918" actId="478"/>
          <ac:picMkLst>
            <pc:docMk/>
            <pc:sldMk cId="1490976819" sldId="294"/>
            <ac:picMk id="2050" creationId="{2388F684-3C12-4623-9793-E224A72C43A5}"/>
          </ac:picMkLst>
        </pc:picChg>
        <pc:picChg chg="add mod ord">
          <ac:chgData name="Petrunjela Krajacic" userId="582034cf19030b6b" providerId="LiveId" clId="{BA56D6BF-C5FD-4D90-97DA-6A1558F571C6}" dt="2021-04-07T09:28:13.794" v="1503" actId="26606"/>
          <ac:picMkLst>
            <pc:docMk/>
            <pc:sldMk cId="1490976819" sldId="294"/>
            <ac:picMk id="3074" creationId="{C63E41A7-52E8-420A-9EE9-B7166ED48011}"/>
          </ac:picMkLst>
        </pc:picChg>
      </pc:sldChg>
      <pc:sldChg chg="modSp mod">
        <pc:chgData name="Petrunjela Krajacic" userId="582034cf19030b6b" providerId="LiveId" clId="{BA56D6BF-C5FD-4D90-97DA-6A1558F571C6}" dt="2021-04-07T09:28:34.992" v="1506" actId="113"/>
        <pc:sldMkLst>
          <pc:docMk/>
          <pc:sldMk cId="3141289452" sldId="295"/>
        </pc:sldMkLst>
        <pc:spChg chg="mod">
          <ac:chgData name="Petrunjela Krajacic" userId="582034cf19030b6b" providerId="LiveId" clId="{BA56D6BF-C5FD-4D90-97DA-6A1558F571C6}" dt="2021-04-07T09:28:34.992" v="1506" actId="113"/>
          <ac:spMkLst>
            <pc:docMk/>
            <pc:sldMk cId="3141289452" sldId="295"/>
            <ac:spMk id="3" creationId="{C0FE9CE9-CDF6-4F04-B68C-E8564D366C34}"/>
          </ac:spMkLst>
        </pc:spChg>
        <pc:spChg chg="mod">
          <ac:chgData name="Petrunjela Krajacic" userId="582034cf19030b6b" providerId="LiveId" clId="{BA56D6BF-C5FD-4D90-97DA-6A1558F571C6}" dt="2021-04-07T09:25:39.505" v="1342" actId="20577"/>
          <ac:spMkLst>
            <pc:docMk/>
            <pc:sldMk cId="3141289452" sldId="295"/>
            <ac:spMk id="4" creationId="{63C5056A-99A6-491B-9D9F-FE6B085B5B3D}"/>
          </ac:spMkLst>
        </pc:spChg>
      </pc:sldChg>
      <pc:sldChg chg="addSp delSp modSp add mod">
        <pc:chgData name="Petrunjela Krajacic" userId="582034cf19030b6b" providerId="LiveId" clId="{BA56D6BF-C5FD-4D90-97DA-6A1558F571C6}" dt="2021-04-07T09:15:29.925" v="605" actId="27636"/>
        <pc:sldMkLst>
          <pc:docMk/>
          <pc:sldMk cId="4153817160" sldId="296"/>
        </pc:sldMkLst>
        <pc:spChg chg="mod">
          <ac:chgData name="Petrunjela Krajacic" userId="582034cf19030b6b" providerId="LiveId" clId="{BA56D6BF-C5FD-4D90-97DA-6A1558F571C6}" dt="2021-04-07T09:15:21.754" v="603" actId="6549"/>
          <ac:spMkLst>
            <pc:docMk/>
            <pc:sldMk cId="4153817160" sldId="296"/>
            <ac:spMk id="2" creationId="{66810D12-269D-47E2-B6FA-532BC459E2A1}"/>
          </ac:spMkLst>
        </pc:spChg>
        <pc:spChg chg="mod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4" creationId="{63C5056A-99A6-491B-9D9F-FE6B085B5B3D}"/>
          </ac:spMkLst>
        </pc:spChg>
        <pc:spChg chg="mod ord">
          <ac:chgData name="Petrunjela Krajacic" userId="582034cf19030b6b" providerId="LiveId" clId="{BA56D6BF-C5FD-4D90-97DA-6A1558F571C6}" dt="2021-04-07T09:15:29.925" v="605" actId="27636"/>
          <ac:spMkLst>
            <pc:docMk/>
            <pc:sldMk cId="4153817160" sldId="296"/>
            <ac:spMk id="18" creationId="{C0FE9CE9-CDF6-4F04-B68C-E8564D366C34}"/>
          </ac:spMkLst>
        </pc:spChg>
        <pc:spChg chg="del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77" creationId="{3873B707-463F-40B0-8227-E8CC6C67EB25}"/>
          </ac:spMkLst>
        </pc:spChg>
        <pc:spChg chg="del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79" creationId="{C13237C8-E62C-4F0D-A318-BD6FB6C2D138}"/>
          </ac:spMkLst>
        </pc:spChg>
        <pc:spChg chg="del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81" creationId="{19C9EAEA-39D0-4B0E-A0EB-51E7B26740B1}"/>
          </ac:spMkLst>
        </pc:spChg>
        <pc:spChg chg="add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137" creationId="{F56F5174-31D9-4DBB-AAB7-A1FD7BDB1352}"/>
          </ac:spMkLst>
        </pc:spChg>
        <pc:spChg chg="add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141" creationId="{F9A95BEE-6BB1-4A28-A8E6-A34B2E42EF87}"/>
          </ac:spMkLst>
        </pc:spChg>
        <pc:spChg chg="del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1028" creationId="{201CC55D-ED54-4C5C-95E6-10947BD1103B}"/>
          </ac:spMkLst>
        </pc:spChg>
        <pc:grpChg chg="del">
          <ac:chgData name="Petrunjela Krajacic" userId="582034cf19030b6b" providerId="LiveId" clId="{BA56D6BF-C5FD-4D90-97DA-6A1558F571C6}" dt="2021-04-07T09:15:16.988" v="601" actId="26606"/>
          <ac:grpSpMkLst>
            <pc:docMk/>
            <pc:sldMk cId="4153817160" sldId="296"/>
            <ac:grpSpMk id="73" creationId="{1DE889C7-FAD6-4397-98E2-05D503484459}"/>
          </ac:grpSpMkLst>
        </pc:grpChg>
        <pc:picChg chg="add">
          <ac:chgData name="Petrunjela Krajacic" userId="582034cf19030b6b" providerId="LiveId" clId="{BA56D6BF-C5FD-4D90-97DA-6A1558F571C6}" dt="2021-04-07T09:15:16.988" v="601" actId="26606"/>
          <ac:picMkLst>
            <pc:docMk/>
            <pc:sldMk cId="4153817160" sldId="296"/>
            <ac:picMk id="139" creationId="{AE113210-7872-481A-ADE6-3A05CCAF5EB2}"/>
          </ac:picMkLst>
        </pc:picChg>
        <pc:picChg chg="mod">
          <ac:chgData name="Petrunjela Krajacic" userId="582034cf19030b6b" providerId="LiveId" clId="{BA56D6BF-C5FD-4D90-97DA-6A1558F571C6}" dt="2021-04-07T09:15:16.988" v="601" actId="26606"/>
          <ac:picMkLst>
            <pc:docMk/>
            <pc:sldMk cId="4153817160" sldId="296"/>
            <ac:picMk id="1026" creationId="{59B46293-EF5F-4880-B654-E0F3BD1A46F1}"/>
          </ac:picMkLst>
        </pc:picChg>
      </pc:sldChg>
    </pc:docChg>
  </pc:docChgLst>
  <pc:docChgLst>
    <pc:chgData name="Petrunjela Krajacic" userId="582034cf19030b6b" providerId="LiveId" clId="{93B56B10-920B-48F4-8261-DEE7F1B5A313}"/>
    <pc:docChg chg="undo custSel addSld delSld modSld sldOrd">
      <pc:chgData name="Petrunjela Krajacic" userId="582034cf19030b6b" providerId="LiveId" clId="{93B56B10-920B-48F4-8261-DEE7F1B5A313}" dt="2021-04-06T10:32:34.381" v="3440" actId="6549"/>
      <pc:docMkLst>
        <pc:docMk/>
      </pc:docMkLst>
      <pc:sldChg chg="modSp mod">
        <pc:chgData name="Petrunjela Krajacic" userId="582034cf19030b6b" providerId="LiveId" clId="{93B56B10-920B-48F4-8261-DEE7F1B5A313}" dt="2021-04-06T09:52:02.464" v="45" actId="20577"/>
        <pc:sldMkLst>
          <pc:docMk/>
          <pc:sldMk cId="2584280759" sldId="257"/>
        </pc:sldMkLst>
        <pc:spChg chg="mod">
          <ac:chgData name="Petrunjela Krajacic" userId="582034cf19030b6b" providerId="LiveId" clId="{93B56B10-920B-48F4-8261-DEE7F1B5A313}" dt="2021-04-06T09:51:54.286" v="31" actId="20577"/>
          <ac:spMkLst>
            <pc:docMk/>
            <pc:sldMk cId="2584280759" sldId="257"/>
            <ac:spMk id="2" creationId="{18C3B467-088C-4F3D-A9A7-105C4E1E20CD}"/>
          </ac:spMkLst>
        </pc:spChg>
        <pc:spChg chg="mod">
          <ac:chgData name="Petrunjela Krajacic" userId="582034cf19030b6b" providerId="LiveId" clId="{93B56B10-920B-48F4-8261-DEE7F1B5A313}" dt="2021-04-06T09:52:02.464" v="45" actId="20577"/>
          <ac:spMkLst>
            <pc:docMk/>
            <pc:sldMk cId="2584280759" sldId="257"/>
            <ac:spMk id="3" creationId="{C8722DDC-8EEE-4A06-8DFE-B44871EAA2CF}"/>
          </ac:spMkLst>
        </pc:spChg>
      </pc:sldChg>
      <pc:sldChg chg="addSp delSp modSp mod">
        <pc:chgData name="Petrunjela Krajacic" userId="582034cf19030b6b" providerId="LiveId" clId="{93B56B10-920B-48F4-8261-DEE7F1B5A313}" dt="2021-04-06T10:23:52.096" v="2849" actId="13926"/>
        <pc:sldMkLst>
          <pc:docMk/>
          <pc:sldMk cId="743309024" sldId="260"/>
        </pc:sldMkLst>
        <pc:spChg chg="mod">
          <ac:chgData name="Petrunjela Krajacic" userId="582034cf19030b6b" providerId="LiveId" clId="{93B56B10-920B-48F4-8261-DEE7F1B5A313}" dt="2021-04-06T10:23:52.096" v="2849" actId="13926"/>
          <ac:spMkLst>
            <pc:docMk/>
            <pc:sldMk cId="743309024" sldId="260"/>
            <ac:spMk id="2" creationId="{CF5E045A-59EB-4DC1-BA80-A0CA26F0D2D0}"/>
          </ac:spMkLst>
        </pc:spChg>
        <pc:spChg chg="mod">
          <ac:chgData name="Petrunjela Krajacic" userId="582034cf19030b6b" providerId="LiveId" clId="{93B56B10-920B-48F4-8261-DEE7F1B5A313}" dt="2021-04-06T10:09:46.211" v="920" actId="27636"/>
          <ac:spMkLst>
            <pc:docMk/>
            <pc:sldMk cId="743309024" sldId="260"/>
            <ac:spMk id="3" creationId="{190694D2-C6F2-4625-B2D7-3499D64397A9}"/>
          </ac:spMkLst>
        </pc:spChg>
        <pc:spChg chg="mod">
          <ac:chgData name="Petrunjela Krajacic" userId="582034cf19030b6b" providerId="LiveId" clId="{93B56B10-920B-48F4-8261-DEE7F1B5A313}" dt="2021-04-06T09:54:21.207" v="56" actId="20577"/>
          <ac:spMkLst>
            <pc:docMk/>
            <pc:sldMk cId="743309024" sldId="260"/>
            <ac:spMk id="4" creationId="{61E34FDE-E2C3-4E96-BAC3-DD7794DFC0E3}"/>
          </ac:spMkLst>
        </pc:spChg>
        <pc:picChg chg="del">
          <ac:chgData name="Petrunjela Krajacic" userId="582034cf19030b6b" providerId="LiveId" clId="{93B56B10-920B-48F4-8261-DEE7F1B5A313}" dt="2021-04-06T09:54:22.611" v="57" actId="478"/>
          <ac:picMkLst>
            <pc:docMk/>
            <pc:sldMk cId="743309024" sldId="260"/>
            <ac:picMk id="6" creationId="{6EFF6884-B66E-41B8-9469-61A775046AA0}"/>
          </ac:picMkLst>
        </pc:picChg>
        <pc:picChg chg="add mod">
          <ac:chgData name="Petrunjela Krajacic" userId="582034cf19030b6b" providerId="LiveId" clId="{93B56B10-920B-48F4-8261-DEE7F1B5A313}" dt="2021-04-06T09:59:57.538" v="61" actId="1076"/>
          <ac:picMkLst>
            <pc:docMk/>
            <pc:sldMk cId="743309024" sldId="260"/>
            <ac:picMk id="7" creationId="{61B6953D-B8A1-4FCE-9988-8810B334667B}"/>
          </ac:picMkLst>
        </pc:picChg>
      </pc:sldChg>
      <pc:sldChg chg="modSp del mod">
        <pc:chgData name="Petrunjela Krajacic" userId="582034cf19030b6b" providerId="LiveId" clId="{93B56B10-920B-48F4-8261-DEE7F1B5A313}" dt="2021-04-06T10:14:10.029" v="1520" actId="47"/>
        <pc:sldMkLst>
          <pc:docMk/>
          <pc:sldMk cId="2923897927" sldId="273"/>
        </pc:sldMkLst>
        <pc:spChg chg="mod">
          <ac:chgData name="Petrunjela Krajacic" userId="582034cf19030b6b" providerId="LiveId" clId="{93B56B10-920B-48F4-8261-DEE7F1B5A313}" dt="2021-04-06T10:13:20.645" v="1517" actId="20577"/>
          <ac:spMkLst>
            <pc:docMk/>
            <pc:sldMk cId="2923897927" sldId="273"/>
            <ac:spMk id="2" creationId="{CF5E045A-59EB-4DC1-BA80-A0CA26F0D2D0}"/>
          </ac:spMkLst>
        </pc:spChg>
        <pc:spChg chg="mod">
          <ac:chgData name="Petrunjela Krajacic" userId="582034cf19030b6b" providerId="LiveId" clId="{93B56B10-920B-48F4-8261-DEE7F1B5A313}" dt="2021-04-06T10:14:08.808" v="1519" actId="27636"/>
          <ac:spMkLst>
            <pc:docMk/>
            <pc:sldMk cId="2923897927" sldId="273"/>
            <ac:spMk id="3" creationId="{190694D2-C6F2-4625-B2D7-3499D64397A9}"/>
          </ac:spMkLst>
        </pc:spChg>
      </pc:sldChg>
      <pc:sldChg chg="modSp del mod">
        <pc:chgData name="Petrunjela Krajacic" userId="582034cf19030b6b" providerId="LiveId" clId="{93B56B10-920B-48F4-8261-DEE7F1B5A313}" dt="2021-04-06T10:10:01.709" v="923" actId="47"/>
        <pc:sldMkLst>
          <pc:docMk/>
          <pc:sldMk cId="3037354470" sldId="284"/>
        </pc:sldMkLst>
        <pc:spChg chg="mod">
          <ac:chgData name="Petrunjela Krajacic" userId="582034cf19030b6b" providerId="LiveId" clId="{93B56B10-920B-48F4-8261-DEE7F1B5A313}" dt="2021-04-06T10:04:44.462" v="247" actId="20577"/>
          <ac:spMkLst>
            <pc:docMk/>
            <pc:sldMk cId="3037354470" sldId="284"/>
            <ac:spMk id="3" creationId="{190694D2-C6F2-4625-B2D7-3499D64397A9}"/>
          </ac:spMkLst>
        </pc:spChg>
      </pc:sldChg>
      <pc:sldChg chg="del">
        <pc:chgData name="Petrunjela Krajacic" userId="582034cf19030b6b" providerId="LiveId" clId="{93B56B10-920B-48F4-8261-DEE7F1B5A313}" dt="2021-04-06T10:13:09.960" v="1500" actId="2696"/>
        <pc:sldMkLst>
          <pc:docMk/>
          <pc:sldMk cId="1665463222" sldId="286"/>
        </pc:sldMkLst>
      </pc:sldChg>
      <pc:sldChg chg="del">
        <pc:chgData name="Petrunjela Krajacic" userId="582034cf19030b6b" providerId="LiveId" clId="{93B56B10-920B-48F4-8261-DEE7F1B5A313}" dt="2021-04-06T10:14:10.936" v="1521" actId="47"/>
        <pc:sldMkLst>
          <pc:docMk/>
          <pc:sldMk cId="192841168" sldId="287"/>
        </pc:sldMkLst>
      </pc:sldChg>
      <pc:sldChg chg="del">
        <pc:chgData name="Petrunjela Krajacic" userId="582034cf19030b6b" providerId="LiveId" clId="{93B56B10-920B-48F4-8261-DEE7F1B5A313}" dt="2021-04-06T10:14:11.925" v="1522" actId="47"/>
        <pc:sldMkLst>
          <pc:docMk/>
          <pc:sldMk cId="504815878" sldId="288"/>
        </pc:sldMkLst>
      </pc:sldChg>
      <pc:sldChg chg="addSp delSp modSp add mod setBg">
        <pc:chgData name="Petrunjela Krajacic" userId="582034cf19030b6b" providerId="LiveId" clId="{93B56B10-920B-48F4-8261-DEE7F1B5A313}" dt="2021-04-06T10:23:55.777" v="2850" actId="13926"/>
        <pc:sldMkLst>
          <pc:docMk/>
          <pc:sldMk cId="1245197907" sldId="289"/>
        </pc:sldMkLst>
        <pc:spChg chg="mod">
          <ac:chgData name="Petrunjela Krajacic" userId="582034cf19030b6b" providerId="LiveId" clId="{93B56B10-920B-48F4-8261-DEE7F1B5A313}" dt="2021-04-06T10:23:55.777" v="2850" actId="13926"/>
          <ac:spMkLst>
            <pc:docMk/>
            <pc:sldMk cId="1245197907" sldId="289"/>
            <ac:spMk id="2" creationId="{CF5E045A-59EB-4DC1-BA80-A0CA26F0D2D0}"/>
          </ac:spMkLst>
        </pc:spChg>
        <pc:spChg chg="mod">
          <ac:chgData name="Petrunjela Krajacic" userId="582034cf19030b6b" providerId="LiveId" clId="{93B56B10-920B-48F4-8261-DEE7F1B5A313}" dt="2021-04-06T10:23:43.727" v="2848" actId="26606"/>
          <ac:spMkLst>
            <pc:docMk/>
            <pc:sldMk cId="1245197907" sldId="289"/>
            <ac:spMk id="3" creationId="{190694D2-C6F2-4625-B2D7-3499D64397A9}"/>
          </ac:spMkLst>
        </pc:spChg>
        <pc:spChg chg="mod ord">
          <ac:chgData name="Petrunjela Krajacic" userId="582034cf19030b6b" providerId="LiveId" clId="{93B56B10-920B-48F4-8261-DEE7F1B5A313}" dt="2021-04-06T10:23:43.727" v="2848" actId="26606"/>
          <ac:spMkLst>
            <pc:docMk/>
            <pc:sldMk cId="1245197907" sldId="289"/>
            <ac:spMk id="4" creationId="{61E34FDE-E2C3-4E96-BAC3-DD7794DFC0E3}"/>
          </ac:spMkLst>
        </pc:spChg>
        <pc:spChg chg="add del">
          <ac:chgData name="Petrunjela Krajacic" userId="582034cf19030b6b" providerId="LiveId" clId="{93B56B10-920B-48F4-8261-DEE7F1B5A313}" dt="2021-04-06T10:23:39.595" v="2846" actId="26606"/>
          <ac:spMkLst>
            <pc:docMk/>
            <pc:sldMk cId="1245197907" sldId="289"/>
            <ac:spMk id="11" creationId="{743AA782-23D1-4521-8CAD-47662984AA08}"/>
          </ac:spMkLst>
        </pc:spChg>
        <pc:spChg chg="add del">
          <ac:chgData name="Petrunjela Krajacic" userId="582034cf19030b6b" providerId="LiveId" clId="{93B56B10-920B-48F4-8261-DEE7F1B5A313}" dt="2021-04-06T10:23:39.595" v="2846" actId="26606"/>
          <ac:spMkLst>
            <pc:docMk/>
            <pc:sldMk cId="1245197907" sldId="289"/>
            <ac:spMk id="13" creationId="{650D18FE-0824-4A46-B22C-A86B52E5780A}"/>
          </ac:spMkLst>
        </pc:spChg>
        <pc:spChg chg="add del">
          <ac:chgData name="Petrunjela Krajacic" userId="582034cf19030b6b" providerId="LiveId" clId="{93B56B10-920B-48F4-8261-DEE7F1B5A313}" dt="2021-04-06T10:23:43.727" v="2848" actId="26606"/>
          <ac:spMkLst>
            <pc:docMk/>
            <pc:sldMk cId="1245197907" sldId="289"/>
            <ac:spMk id="15" creationId="{45D37F4E-DDB4-456B-97E0-9937730A039F}"/>
          </ac:spMkLst>
        </pc:spChg>
        <pc:spChg chg="add del">
          <ac:chgData name="Petrunjela Krajacic" userId="582034cf19030b6b" providerId="LiveId" clId="{93B56B10-920B-48F4-8261-DEE7F1B5A313}" dt="2021-04-06T10:23:43.727" v="2848" actId="26606"/>
          <ac:spMkLst>
            <pc:docMk/>
            <pc:sldMk cId="1245197907" sldId="289"/>
            <ac:spMk id="16" creationId="{B2DD41CD-8F47-4F56-AD12-4E2FF7696987}"/>
          </ac:spMkLst>
        </pc:spChg>
        <pc:picChg chg="add mod">
          <ac:chgData name="Petrunjela Krajacic" userId="582034cf19030b6b" providerId="LiveId" clId="{93B56B10-920B-48F4-8261-DEE7F1B5A313}" dt="2021-04-06T10:23:43.727" v="2848" actId="26606"/>
          <ac:picMkLst>
            <pc:docMk/>
            <pc:sldMk cId="1245197907" sldId="289"/>
            <ac:picMk id="6" creationId="{C5554449-3A19-4DF0-ADAB-51B4FA4A901D}"/>
          </ac:picMkLst>
        </pc:picChg>
        <pc:picChg chg="del">
          <ac:chgData name="Petrunjela Krajacic" userId="582034cf19030b6b" providerId="LiveId" clId="{93B56B10-920B-48F4-8261-DEE7F1B5A313}" dt="2021-04-06T10:00:11.188" v="64" actId="478"/>
          <ac:picMkLst>
            <pc:docMk/>
            <pc:sldMk cId="1245197907" sldId="289"/>
            <ac:picMk id="7" creationId="{61B6953D-B8A1-4FCE-9988-8810B334667B}"/>
          </ac:picMkLst>
        </pc:picChg>
      </pc:sldChg>
      <pc:sldChg chg="addSp delSp modSp new mod setBg">
        <pc:chgData name="Petrunjela Krajacic" userId="582034cf19030b6b" providerId="LiveId" clId="{93B56B10-920B-48F4-8261-DEE7F1B5A313}" dt="2021-04-06T10:23:34.251" v="2844" actId="26606"/>
        <pc:sldMkLst>
          <pc:docMk/>
          <pc:sldMk cId="2780589168" sldId="290"/>
        </pc:sldMkLst>
        <pc:spChg chg="mo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2" creationId="{66810D12-269D-47E2-B6FA-532BC459E2A1}"/>
          </ac:spMkLst>
        </pc:spChg>
        <pc:spChg chg="add del mo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4" creationId="{63C5056A-99A6-491B-9D9F-FE6B085B5B3D}"/>
          </ac:spMkLst>
        </pc:spChg>
        <pc:spChg chg="add del">
          <ac:chgData name="Petrunjela Krajacic" userId="582034cf19030b6b" providerId="LiveId" clId="{93B56B10-920B-48F4-8261-DEE7F1B5A313}" dt="2021-04-06T10:23:34.230" v="2843" actId="26606"/>
          <ac:spMkLst>
            <pc:docMk/>
            <pc:sldMk cId="2780589168" sldId="290"/>
            <ac:spMk id="9" creationId="{AC17DE74-01C9-4859-B65A-85CF999E8580}"/>
          </ac:spMkLst>
        </pc:spChg>
        <pc:spChg chg="add del">
          <ac:chgData name="Petrunjela Krajacic" userId="582034cf19030b6b" providerId="LiveId" clId="{93B56B10-920B-48F4-8261-DEE7F1B5A313}" dt="2021-04-06T10:23:27.621" v="2841" actId="26606"/>
          <ac:spMkLst>
            <pc:docMk/>
            <pc:sldMk cId="2780589168" sldId="290"/>
            <ac:spMk id="10" creationId="{2E442304-DDBD-4F7B-8017-36BCC863FB40}"/>
          </ac:spMkLst>
        </pc:spChg>
        <pc:spChg chg="add del">
          <ac:chgData name="Petrunjela Krajacic" userId="582034cf19030b6b" providerId="LiveId" clId="{93B56B10-920B-48F4-8261-DEE7F1B5A313}" dt="2021-04-06T10:23:34.230" v="2843" actId="26606"/>
          <ac:spMkLst>
            <pc:docMk/>
            <pc:sldMk cId="2780589168" sldId="290"/>
            <ac:spMk id="11" creationId="{068C0432-0E90-4CC1-8CD3-D44A90DF07EF}"/>
          </ac:spMkLst>
        </pc:spChg>
        <pc:spChg chg="add del">
          <ac:chgData name="Petrunjela Krajacic" userId="582034cf19030b6b" providerId="LiveId" clId="{93B56B10-920B-48F4-8261-DEE7F1B5A313}" dt="2021-04-06T10:23:27.621" v="2841" actId="26606"/>
          <ac:spMkLst>
            <pc:docMk/>
            <pc:sldMk cId="2780589168" sldId="290"/>
            <ac:spMk id="12" creationId="{5E107275-3853-46FD-A241-DE4355A42675}"/>
          </ac:spMkLst>
        </pc:spChg>
        <pc:spChg chg="add del">
          <ac:chgData name="Petrunjela Krajacic" userId="582034cf19030b6b" providerId="LiveId" clId="{93B56B10-920B-48F4-8261-DEE7F1B5A313}" dt="2021-04-06T10:23:34.230" v="2843" actId="26606"/>
          <ac:spMkLst>
            <pc:docMk/>
            <pc:sldMk cId="2780589168" sldId="290"/>
            <ac:spMk id="14" creationId="{C0FE9CE9-CDF6-4F04-B68C-E8564D366C34}"/>
          </ac:spMkLst>
        </pc:spChg>
        <pc:spChg chg="ad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16" creationId="{100EDD19-6802-4EC3-95CE-CFFAB042CFD6}"/>
          </ac:spMkLst>
        </pc:spChg>
        <pc:spChg chg="ad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17" creationId="{DB17E863-922E-4C26-BD64-E8FD41D28661}"/>
          </ac:spMkLst>
        </pc:spChg>
        <pc:spChg chg="ad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18" creationId="{C0FE9CE9-CDF6-4F04-B68C-E8564D366C34}"/>
          </ac:spMkLst>
        </pc:spChg>
        <pc:graphicFrameChg chg="add del">
          <ac:chgData name="Petrunjela Krajacic" userId="582034cf19030b6b" providerId="LiveId" clId="{93B56B10-920B-48F4-8261-DEE7F1B5A313}" dt="2021-04-06T10:23:27.621" v="2841" actId="26606"/>
          <ac:graphicFrameMkLst>
            <pc:docMk/>
            <pc:sldMk cId="2780589168" sldId="290"/>
            <ac:graphicFrameMk id="6" creationId="{30BB617F-83EA-4789-A5CA-4942D35CE89E}"/>
          </ac:graphicFrameMkLst>
        </pc:graphicFrameChg>
      </pc:sldChg>
      <pc:sldChg chg="addSp modSp add mod setBg">
        <pc:chgData name="Petrunjela Krajacic" userId="582034cf19030b6b" providerId="LiveId" clId="{93B56B10-920B-48F4-8261-DEE7F1B5A313}" dt="2021-04-06T10:24:13.453" v="2851" actId="255"/>
        <pc:sldMkLst>
          <pc:docMk/>
          <pc:sldMk cId="3552374419" sldId="291"/>
        </pc:sldMkLst>
        <pc:spChg chg="mod">
          <ac:chgData name="Petrunjela Krajacic" userId="582034cf19030b6b" providerId="LiveId" clId="{93B56B10-920B-48F4-8261-DEE7F1B5A313}" dt="2021-04-06T10:23:12.985" v="2837" actId="26606"/>
          <ac:spMkLst>
            <pc:docMk/>
            <pc:sldMk cId="3552374419" sldId="291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4:13.453" v="2851" actId="255"/>
          <ac:spMkLst>
            <pc:docMk/>
            <pc:sldMk cId="3552374419" sldId="291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3:12.985" v="2837" actId="26606"/>
          <ac:spMkLst>
            <pc:docMk/>
            <pc:sldMk cId="3552374419" sldId="291"/>
            <ac:spMk id="4" creationId="{63C5056A-99A6-491B-9D9F-FE6B085B5B3D}"/>
          </ac:spMkLst>
        </pc:spChg>
        <pc:spChg chg="add">
          <ac:chgData name="Petrunjela Krajacic" userId="582034cf19030b6b" providerId="LiveId" clId="{93B56B10-920B-48F4-8261-DEE7F1B5A313}" dt="2021-04-06T10:23:12.985" v="2837" actId="26606"/>
          <ac:spMkLst>
            <pc:docMk/>
            <pc:sldMk cId="3552374419" sldId="291"/>
            <ac:spMk id="9" creationId="{100EDD19-6802-4EC3-95CE-CFFAB042CFD6}"/>
          </ac:spMkLst>
        </pc:spChg>
        <pc:spChg chg="add">
          <ac:chgData name="Petrunjela Krajacic" userId="582034cf19030b6b" providerId="LiveId" clId="{93B56B10-920B-48F4-8261-DEE7F1B5A313}" dt="2021-04-06T10:23:12.985" v="2837" actId="26606"/>
          <ac:spMkLst>
            <pc:docMk/>
            <pc:sldMk cId="3552374419" sldId="291"/>
            <ac:spMk id="11" creationId="{DB17E863-922E-4C26-BD64-E8FD41D28661}"/>
          </ac:spMkLst>
        </pc:spChg>
      </pc:sldChg>
      <pc:sldChg chg="addSp delSp modSp add mod ord setBg">
        <pc:chgData name="Petrunjela Krajacic" userId="582034cf19030b6b" providerId="LiveId" clId="{93B56B10-920B-48F4-8261-DEE7F1B5A313}" dt="2021-04-06T10:23:19.482" v="2839" actId="26606"/>
        <pc:sldMkLst>
          <pc:docMk/>
          <pc:sldMk cId="1197349628" sldId="292"/>
        </pc:sldMkLst>
        <pc:spChg chg="mod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4" creationId="{63C5056A-99A6-491B-9D9F-FE6B085B5B3D}"/>
          </ac:spMkLst>
        </pc:spChg>
        <pc:spChg chg="add del">
          <ac:chgData name="Petrunjela Krajacic" userId="582034cf19030b6b" providerId="LiveId" clId="{93B56B10-920B-48F4-8261-DEE7F1B5A313}" dt="2021-04-06T10:17:43.877" v="2018" actId="26606"/>
          <ac:spMkLst>
            <pc:docMk/>
            <pc:sldMk cId="1197349628" sldId="292"/>
            <ac:spMk id="71" creationId="{8FC9BE17-9A7B-462D-AE50-3D8777387304}"/>
          </ac:spMkLst>
        </pc:spChg>
        <pc:spChg chg="add del">
          <ac:chgData name="Petrunjela Krajacic" userId="582034cf19030b6b" providerId="LiveId" clId="{93B56B10-920B-48F4-8261-DEE7F1B5A313}" dt="2021-04-06T10:17:43.877" v="2018" actId="26606"/>
          <ac:spMkLst>
            <pc:docMk/>
            <pc:sldMk cId="1197349628" sldId="292"/>
            <ac:spMk id="73" creationId="{3EBE8569-6AEC-4B8C-8D53-2DE337CDBA65}"/>
          </ac:spMkLst>
        </pc:spChg>
        <pc:spChg chg="add del">
          <ac:chgData name="Petrunjela Krajacic" userId="582034cf19030b6b" providerId="LiveId" clId="{93B56B10-920B-48F4-8261-DEE7F1B5A313}" dt="2021-04-06T10:17:43.877" v="2018" actId="26606"/>
          <ac:spMkLst>
            <pc:docMk/>
            <pc:sldMk cId="1197349628" sldId="292"/>
            <ac:spMk id="75" creationId="{55D4142C-5077-457F-A6AD-3FECFDB39685}"/>
          </ac:spMkLst>
        </pc:spChg>
        <pc:spChg chg="add del">
          <ac:chgData name="Petrunjela Krajacic" userId="582034cf19030b6b" providerId="LiveId" clId="{93B56B10-920B-48F4-8261-DEE7F1B5A313}" dt="2021-04-06T10:17:43.877" v="2018" actId="26606"/>
          <ac:spMkLst>
            <pc:docMk/>
            <pc:sldMk cId="1197349628" sldId="292"/>
            <ac:spMk id="77" creationId="{7A5F0580-5EE9-419F-96EE-B6529EF6E7D0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79" creationId="{E3020543-B24B-4EC4-8FFC-8DD88EEA91A8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40" creationId="{32AEEBC8-9D30-42EF-95F2-386C2653FBF0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42" creationId="{2E92FA66-67D7-4CB4-94D3-E643A9AD4757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028" creationId="{327D73B4-9F5C-4A64-A179-51B9500CB8B5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029" creationId="{C1F06963-6374-4B48-844F-071A9BAAAE02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030" creationId="{6CB927A4-E432-4310-9CD5-E89FF5063179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031" creationId="{1453BF6C-B012-48B7-B4E8-6D7AC7C27D02}"/>
          </ac:spMkLst>
        </pc:spChg>
        <pc:picChg chg="add mod ord">
          <ac:chgData name="Petrunjela Krajacic" userId="582034cf19030b6b" providerId="LiveId" clId="{93B56B10-920B-48F4-8261-DEE7F1B5A313}" dt="2021-04-06T10:23:19.482" v="2839" actId="26606"/>
          <ac:picMkLst>
            <pc:docMk/>
            <pc:sldMk cId="1197349628" sldId="292"/>
            <ac:picMk id="1026" creationId="{677E1E85-ACFB-4616-9D7C-8B3DAD006F07}"/>
          </ac:picMkLst>
        </pc:picChg>
        <pc:cxnChg chg="add del">
          <ac:chgData name="Petrunjela Krajacic" userId="582034cf19030b6b" providerId="LiveId" clId="{93B56B10-920B-48F4-8261-DEE7F1B5A313}" dt="2021-04-06T10:23:19.482" v="2839" actId="26606"/>
          <ac:cxnSpMkLst>
            <pc:docMk/>
            <pc:sldMk cId="1197349628" sldId="292"/>
            <ac:cxnSpMk id="81" creationId="{C49DA8F6-BCC1-4447-B54C-57856834B94B}"/>
          </ac:cxnSpMkLst>
        </pc:cxnChg>
      </pc:sldChg>
      <pc:sldChg chg="addSp modSp add mod ord setBg">
        <pc:chgData name="Petrunjela Krajacic" userId="582034cf19030b6b" providerId="LiveId" clId="{93B56B10-920B-48F4-8261-DEE7F1B5A313}" dt="2021-04-06T10:25:24.320" v="2955"/>
        <pc:sldMkLst>
          <pc:docMk/>
          <pc:sldMk cId="2402334436" sldId="293"/>
        </pc:sldMkLst>
        <pc:spChg chg="mod">
          <ac:chgData name="Petrunjela Krajacic" userId="582034cf19030b6b" providerId="LiveId" clId="{93B56B10-920B-48F4-8261-DEE7F1B5A313}" dt="2021-04-06T10:24:26.565" v="2852" actId="20577"/>
          <ac:spMkLst>
            <pc:docMk/>
            <pc:sldMk cId="2402334436" sldId="293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3:08.566" v="2836" actId="26606"/>
          <ac:spMkLst>
            <pc:docMk/>
            <pc:sldMk cId="2402334436" sldId="293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3:08.566" v="2836" actId="26606"/>
          <ac:spMkLst>
            <pc:docMk/>
            <pc:sldMk cId="2402334436" sldId="293"/>
            <ac:spMk id="4" creationId="{63C5056A-99A6-491B-9D9F-FE6B085B5B3D}"/>
          </ac:spMkLst>
        </pc:spChg>
        <pc:spChg chg="add">
          <ac:chgData name="Petrunjela Krajacic" userId="582034cf19030b6b" providerId="LiveId" clId="{93B56B10-920B-48F4-8261-DEE7F1B5A313}" dt="2021-04-06T10:23:08.566" v="2836" actId="26606"/>
          <ac:spMkLst>
            <pc:docMk/>
            <pc:sldMk cId="2402334436" sldId="293"/>
            <ac:spMk id="9" creationId="{777A147A-9ED8-46B4-8660-1B3C2AA880B5}"/>
          </ac:spMkLst>
        </pc:spChg>
        <pc:spChg chg="add">
          <ac:chgData name="Petrunjela Krajacic" userId="582034cf19030b6b" providerId="LiveId" clId="{93B56B10-920B-48F4-8261-DEE7F1B5A313}" dt="2021-04-06T10:23:08.566" v="2836" actId="26606"/>
          <ac:spMkLst>
            <pc:docMk/>
            <pc:sldMk cId="2402334436" sldId="293"/>
            <ac:spMk id="11" creationId="{5D6C15A0-C087-4593-8414-2B4EC1CDC3DE}"/>
          </ac:spMkLst>
        </pc:spChg>
      </pc:sldChg>
      <pc:sldChg chg="addSp modSp add mod setBg">
        <pc:chgData name="Petrunjela Krajacic" userId="582034cf19030b6b" providerId="LiveId" clId="{93B56B10-920B-48F4-8261-DEE7F1B5A313}" dt="2021-04-06T10:24:30.752" v="2854" actId="6549"/>
        <pc:sldMkLst>
          <pc:docMk/>
          <pc:sldMk cId="1490976819" sldId="294"/>
        </pc:sldMkLst>
        <pc:spChg chg="mod">
          <ac:chgData name="Petrunjela Krajacic" userId="582034cf19030b6b" providerId="LiveId" clId="{93B56B10-920B-48F4-8261-DEE7F1B5A313}" dt="2021-04-06T10:24:30.752" v="2854" actId="6549"/>
          <ac:spMkLst>
            <pc:docMk/>
            <pc:sldMk cId="1490976819" sldId="294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2:57.537" v="2835" actId="26606"/>
          <ac:spMkLst>
            <pc:docMk/>
            <pc:sldMk cId="1490976819" sldId="294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2:57.537" v="2835" actId="26606"/>
          <ac:spMkLst>
            <pc:docMk/>
            <pc:sldMk cId="1490976819" sldId="294"/>
            <ac:spMk id="4" creationId="{63C5056A-99A6-491B-9D9F-FE6B085B5B3D}"/>
          </ac:spMkLst>
        </pc:spChg>
        <pc:spChg chg="add">
          <ac:chgData name="Petrunjela Krajacic" userId="582034cf19030b6b" providerId="LiveId" clId="{93B56B10-920B-48F4-8261-DEE7F1B5A313}" dt="2021-04-06T10:22:57.537" v="2835" actId="26606"/>
          <ac:spMkLst>
            <pc:docMk/>
            <pc:sldMk cId="1490976819" sldId="294"/>
            <ac:spMk id="71" creationId="{2C61293E-6EBE-43EF-A52C-9BEBFD7679D4}"/>
          </ac:spMkLst>
        </pc:spChg>
        <pc:spChg chg="add">
          <ac:chgData name="Petrunjela Krajacic" userId="582034cf19030b6b" providerId="LiveId" clId="{93B56B10-920B-48F4-8261-DEE7F1B5A313}" dt="2021-04-06T10:22:57.537" v="2835" actId="26606"/>
          <ac:spMkLst>
            <pc:docMk/>
            <pc:sldMk cId="1490976819" sldId="294"/>
            <ac:spMk id="73" creationId="{21540236-BFD5-4A9D-8840-4703E7F76825}"/>
          </ac:spMkLst>
        </pc:spChg>
        <pc:picChg chg="add mod ord">
          <ac:chgData name="Petrunjela Krajacic" userId="582034cf19030b6b" providerId="LiveId" clId="{93B56B10-920B-48F4-8261-DEE7F1B5A313}" dt="2021-04-06T10:22:57.537" v="2835" actId="26606"/>
          <ac:picMkLst>
            <pc:docMk/>
            <pc:sldMk cId="1490976819" sldId="294"/>
            <ac:picMk id="2050" creationId="{2388F684-3C12-4623-9793-E224A72C43A5}"/>
          </ac:picMkLst>
        </pc:picChg>
      </pc:sldChg>
      <pc:sldChg chg="delSp modSp add del mod">
        <pc:chgData name="Petrunjela Krajacic" userId="582034cf19030b6b" providerId="LiveId" clId="{93B56B10-920B-48F4-8261-DEE7F1B5A313}" dt="2021-04-06T10:25:31.662" v="2959" actId="47"/>
        <pc:sldMkLst>
          <pc:docMk/>
          <pc:sldMk cId="1308578680" sldId="295"/>
        </pc:sldMkLst>
        <pc:spChg chg="mod">
          <ac:chgData name="Petrunjela Krajacic" userId="582034cf19030b6b" providerId="LiveId" clId="{93B56B10-920B-48F4-8261-DEE7F1B5A313}" dt="2021-04-06T10:25:14.008" v="2951" actId="14100"/>
          <ac:spMkLst>
            <pc:docMk/>
            <pc:sldMk cId="1308578680" sldId="295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4:57.799" v="2944" actId="14100"/>
          <ac:spMkLst>
            <pc:docMk/>
            <pc:sldMk cId="1308578680" sldId="295"/>
            <ac:spMk id="3" creationId="{C0FE9CE9-CDF6-4F04-B68C-E8564D366C34}"/>
          </ac:spMkLst>
        </pc:spChg>
        <pc:picChg chg="del">
          <ac:chgData name="Petrunjela Krajacic" userId="582034cf19030b6b" providerId="LiveId" clId="{93B56B10-920B-48F4-8261-DEE7F1B5A313}" dt="2021-04-06T10:25:16.202" v="2952" actId="478"/>
          <ac:picMkLst>
            <pc:docMk/>
            <pc:sldMk cId="1308578680" sldId="295"/>
            <ac:picMk id="2050" creationId="{2388F684-3C12-4623-9793-E224A72C43A5}"/>
          </ac:picMkLst>
        </pc:picChg>
      </pc:sldChg>
      <pc:sldChg chg="modSp add mod ord">
        <pc:chgData name="Petrunjela Krajacic" userId="582034cf19030b6b" providerId="LiveId" clId="{93B56B10-920B-48F4-8261-DEE7F1B5A313}" dt="2021-04-06T10:32:34.381" v="3440" actId="6549"/>
        <pc:sldMkLst>
          <pc:docMk/>
          <pc:sldMk cId="3141289452" sldId="295"/>
        </pc:sldMkLst>
        <pc:spChg chg="mod">
          <ac:chgData name="Petrunjela Krajacic" userId="582034cf19030b6b" providerId="LiveId" clId="{93B56B10-920B-48F4-8261-DEE7F1B5A313}" dt="2021-04-06T10:32:34.381" v="3440" actId="6549"/>
          <ac:spMkLst>
            <pc:docMk/>
            <pc:sldMk cId="3141289452" sldId="295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32:15.731" v="3437" actId="114"/>
          <ac:spMkLst>
            <pc:docMk/>
            <pc:sldMk cId="3141289452" sldId="295"/>
            <ac:spMk id="3" creationId="{C0FE9CE9-CDF6-4F04-B68C-E8564D366C34}"/>
          </ac:spMkLst>
        </pc:spChg>
      </pc:sldChg>
      <pc:sldChg chg="add del ord">
        <pc:chgData name="Petrunjela Krajacic" userId="582034cf19030b6b" providerId="LiveId" clId="{93B56B10-920B-48F4-8261-DEE7F1B5A313}" dt="2021-04-06T10:25:30.665" v="2958" actId="47"/>
        <pc:sldMkLst>
          <pc:docMk/>
          <pc:sldMk cId="1634351789" sldId="296"/>
        </pc:sldMkLst>
      </pc:sldChg>
      <pc:sldChg chg="modSp add del mod">
        <pc:chgData name="Petrunjela Krajacic" userId="582034cf19030b6b" providerId="LiveId" clId="{93B56B10-920B-48F4-8261-DEE7F1B5A313}" dt="2021-04-06T10:32:26.365" v="3438" actId="47"/>
        <pc:sldMkLst>
          <pc:docMk/>
          <pc:sldMk cId="3021712264" sldId="296"/>
        </pc:sldMkLst>
        <pc:spChg chg="mod">
          <ac:chgData name="Petrunjela Krajacic" userId="582034cf19030b6b" providerId="LiveId" clId="{93B56B10-920B-48F4-8261-DEE7F1B5A313}" dt="2021-04-06T10:28:39.739" v="3088" actId="20577"/>
          <ac:spMkLst>
            <pc:docMk/>
            <pc:sldMk cId="3021712264" sldId="296"/>
            <ac:spMk id="3" creationId="{C0FE9CE9-CDF6-4F04-B68C-E8564D366C34}"/>
          </ac:spMkLst>
        </pc:spChg>
      </pc:sldChg>
      <pc:sldChg chg="new del">
        <pc:chgData name="Petrunjela Krajacic" userId="582034cf19030b6b" providerId="LiveId" clId="{93B56B10-920B-48F4-8261-DEE7F1B5A313}" dt="2021-04-06T10:27:41.731" v="3084" actId="680"/>
        <pc:sldMkLst>
          <pc:docMk/>
          <pc:sldMk cId="3817892126" sldId="296"/>
        </pc:sldMkLst>
      </pc:sldChg>
    </pc:docChg>
  </pc:docChgLst>
  <pc:docChgLst>
    <pc:chgData name="Petrunjela Krajacic" userId="582034cf19030b6b" providerId="LiveId" clId="{A3D3A1D2-BF11-44AE-9149-B74004CC6885}"/>
    <pc:docChg chg="undo custSel addSld delSld modSld sldOrd">
      <pc:chgData name="Petrunjela Krajacic" userId="582034cf19030b6b" providerId="LiveId" clId="{A3D3A1D2-BF11-44AE-9149-B74004CC6885}" dt="2021-03-30T19:29:02.349" v="890" actId="20577"/>
      <pc:docMkLst>
        <pc:docMk/>
      </pc:docMkLst>
      <pc:sldChg chg="modSp mod">
        <pc:chgData name="Petrunjela Krajacic" userId="582034cf19030b6b" providerId="LiveId" clId="{A3D3A1D2-BF11-44AE-9149-B74004CC6885}" dt="2021-03-30T19:14:37.643" v="5" actId="6549"/>
        <pc:sldMkLst>
          <pc:docMk/>
          <pc:sldMk cId="2584280759" sldId="257"/>
        </pc:sldMkLst>
        <pc:spChg chg="mod">
          <ac:chgData name="Petrunjela Krajacic" userId="582034cf19030b6b" providerId="LiveId" clId="{A3D3A1D2-BF11-44AE-9149-B74004CC6885}" dt="2021-03-30T19:14:33.104" v="1" actId="6549"/>
          <ac:spMkLst>
            <pc:docMk/>
            <pc:sldMk cId="2584280759" sldId="257"/>
            <ac:spMk id="2" creationId="{18C3B467-088C-4F3D-A9A7-105C4E1E20CD}"/>
          </ac:spMkLst>
        </pc:spChg>
        <pc:spChg chg="mod">
          <ac:chgData name="Petrunjela Krajacic" userId="582034cf19030b6b" providerId="LiveId" clId="{A3D3A1D2-BF11-44AE-9149-B74004CC6885}" dt="2021-03-30T19:14:37.643" v="5" actId="6549"/>
          <ac:spMkLst>
            <pc:docMk/>
            <pc:sldMk cId="2584280759" sldId="257"/>
            <ac:spMk id="3" creationId="{C8722DDC-8EEE-4A06-8DFE-B44871EAA2CF}"/>
          </ac:spMkLst>
        </pc:spChg>
      </pc:sldChg>
      <pc:sldChg chg="modSp mod">
        <pc:chgData name="Petrunjela Krajacic" userId="582034cf19030b6b" providerId="LiveId" clId="{A3D3A1D2-BF11-44AE-9149-B74004CC6885}" dt="2021-03-30T19:16:43.280" v="173" actId="20577"/>
        <pc:sldMkLst>
          <pc:docMk/>
          <pc:sldMk cId="743309024" sldId="260"/>
        </pc:sldMkLst>
        <pc:spChg chg="mod">
          <ac:chgData name="Petrunjela Krajacic" userId="582034cf19030b6b" providerId="LiveId" clId="{A3D3A1D2-BF11-44AE-9149-B74004CC6885}" dt="2021-03-30T19:16:00.930" v="33" actId="6549"/>
          <ac:spMkLst>
            <pc:docMk/>
            <pc:sldMk cId="743309024" sldId="260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16:43.280" v="173" actId="20577"/>
          <ac:spMkLst>
            <pc:docMk/>
            <pc:sldMk cId="743309024" sldId="260"/>
            <ac:spMk id="3" creationId="{190694D2-C6F2-4625-B2D7-3499D64397A9}"/>
          </ac:spMkLst>
        </pc:spChg>
        <pc:spChg chg="mod">
          <ac:chgData name="Petrunjela Krajacic" userId="582034cf19030b6b" providerId="LiveId" clId="{A3D3A1D2-BF11-44AE-9149-B74004CC6885}" dt="2021-03-30T19:15:55.350" v="19" actId="20577"/>
          <ac:spMkLst>
            <pc:docMk/>
            <pc:sldMk cId="743309024" sldId="260"/>
            <ac:spMk id="4" creationId="{61E34FDE-E2C3-4E96-BAC3-DD7794DFC0E3}"/>
          </ac:spMkLst>
        </pc:spChg>
      </pc:sldChg>
      <pc:sldChg chg="del">
        <pc:chgData name="Petrunjela Krajacic" userId="582034cf19030b6b" providerId="LiveId" clId="{A3D3A1D2-BF11-44AE-9149-B74004CC6885}" dt="2021-03-30T19:25:01.129" v="665" actId="47"/>
        <pc:sldMkLst>
          <pc:docMk/>
          <pc:sldMk cId="0" sldId="261"/>
        </pc:sldMkLst>
      </pc:sldChg>
      <pc:sldChg chg="addSp delSp modSp mod ord">
        <pc:chgData name="Petrunjela Krajacic" userId="582034cf19030b6b" providerId="LiveId" clId="{A3D3A1D2-BF11-44AE-9149-B74004CC6885}" dt="2021-03-30T19:22:09.441" v="571" actId="13926"/>
        <pc:sldMkLst>
          <pc:docMk/>
          <pc:sldMk cId="2923897927" sldId="273"/>
        </pc:sldMkLst>
        <pc:spChg chg="mod">
          <ac:chgData name="Petrunjela Krajacic" userId="582034cf19030b6b" providerId="LiveId" clId="{A3D3A1D2-BF11-44AE-9149-B74004CC6885}" dt="2021-03-30T19:20:52.162" v="443" actId="20577"/>
          <ac:spMkLst>
            <pc:docMk/>
            <pc:sldMk cId="2923897927" sldId="273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2:09.441" v="571" actId="13926"/>
          <ac:spMkLst>
            <pc:docMk/>
            <pc:sldMk cId="2923897927" sldId="273"/>
            <ac:spMk id="3" creationId="{190694D2-C6F2-4625-B2D7-3499D64397A9}"/>
          </ac:spMkLst>
        </pc:spChg>
        <pc:spChg chg="mod">
          <ac:chgData name="Petrunjela Krajacic" userId="582034cf19030b6b" providerId="LiveId" clId="{A3D3A1D2-BF11-44AE-9149-B74004CC6885}" dt="2021-03-30T19:18:52.285" v="393" actId="6549"/>
          <ac:spMkLst>
            <pc:docMk/>
            <pc:sldMk cId="2923897927" sldId="273"/>
            <ac:spMk id="4" creationId="{61E34FDE-E2C3-4E96-BAC3-DD7794DFC0E3}"/>
          </ac:spMkLst>
        </pc:spChg>
        <pc:graphicFrameChg chg="add del mod modGraphic">
          <ac:chgData name="Petrunjela Krajacic" userId="582034cf19030b6b" providerId="LiveId" clId="{A3D3A1D2-BF11-44AE-9149-B74004CC6885}" dt="2021-03-30T19:21:41.084" v="528" actId="3680"/>
          <ac:graphicFrameMkLst>
            <pc:docMk/>
            <pc:sldMk cId="2923897927" sldId="273"/>
            <ac:graphicFrameMk id="5" creationId="{7E49E388-48E4-4228-BDA0-5262F66DDC2A}"/>
          </ac:graphicFrameMkLst>
        </pc:graphicFrameChg>
      </pc:sldChg>
      <pc:sldChg chg="del">
        <pc:chgData name="Petrunjela Krajacic" userId="582034cf19030b6b" providerId="LiveId" clId="{A3D3A1D2-BF11-44AE-9149-B74004CC6885}" dt="2021-03-30T19:23:59.917" v="606" actId="47"/>
        <pc:sldMkLst>
          <pc:docMk/>
          <pc:sldMk cId="1062633628" sldId="281"/>
        </pc:sldMkLst>
      </pc:sldChg>
      <pc:sldChg chg="modSp mod ord">
        <pc:chgData name="Petrunjela Krajacic" userId="582034cf19030b6b" providerId="LiveId" clId="{A3D3A1D2-BF11-44AE-9149-B74004CC6885}" dt="2021-03-30T19:22:23.503" v="573"/>
        <pc:sldMkLst>
          <pc:docMk/>
          <pc:sldMk cId="3037354470" sldId="284"/>
        </pc:sldMkLst>
        <pc:spChg chg="mod">
          <ac:chgData name="Petrunjela Krajacic" userId="582034cf19030b6b" providerId="LiveId" clId="{A3D3A1D2-BF11-44AE-9149-B74004CC6885}" dt="2021-03-30T19:18:39.602" v="368" actId="6549"/>
          <ac:spMkLst>
            <pc:docMk/>
            <pc:sldMk cId="3037354470" sldId="284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18:13.029" v="338" actId="20577"/>
          <ac:spMkLst>
            <pc:docMk/>
            <pc:sldMk cId="3037354470" sldId="284"/>
            <ac:spMk id="3" creationId="{190694D2-C6F2-4625-B2D7-3499D64397A9}"/>
          </ac:spMkLst>
        </pc:spChg>
        <pc:spChg chg="mod">
          <ac:chgData name="Petrunjela Krajacic" userId="582034cf19030b6b" providerId="LiveId" clId="{A3D3A1D2-BF11-44AE-9149-B74004CC6885}" dt="2021-03-30T19:18:18.857" v="342" actId="6549"/>
          <ac:spMkLst>
            <pc:docMk/>
            <pc:sldMk cId="3037354470" sldId="284"/>
            <ac:spMk id="4" creationId="{61E34FDE-E2C3-4E96-BAC3-DD7794DFC0E3}"/>
          </ac:spMkLst>
        </pc:spChg>
      </pc:sldChg>
      <pc:sldChg chg="modSp del mod ord">
        <pc:chgData name="Petrunjela Krajacic" userId="582034cf19030b6b" providerId="LiveId" clId="{A3D3A1D2-BF11-44AE-9149-B74004CC6885}" dt="2021-03-30T19:24:59.580" v="664" actId="47"/>
        <pc:sldMkLst>
          <pc:docMk/>
          <pc:sldMk cId="3446050199" sldId="285"/>
        </pc:sldMkLst>
        <pc:spChg chg="mod">
          <ac:chgData name="Petrunjela Krajacic" userId="582034cf19030b6b" providerId="LiveId" clId="{A3D3A1D2-BF11-44AE-9149-B74004CC6885}" dt="2021-03-30T19:20:01.300" v="408" actId="6549"/>
          <ac:spMkLst>
            <pc:docMk/>
            <pc:sldMk cId="3446050199" sldId="285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4:58.129" v="663" actId="6549"/>
          <ac:spMkLst>
            <pc:docMk/>
            <pc:sldMk cId="3446050199" sldId="285"/>
            <ac:spMk id="3" creationId="{190694D2-C6F2-4625-B2D7-3499D64397A9}"/>
          </ac:spMkLst>
        </pc:spChg>
      </pc:sldChg>
      <pc:sldChg chg="modSp add mod ord">
        <pc:chgData name="Petrunjela Krajacic" userId="582034cf19030b6b" providerId="LiveId" clId="{A3D3A1D2-BF11-44AE-9149-B74004CC6885}" dt="2021-03-30T19:23:40.555" v="597" actId="1076"/>
        <pc:sldMkLst>
          <pc:docMk/>
          <pc:sldMk cId="1665463222" sldId="286"/>
        </pc:sldMkLst>
        <pc:spChg chg="mod">
          <ac:chgData name="Petrunjela Krajacic" userId="582034cf19030b6b" providerId="LiveId" clId="{A3D3A1D2-BF11-44AE-9149-B74004CC6885}" dt="2021-03-30T19:23:12.267" v="582" actId="1076"/>
          <ac:spMkLst>
            <pc:docMk/>
            <pc:sldMk cId="1665463222" sldId="286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3:38.516" v="596" actId="20577"/>
          <ac:spMkLst>
            <pc:docMk/>
            <pc:sldMk cId="1665463222" sldId="286"/>
            <ac:spMk id="3" creationId="{190694D2-C6F2-4625-B2D7-3499D64397A9}"/>
          </ac:spMkLst>
        </pc:spChg>
        <pc:picChg chg="mod">
          <ac:chgData name="Petrunjela Krajacic" userId="582034cf19030b6b" providerId="LiveId" clId="{A3D3A1D2-BF11-44AE-9149-B74004CC6885}" dt="2021-03-30T19:23:40.555" v="597" actId="1076"/>
          <ac:picMkLst>
            <pc:docMk/>
            <pc:sldMk cId="1665463222" sldId="286"/>
            <ac:picMk id="6" creationId="{6EFF6884-B66E-41B8-9469-61A775046AA0}"/>
          </ac:picMkLst>
        </pc:picChg>
      </pc:sldChg>
      <pc:sldChg chg="add del ord">
        <pc:chgData name="Petrunjela Krajacic" userId="582034cf19030b6b" providerId="LiveId" clId="{A3D3A1D2-BF11-44AE-9149-B74004CC6885}" dt="2021-03-30T19:22:57.784" v="576" actId="47"/>
        <pc:sldMkLst>
          <pc:docMk/>
          <pc:sldMk cId="2498747162" sldId="286"/>
        </pc:sldMkLst>
      </pc:sldChg>
      <pc:sldChg chg="modSp add mod ord">
        <pc:chgData name="Petrunjela Krajacic" userId="582034cf19030b6b" providerId="LiveId" clId="{A3D3A1D2-BF11-44AE-9149-B74004CC6885}" dt="2021-03-30T19:26:38.494" v="726" actId="20577"/>
        <pc:sldMkLst>
          <pc:docMk/>
          <pc:sldMk cId="192841168" sldId="287"/>
        </pc:sldMkLst>
        <pc:spChg chg="mod">
          <ac:chgData name="Petrunjela Krajacic" userId="582034cf19030b6b" providerId="LiveId" clId="{A3D3A1D2-BF11-44AE-9149-B74004CC6885}" dt="2021-03-30T19:25:12.861" v="670" actId="6549"/>
          <ac:spMkLst>
            <pc:docMk/>
            <pc:sldMk cId="192841168" sldId="287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6:38.494" v="726" actId="20577"/>
          <ac:spMkLst>
            <pc:docMk/>
            <pc:sldMk cId="192841168" sldId="287"/>
            <ac:spMk id="3" creationId="{190694D2-C6F2-4625-B2D7-3499D64397A9}"/>
          </ac:spMkLst>
        </pc:spChg>
        <pc:picChg chg="mod">
          <ac:chgData name="Petrunjela Krajacic" userId="582034cf19030b6b" providerId="LiveId" clId="{A3D3A1D2-BF11-44AE-9149-B74004CC6885}" dt="2021-03-30T19:26:05.925" v="693" actId="14100"/>
          <ac:picMkLst>
            <pc:docMk/>
            <pc:sldMk cId="192841168" sldId="287"/>
            <ac:picMk id="6" creationId="{6EFF6884-B66E-41B8-9469-61A775046AA0}"/>
          </ac:picMkLst>
        </pc:picChg>
      </pc:sldChg>
      <pc:sldChg chg="modSp add mod">
        <pc:chgData name="Petrunjela Krajacic" userId="582034cf19030b6b" providerId="LiveId" clId="{A3D3A1D2-BF11-44AE-9149-B74004CC6885}" dt="2021-03-30T19:29:02.349" v="890" actId="20577"/>
        <pc:sldMkLst>
          <pc:docMk/>
          <pc:sldMk cId="504815878" sldId="288"/>
        </pc:sldMkLst>
        <pc:spChg chg="mod">
          <ac:chgData name="Petrunjela Krajacic" userId="582034cf19030b6b" providerId="LiveId" clId="{A3D3A1D2-BF11-44AE-9149-B74004CC6885}" dt="2021-03-30T19:26:33.066" v="724" actId="20577"/>
          <ac:spMkLst>
            <pc:docMk/>
            <pc:sldMk cId="504815878" sldId="288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9:02.349" v="890" actId="20577"/>
          <ac:spMkLst>
            <pc:docMk/>
            <pc:sldMk cId="504815878" sldId="288"/>
            <ac:spMk id="3" creationId="{190694D2-C6F2-4625-B2D7-3499D64397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A44C4AE-B96D-4CDE-810B-D34BA663C7CF}" type="datetime1">
              <a:rPr lang="sr-Latn-RS" smtClean="0"/>
              <a:t>7.4.2021.</a:t>
            </a:fld>
            <a:endParaRPr 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181E9A-36FA-473E-82C4-F01911B1363F}" type="datetime1">
              <a:rPr lang="sr-Latn-RS" smtClean="0"/>
              <a:t>7.4.2021.</a:t>
            </a:fld>
            <a:endParaRPr lang="en-US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"/>
              <a:t>Kliknite da biste uredili stilove teksta matrice</a:t>
            </a:r>
            <a:endParaRPr lang="en-US"/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96C393-8D18-4CEA-90CD-582C107F0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4123D32-7A8A-491B-AEEC-D79D2891E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D49521E-C536-4B1C-93F6-B4FB9453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17F7B78-C572-476E-BE91-DD799052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FD5E605-62FD-4309-86AA-4019EFF2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0216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AF0B95-5BC2-467B-A153-7B3F03A56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AFDC97B-88D9-4FBB-A4FC-9EB4B6F61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AA89BFD-2FCB-4404-9823-9204C94B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5DA471-FF33-40DD-84D1-66DC9080F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1AEB7E-B924-440C-A7B2-30C37903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2706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486779B-D5C2-4200-A8C3-347238981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557EDA5-6566-47F7-9A0B-A5CD2E08A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62797DB-791D-4099-B5BF-40FCA94B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994C448-8014-46ED-9704-888D807F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11CCB8A-53D9-4317-BB80-99B3C31B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67998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7AAFEC-0F74-4E17-8463-21F2E37E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554C098-9EBE-43E3-B1EA-0620334A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E9E5BF-D356-4FD0-AE4C-EA5B3B83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8885869-B068-409A-BCEB-4F7E5B63EAEB}" type="datetime1">
              <a:rPr lang="sr-Latn-RS" smtClean="0"/>
              <a:t>7.4.2021.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6AA31C-07F8-4A1E-9A68-378712DF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C009FE6-397B-4D6C-8476-A5A23626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83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DC3B28-922A-4431-A10A-15A46EA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299B6F-4E23-4D73-B601-ED1141E44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40654DB-5B36-492D-ACCF-D03193697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7.4.2021.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8C01B83-B5DE-43CC-A9E3-3E7E480E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2331757-FA7E-4837-99AD-9EC7E01B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03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488B12-0960-4E91-B0A8-79B2E86B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41FF207-034E-4954-9BD0-7E0EAB5F6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4D7427-1D06-4BAD-BCD1-00F34BFF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9794191-82E4-45EF-B2DF-FDA23A6404F9}" type="datetime1">
              <a:rPr lang="sr-Latn-RS" smtClean="0"/>
              <a:t>7.4.2021.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B44BFE-D1CC-4ED0-8D39-FD0BDAC5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3F8920C-1107-41EA-8742-4F395C06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5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B23517-3771-45C9-AAF9-9F47D4E9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66C2E0-6DCA-4AF1-A1B6-DEE2B4AFD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56C59BC-81C2-4B1C-A199-C0EF32672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5A5029E-4AC8-4663-924C-5DA440F1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78115DC-F980-4265-BDCD-70064EAF7AC7}" type="datetime1">
              <a:rPr lang="sr-Latn-RS" smtClean="0"/>
              <a:t>7.4.2021.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78AFAB6-AE50-4059-9B9C-B0A060A7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D4EA0A6-D8F2-409C-9B76-651E25D7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5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21C5F1-9AB4-44C8-AC97-2EB96D77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8B2E2A4-E231-473D-83E1-371912449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602FFD9-4FEC-4C34-948E-D611FEB6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FABEB5C-6719-47A3-90E6-591C508F2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BBB57B2-9349-481D-8266-ACD8F443C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08FBC75-C36F-47B0-8146-8BDACACFF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7F118D5-4299-4A2F-9F76-D0606DF9DF42}" type="datetime1">
              <a:rPr lang="sr-Latn-RS" smtClean="0"/>
              <a:t>7.4.2021.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A5BD825-E4FF-4A30-B9F3-CD865C48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02C0C50-28AD-461A-A9AD-DBA66681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54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CB5CD3-141A-49B5-A78C-2FB3DF7E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44A5C8D-3101-4AF3-97F7-010F7D6A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65509A0-50F9-4355-A7E6-40BC0B55820E}" type="datetime1">
              <a:rPr lang="sr-Latn-RS" smtClean="0"/>
              <a:t>7.4.2021.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37A0366-A6CB-44A0-A902-3CEC11B6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4DCEABE-60C5-42A8-AA82-68068570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97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E248F0E-5420-406A-BD44-B211EFDC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575FD4C-D307-40C5-8E7B-59AD9076BFB9}" type="datetime1">
              <a:rPr lang="sr-Latn-RS" smtClean="0"/>
              <a:t>7.4.2021.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FB03AE1-C8CF-414D-B998-F80A53A0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C0DC69B-62FA-4704-B978-A961B7D8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7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547CA0-6FAC-49D4-B625-C2C3E280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91D2D5-2901-4A29-BBAB-B07D7BB62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7897C2D-89DE-4B80-B3E6-1163B2AF1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ABE959E-88AA-4574-808E-B889EA3A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9841072-3D07-4E65-9DD7-9E0704450E00}" type="datetime1">
              <a:rPr lang="sr-Latn-RS" smtClean="0"/>
              <a:t>7.4.2021.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A1EEBB8-AE96-4BF5-85DC-43797B23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56DAD0B-7803-4D10-BEB9-35108173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9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4C7AD9-0A23-4D31-A159-80BA565F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28878E-5F3E-43C0-8B88-B1202BDF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2C2BC22-DE73-427F-8D66-03747E65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F437B6-8F86-4F5C-9843-3CA82A5D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4591EFD-3D24-40C8-9CE2-9B1E024E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94512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12A9AB-1740-4B8C-8D90-C64B61CB3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B01DB73-7F6B-4E3C-ADBC-FD423BE96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F8FD415-F377-42B0-B4E4-03AFDF904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8DBDE10-2AE9-4E00-8EE7-957702F9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C0B247-CD71-4835-A057-7F18327D242B}" type="datetime1">
              <a:rPr lang="sr-Latn-RS" smtClean="0"/>
              <a:t>7.4.2021.</a:t>
            </a:fld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9CBC0FD-24E6-4762-8B59-1AD678E3A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63E6F36-53A7-437E-AB60-79E88B59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2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CDD67F-6521-468B-ABB6-746C0393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502BB96-6C57-4FF1-9529-24F2D6E86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9E0A9BC-58D5-48BC-B0DC-417B3605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69DD90-623B-413F-B8DF-1D32D3449399}" type="datetime1">
              <a:rPr lang="sr-Latn-RS" smtClean="0"/>
              <a:t>7.4.2021.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CA5F9F-DCEB-4A9D-AD9C-E4A478C5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FE2F49F-0B07-4696-AA68-EB4B1DDA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3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CFE0B8F-C3B0-4A1E-B2E8-8B73C29DE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073ADEB-0B32-4266-9687-08E9661A0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C495420-B568-4A95-B370-72555C5DC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130785-97E8-43AD-94B5-5D21BDA6BAAE}" type="datetime1">
              <a:rPr lang="sr-Latn-RS" smtClean="0"/>
              <a:t>7.4.2021.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FC98078-79DB-485F-B597-6CAE2BC5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F74321D-AE54-4C1D-B9FA-5EA4E57A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3025BA-8A25-4D8B-9AF9-6948707FA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B4E72A1-3A6D-430F-81D9-DDDD2262D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FC9E93-C721-40E3-B2DE-07D710D4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8E4426-75E6-4481-B0D9-F93AA340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9704320-9A05-4591-96EB-DB1F3DAB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47405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DAD9F5-B4FE-4EDA-8EE3-8B7464579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1F5C51-85B7-492B-AD38-2DE7512B4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9F3C742-8A61-4FBF-BF7D-C753823F0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3D276F9-CCC3-4D4E-85FD-27FFA8BB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F82EA51-D5D8-4FD5-A67E-099FBED4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977ADDD-4727-4498-9E6C-57688DD4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92108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AB458B-185F-4328-BC2F-1A17F27DC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9FC4F88-58AC-4398-94A7-5C5DB534D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D1810B9-DBBE-4CD2-A09B-E40C2EA74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CADB530-8769-4FDC-AC46-73C51AFE8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F5AE7F6-299B-40F0-A7E2-5249A0B1C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974653D-30EF-4CEE-840E-52992B504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3B7E787-DD60-43E9-BB13-E42FF876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F1167F9-E7CE-4698-89DB-0EED67CB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38959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164AE0-D884-4E33-B0C3-AFEF7FCD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B57E9F5-1D94-4B70-BA21-56F30ACE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DA9BCF8-2455-429F-BE2E-FFA9A2B2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BC3CC54-8AFA-48BC-8F75-621E3380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4575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612038D-3493-4F89-A472-8F055D0F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384D990-E86C-47DE-B149-C4A1EA42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C1BA06C-8460-47AE-8373-815CB272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8300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EE4464-C64F-4EDB-B923-C246BC2D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329F26-DD07-4D1F-8515-F96EC71F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19DF3E2-837E-46A7-8D8A-2AA4D76A2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0148AEF-E68C-4095-994A-82C5DD1C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C341130-288D-4C0F-9FBF-469AFBBC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01F4FF3-0B52-49FF-ADEF-3735A535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7335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A84EA6-A9E8-4503-875C-BD3FF8AAA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0E38EF9-DBB1-461E-8223-448BCD74A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1341C86-0C67-4D12-B5EA-357EDC6DC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AD13C9C-B84A-4860-B03E-ED2F6C68D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4A342C1-8110-4806-9920-BD026C37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35C1ACD-B1CB-4617-AE18-DC12436A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13907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0D14AEB-01BC-4B6D-8C7E-5F51178C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710BDB9-53BC-4D60-9F62-930889D8A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CE2B7E-B56B-4461-876C-851828F65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D7F8-DBB2-4A75-826B-4C2407CDCE0B}" type="datetimeFigureOut">
              <a:rPr lang="hr-BA" smtClean="0"/>
              <a:t>7. 4. 2021.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C6A7B41-3414-4F6A-AC87-68D8EBC32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E591D4-2427-4A7C-9035-37B61CEF1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73486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FB9A021-20F4-4A32-B4C9-2B4AB500B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A1BAE0E-9807-4D1B-B342-8CD27A68A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1088EA-A67B-4DB3-AD23-8AAF1E0D7B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1BE5080-8651-4DCC-9279-5D738C35574A}" type="datetime1">
              <a:rPr lang="sr-Latn-RS" smtClean="0"/>
              <a:t>7.4.2021.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81E9429-BE7C-402F-A4F2-8B614512D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B2BE9E-472A-4E66-8578-06CA763C4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7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ordwall.net/hr/resource/1551588/hrvatski-jezik/%C5%BEabica-djevojka-likovi-%C4%8Dudesni-doga%C4%91aji" TargetMode="External"/><Relationship Id="rId4" Type="http://schemas.openxmlformats.org/officeDocument/2006/relationships/hyperlink" Target="https://www.youtube.com/watch?v=-DiQDIWxEz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miss7mama.24sata.hr/vrtic/prehrana/jednostavni-recepti-sa-socnim-tresnjama-160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047483/vo%C4%87e-i-povr%C4%87e" TargetMode="External"/><Relationship Id="rId2" Type="http://schemas.openxmlformats.org/officeDocument/2006/relationships/hyperlink" Target="https://wordwall.net/hr/resource/976557/proljetno-vo%C4%87e-i-povr%C4%87e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 descr="Krupni plan logotipa&#10;&#10;Opis se generira automatski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4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58592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5473" y="1524000"/>
            <a:ext cx="5541054" cy="2688545"/>
          </a:xfrm>
        </p:spPr>
        <p:txBody>
          <a:bodyPr rtlCol="0">
            <a:normAutofit/>
          </a:bodyPr>
          <a:lstStyle/>
          <a:p>
            <a:pPr rtl="0"/>
            <a:r>
              <a:rPr lang="hr" sz="3400"/>
              <a:t>eTwinning projekt </a:t>
            </a:r>
            <a:r>
              <a:rPr lang="hr" sz="3400">
                <a:latin typeface="Algerian" panose="04020705040A02060702" pitchFamily="82" charset="0"/>
              </a:rPr>
              <a:t>HRVATSKA BAJKOVINCA</a:t>
            </a:r>
            <a:br>
              <a:rPr lang="hr" sz="3400"/>
            </a:br>
            <a:r>
              <a:rPr lang="hr" sz="3400"/>
              <a:t>Bajka: </a:t>
            </a:r>
            <a:br>
              <a:rPr lang="hr" sz="3400"/>
            </a:br>
            <a:r>
              <a:rPr lang="hr" sz="3400"/>
              <a:t>ŽABICA DJEVOJKA</a:t>
            </a:r>
            <a:br>
              <a:rPr lang="hr" sz="3400"/>
            </a:br>
            <a:r>
              <a:rPr lang="hr" sz="3400"/>
              <a:t>zadaci za 1.razred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0419" y="4300833"/>
            <a:ext cx="4431162" cy="1337967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endParaRPr lang="hr" sz="2000"/>
          </a:p>
          <a:p>
            <a:pPr rtl="0">
              <a:spcAft>
                <a:spcPts val="600"/>
              </a:spcAft>
            </a:pPr>
            <a:endParaRPr lang="hr" sz="2000"/>
          </a:p>
          <a:p>
            <a:pPr rtl="0">
              <a:spcAft>
                <a:spcPts val="600"/>
              </a:spcAft>
            </a:pPr>
            <a:r>
              <a:rPr lang="hr" sz="2000"/>
              <a:t>06. 04. 2021.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000000"/>
                </a:solidFill>
              </a:rPr>
              <a:t>1. ZADATAK </a:t>
            </a:r>
            <a:endParaRPr lang="hr-BA">
              <a:solidFill>
                <a:srgbClr val="000000"/>
              </a:solidFill>
            </a:endParaRPr>
          </a:p>
        </p:txBody>
      </p:sp>
      <p:sp>
        <p:nvSpPr>
          <p:cNvPr id="141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DARUJTE VELIKE I MALE NAŠOM “BAJKAONICOM PO SVIJETU”! – Savez Društava  &quot;Naša Djeca&quot; Hrvatske">
            <a:extLst>
              <a:ext uri="{FF2B5EF4-FFF2-40B4-BE49-F238E27FC236}">
                <a16:creationId xmlns:a16="http://schemas.microsoft.com/office/drawing/2014/main" id="{59B46293-EF5F-4880-B654-E0F3BD1A4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" r="2" b="5729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ighlight>
                  <a:srgbClr val="FFFF00"/>
                </a:highlight>
              </a:rPr>
              <a:t>JOŠ JEDNOM PAŽLJIVO POSLUŠAJ :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linkClick r:id="rId4"/>
              </a:rPr>
              <a:t>https://www.youtube.com/watch?v=-DiQDIWxEzQ</a:t>
            </a: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ighlight>
                  <a:srgbClr val="00FF00"/>
                </a:highlight>
              </a:rPr>
              <a:t>I ZATIM ODIGRAJ KVIZ: 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linkClick r:id="rId5"/>
              </a:rPr>
              <a:t>https://wordwall.net/hr/resource/1551588/hrvatski-jezik/%C5%BEabica-djevojka-likovi-%C4%8Dudesni-doga%C4%91aji</a:t>
            </a: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5659" y="6223702"/>
            <a:ext cx="3108065" cy="314067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r-Latn-RS" sz="1100">
                <a:solidFill>
                  <a:srgbClr val="898989"/>
                </a:solidFill>
              </a:rPr>
              <a:t>6.4.2021.</a:t>
            </a:r>
            <a:endParaRPr lang="en-US" sz="11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8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000000"/>
                </a:solidFill>
              </a:rPr>
              <a:t>2. ZADATAK </a:t>
            </a:r>
            <a:endParaRPr lang="hr-BA" dirty="0">
              <a:solidFill>
                <a:srgbClr val="000000"/>
              </a:solidFill>
            </a:endParaRPr>
          </a:p>
        </p:txBody>
      </p:sp>
      <p:sp>
        <p:nvSpPr>
          <p:cNvPr id="141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DARUJTE VELIKE I MALE NAŠOM “BAJKAONICOM PO SVIJETU”! – Savez Društava  &quot;Naša Djeca&quot; Hrvatske">
            <a:extLst>
              <a:ext uri="{FF2B5EF4-FFF2-40B4-BE49-F238E27FC236}">
                <a16:creationId xmlns:a16="http://schemas.microsoft.com/office/drawing/2014/main" id="{59B46293-EF5F-4880-B654-E0F3BD1A4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" r="2" b="5729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hr-HR" sz="3200" dirty="0">
                <a:solidFill>
                  <a:srgbClr val="000000"/>
                </a:solidFill>
              </a:rPr>
              <a:t>PREPIŠI </a:t>
            </a:r>
            <a:r>
              <a:rPr lang="hr-HR" sz="3200" dirty="0">
                <a:solidFill>
                  <a:srgbClr val="000000"/>
                </a:solidFill>
                <a:highlight>
                  <a:srgbClr val="FFFF00"/>
                </a:highlight>
              </a:rPr>
              <a:t>U PISANKU: </a:t>
            </a:r>
            <a:r>
              <a:rPr lang="hr-HR" sz="3200" dirty="0">
                <a:solidFill>
                  <a:srgbClr val="000000"/>
                </a:solidFill>
              </a:rPr>
              <a:t>naslov bajke   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0000"/>
                </a:solidFill>
                <a:highlight>
                  <a:srgbClr val="00FF00"/>
                </a:highlight>
              </a:rPr>
              <a:t>ZAPIŠI  U PISANKU:</a:t>
            </a:r>
          </a:p>
          <a:p>
            <a:pPr marL="514350" indent="-514350">
              <a:buAutoNum type="arabicPeriod"/>
            </a:pPr>
            <a:r>
              <a:rPr lang="hr-HR" sz="3200" dirty="0">
                <a:solidFill>
                  <a:srgbClr val="000000"/>
                </a:solidFill>
              </a:rPr>
              <a:t>Glavne likove</a:t>
            </a:r>
          </a:p>
          <a:p>
            <a:pPr marL="514350" indent="-514350">
              <a:buAutoNum type="arabicPeriod"/>
            </a:pPr>
            <a:r>
              <a:rPr lang="hr-HR" sz="3200" dirty="0">
                <a:solidFill>
                  <a:srgbClr val="000000"/>
                </a:solidFill>
              </a:rPr>
              <a:t>Sporedne likove</a:t>
            </a:r>
          </a:p>
          <a:p>
            <a:pPr marL="514350" indent="-514350">
              <a:buAutoNum type="arabicPeriod"/>
            </a:pPr>
            <a:r>
              <a:rPr lang="hr-HR" sz="3200" dirty="0">
                <a:solidFill>
                  <a:srgbClr val="000000"/>
                </a:solidFill>
              </a:rPr>
              <a:t>Mjesta radnje</a:t>
            </a:r>
          </a:p>
          <a:p>
            <a:pPr marL="514350" indent="-514350">
              <a:buAutoNum type="arabicPeriod"/>
            </a:pPr>
            <a:r>
              <a:rPr lang="hr-HR" sz="3200" dirty="0">
                <a:solidFill>
                  <a:srgbClr val="000000"/>
                </a:solidFill>
              </a:rPr>
              <a:t>Vrijeme radnje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0000"/>
                </a:solidFill>
              </a:rPr>
              <a:t>5.   Pouku bajke</a:t>
            </a:r>
          </a:p>
          <a:p>
            <a:pPr marL="514350" indent="-514350">
              <a:buAutoNum type="arabicPeriod"/>
            </a:pPr>
            <a:endParaRPr lang="hr-HR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5659" y="6223702"/>
            <a:ext cx="3108065" cy="314067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6F9314C8-ED56-4756-B0CD-6D712BE27B48}" type="datetime1">
              <a:rPr lang="sr-Latn-RS" sz="1100">
                <a:solidFill>
                  <a:srgbClr val="898989"/>
                </a:solidFill>
              </a:rPr>
              <a:pPr rtl="0">
                <a:spcAft>
                  <a:spcPts val="600"/>
                </a:spcAft>
              </a:pPr>
              <a:t>7.4.2021.</a:t>
            </a:fld>
            <a:endParaRPr lang="en-US" sz="11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1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19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0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0000"/>
                </a:solidFill>
              </a:rPr>
              <a:t>3. ZADATAK   - </a:t>
            </a:r>
            <a:br>
              <a:rPr lang="hr-HR" dirty="0">
                <a:solidFill>
                  <a:srgbClr val="000000"/>
                </a:solidFill>
              </a:rPr>
            </a:br>
            <a:r>
              <a:rPr lang="hr-HR" dirty="0">
                <a:solidFill>
                  <a:srgbClr val="000000"/>
                </a:solidFill>
              </a:rPr>
              <a:t>VJEŽBA KUHANJA</a:t>
            </a:r>
            <a:br>
              <a:rPr lang="hr-HR" dirty="0">
                <a:solidFill>
                  <a:srgbClr val="000000"/>
                </a:solidFill>
              </a:rPr>
            </a:br>
            <a:endParaRPr lang="hr-BA" dirty="0">
              <a:solidFill>
                <a:srgbClr val="000000"/>
              </a:solidFill>
            </a:endParaRPr>
          </a:p>
        </p:txBody>
      </p:sp>
      <p:sp>
        <p:nvSpPr>
          <p:cNvPr id="20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Trešnje pomažu u liječenju ovih bolesti">
            <a:extLst>
              <a:ext uri="{FF2B5EF4-FFF2-40B4-BE49-F238E27FC236}">
                <a16:creationId xmlns:a16="http://schemas.microsoft.com/office/drawing/2014/main" id="{37535AE7-E62B-46D8-A500-ED02B279C8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4" r="23277" b="1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ighlight>
                  <a:srgbClr val="FFFF00"/>
                </a:highlight>
              </a:rPr>
              <a:t>PRIPREMI  NEŠTO FINO I SLATKO I ZDRAVO OD TREŠANJA! </a:t>
            </a:r>
            <a:r>
              <a:rPr lang="hr-HR" sz="20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hr-HR" sz="2000" b="1" dirty="0">
                <a:solidFill>
                  <a:srgbClr val="000000"/>
                </a:solidFill>
              </a:rPr>
              <a:t>RECEPT PRONAĐI NA: 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linkClick r:id="rId4"/>
              </a:rPr>
              <a:t>https://miss7mama.24sata.hr/vrtic/prehrana/jednostavni-recepti-sa-socnim-tresnjama-1605</a:t>
            </a: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ighlight>
                  <a:srgbClr val="00FF00"/>
                </a:highlight>
              </a:rPr>
              <a:t>POFOTKAJ PRIPREMU  I POŠALJI U</a:t>
            </a:r>
            <a:r>
              <a:rPr lang="hr-HR" sz="2000" dirty="0">
                <a:solidFill>
                  <a:srgbClr val="000000"/>
                </a:solidFill>
              </a:rPr>
              <a:t> WhatsApp grupu 1.e</a:t>
            </a:r>
          </a:p>
          <a:p>
            <a:pPr marL="514350" indent="-514350">
              <a:buAutoNum type="arabicPeriod"/>
            </a:pPr>
            <a:endParaRPr lang="hr-HR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5659" y="6223702"/>
            <a:ext cx="3108065" cy="314067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hr-HR" sz="1100" dirty="0">
                <a:solidFill>
                  <a:srgbClr val="898989"/>
                </a:solidFill>
              </a:rPr>
              <a:t>6.4.2021.</a:t>
            </a:r>
            <a:endParaRPr lang="en-US" sz="11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4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r-HR" sz="5400" dirty="0"/>
              <a:t>4. ZADATAK  </a:t>
            </a:r>
            <a:br>
              <a:rPr lang="hr-HR" sz="5400" dirty="0"/>
            </a:br>
            <a:r>
              <a:rPr lang="hr-HR" sz="5400" dirty="0"/>
              <a:t> PONOVIMO GRADIVO PRIRODE I DRUŠTVA</a:t>
            </a:r>
            <a:endParaRPr lang="hr-BA" sz="54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</a:rPr>
              <a:t>PONOVI ŠTO SMO NAUČILI O PROLJETNOM VOĆU I POVRĆU:   </a:t>
            </a:r>
          </a:p>
          <a:p>
            <a:pPr marL="0" indent="0">
              <a:buNone/>
            </a:pPr>
            <a:endParaRPr lang="hr-HR" sz="22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hr-HR" sz="2200" dirty="0">
                <a:hlinkClick r:id="rId2"/>
              </a:rPr>
              <a:t>https://wordwall.net/hr/resource/976557/proljetno-vo%C4%87e-i-povr%C4%87e</a:t>
            </a:r>
            <a:endParaRPr lang="hr-HR" sz="2200" dirty="0"/>
          </a:p>
          <a:p>
            <a:pPr marL="0" indent="0">
              <a:buNone/>
            </a:pPr>
            <a:endParaRPr lang="hr-HR" sz="2200" dirty="0"/>
          </a:p>
          <a:p>
            <a:pPr marL="514350" indent="-514350">
              <a:buAutoNum type="arabicPeriod"/>
            </a:pPr>
            <a:endParaRPr lang="hr-HR" sz="2200" dirty="0"/>
          </a:p>
          <a:p>
            <a:pPr marL="0" indent="0">
              <a:buNone/>
            </a:pPr>
            <a:r>
              <a:rPr lang="hr-BA" sz="2200" dirty="0">
                <a:hlinkClick r:id="rId3"/>
              </a:rPr>
              <a:t>https://wordwall.net/hr/resource/1047483/vo%C4%87e-i-povr%C4%87e</a:t>
            </a:r>
            <a:endParaRPr lang="hr-BA" sz="2200" dirty="0"/>
          </a:p>
          <a:p>
            <a:pPr marL="0" indent="0">
              <a:buNone/>
            </a:pPr>
            <a:endParaRPr lang="hr-BA" sz="22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hr-HR" dirty="0"/>
              <a:t>6.4.2021.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3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000000"/>
                </a:solidFill>
              </a:rPr>
              <a:t>5. ZADATAK  -</a:t>
            </a:r>
            <a:br>
              <a:rPr lang="hr-HR">
                <a:solidFill>
                  <a:srgbClr val="000000"/>
                </a:solidFill>
              </a:rPr>
            </a:br>
            <a:r>
              <a:rPr lang="hr-HR">
                <a:solidFill>
                  <a:srgbClr val="000000"/>
                </a:solidFill>
              </a:rPr>
              <a:t> VJEŽBA PISANJA</a:t>
            </a:r>
            <a:endParaRPr lang="hr-BA">
              <a:solidFill>
                <a:srgbClr val="000000"/>
              </a:solidFill>
            </a:endParaRPr>
          </a:p>
        </p:txBody>
      </p:sp>
      <p:sp>
        <p:nvSpPr>
          <p:cNvPr id="139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Svijet bajki.. – Dječji vrtić &quot;Maslačak&quot;">
            <a:extLst>
              <a:ext uri="{FF2B5EF4-FFF2-40B4-BE49-F238E27FC236}">
                <a16:creationId xmlns:a16="http://schemas.microsoft.com/office/drawing/2014/main" id="{C63E41A7-52E8-420A-9EE9-B7166ED48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349" y="2543605"/>
            <a:ext cx="3661831" cy="179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BA" dirty="0">
                <a:solidFill>
                  <a:srgbClr val="000000"/>
                </a:solidFill>
                <a:highlight>
                  <a:srgbClr val="FFFF00"/>
                </a:highlight>
              </a:rPr>
              <a:t>NAPIŠI SVOJU BAJKU O RIBICI/ PTIČICI DJEVOJCI.</a:t>
            </a:r>
          </a:p>
          <a:p>
            <a:pPr marL="0" indent="0">
              <a:buNone/>
            </a:pPr>
            <a:endParaRPr lang="hr-BA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hr-BA" dirty="0">
                <a:solidFill>
                  <a:srgbClr val="000000"/>
                </a:solidFill>
              </a:rPr>
              <a:t>ILUSTRIRAJ BAJKU. </a:t>
            </a: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5659" y="6223702"/>
            <a:ext cx="3108065" cy="314067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r-Latn-RS" sz="1100" dirty="0">
                <a:solidFill>
                  <a:srgbClr val="898989"/>
                </a:solidFill>
              </a:rPr>
              <a:t>6. 4. 2021.</a:t>
            </a:r>
            <a:endParaRPr lang="en-US" sz="11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7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15" y="548640"/>
            <a:ext cx="4158628" cy="5431536"/>
          </a:xfrm>
        </p:spPr>
        <p:txBody>
          <a:bodyPr>
            <a:normAutofit/>
          </a:bodyPr>
          <a:lstStyle/>
          <a:p>
            <a:r>
              <a:rPr lang="hr-HR" sz="5400"/>
              <a:t>6. </a:t>
            </a:r>
            <a:r>
              <a:rPr lang="hr-HR" sz="5400" dirty="0"/>
              <a:t>ZADATAK  </a:t>
            </a:r>
            <a:br>
              <a:rPr lang="hr-HR" sz="5400" dirty="0"/>
            </a:br>
            <a:r>
              <a:rPr lang="hr-HR" sz="5400" dirty="0"/>
              <a:t>VJEŽBAMO MATEMATIKU</a:t>
            </a:r>
            <a:endParaRPr lang="hr-BA" sz="54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</a:rPr>
              <a:t> NAPIŠI U MATEMATIČKU BILJEŽNICU 3 ZADATAKA RIJEČIMA  VEZANIH UZ BAJKU ŽABICA DJEVOJKA. </a:t>
            </a:r>
          </a:p>
          <a:p>
            <a:pPr marL="0" indent="0">
              <a:buNone/>
            </a:pPr>
            <a:r>
              <a:rPr lang="hr-HR" u="sng" dirty="0"/>
              <a:t>Na primjer: </a:t>
            </a:r>
          </a:p>
          <a:p>
            <a:pPr marL="0" indent="0">
              <a:buNone/>
            </a:pPr>
            <a:r>
              <a:rPr lang="hr-HR" b="1" dirty="0"/>
              <a:t>Žabica je u ponedjeljak otpjevala 4 pjesme</a:t>
            </a:r>
          </a:p>
          <a:p>
            <a:pPr marL="0" indent="0">
              <a:buNone/>
            </a:pPr>
            <a:r>
              <a:rPr lang="hr-HR" b="1" dirty="0"/>
              <a:t> U utorak  je otpjevala dvije  pjesme više. </a:t>
            </a:r>
          </a:p>
          <a:p>
            <a:pPr marL="0" indent="0">
              <a:buNone/>
            </a:pPr>
            <a:r>
              <a:rPr lang="hr-HR" dirty="0"/>
              <a:t>Koliko je pjesmama žabica otpjevala u utorak?</a:t>
            </a:r>
          </a:p>
          <a:p>
            <a:pPr marL="0" indent="0">
              <a:buNone/>
            </a:pPr>
            <a:r>
              <a:rPr lang="hr-HR" dirty="0"/>
              <a:t>Koliko  je pjesmama zajedno otpjevala u ta dva dana?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i="1" dirty="0"/>
              <a:t>Zadatke će rješavati tvoji prijatelji kad se vratimo na nastavu nakon praznika.</a:t>
            </a:r>
            <a:r>
              <a:rPr lang="hr-HR" dirty="0"/>
              <a:t> </a:t>
            </a:r>
          </a:p>
          <a:p>
            <a:pPr marL="0" indent="0">
              <a:buNone/>
            </a:pPr>
            <a:endParaRPr lang="hr-BA" sz="22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r-Latn-RS" dirty="0"/>
              <a:t>6.4.2021.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89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298</Words>
  <Application>Microsoft Office PowerPoint</Application>
  <PresentationFormat>Široki zaslon</PresentationFormat>
  <Paragraphs>55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Tema sustava Office</vt:lpstr>
      <vt:lpstr>Tema sustava Office</vt:lpstr>
      <vt:lpstr>eTwinning projekt HRVATSKA BAJKOVINCA Bajka:  ŽABICA DJEVOJKA zadaci za 1.razred</vt:lpstr>
      <vt:lpstr>1. ZADATAK </vt:lpstr>
      <vt:lpstr>2. ZADATAK </vt:lpstr>
      <vt:lpstr>3. ZADATAK   -  VJEŽBA KUHANJA </vt:lpstr>
      <vt:lpstr>4. ZADATAK    PONOVIMO GRADIVO PRIRODE I DRUŠTVA</vt:lpstr>
      <vt:lpstr>5. ZADATAK  -  VJEŽBA PISANJA</vt:lpstr>
      <vt:lpstr>6. ZADATAK   VJEŽBAMO MATEMATIKU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1.E 1. ZIMSKA PONAVLJALICA</dc:title>
  <dc:creator>Petrunjela Krajacic</dc:creator>
  <cp:lastModifiedBy>Petrunjela Krajacic</cp:lastModifiedBy>
  <cp:revision>4</cp:revision>
  <dcterms:created xsi:type="dcterms:W3CDTF">2021-01-04T07:30:16Z</dcterms:created>
  <dcterms:modified xsi:type="dcterms:W3CDTF">2021-04-07T09:29:00Z</dcterms:modified>
</cp:coreProperties>
</file>