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9" r:id="rId5"/>
    <p:sldId id="26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72" r:id="rId17"/>
    <p:sldId id="284" r:id="rId18"/>
    <p:sldId id="285" r:id="rId19"/>
    <p:sldId id="258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780-FD3F-4EE3-83A8-546AF281ABA1}" type="datetimeFigureOut">
              <a:rPr lang="sk-SK" smtClean="0"/>
              <a:pPr/>
              <a:t>06.03.2019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FFF-FAE1-4C1E-9AEF-11CBF672484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646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780-FD3F-4EE3-83A8-546AF281ABA1}" type="datetimeFigureOut">
              <a:rPr lang="sk-SK" smtClean="0"/>
              <a:pPr/>
              <a:t>06.03.2019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FFF-FAE1-4C1E-9AEF-11CBF672484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0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780-FD3F-4EE3-83A8-546AF281ABA1}" type="datetimeFigureOut">
              <a:rPr lang="sk-SK" smtClean="0"/>
              <a:pPr/>
              <a:t>06.03.2019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FFF-FAE1-4C1E-9AEF-11CBF672484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705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780-FD3F-4EE3-83A8-546AF281ABA1}" type="datetimeFigureOut">
              <a:rPr lang="sk-SK" smtClean="0"/>
              <a:pPr/>
              <a:t>06.03.2019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FFF-FAE1-4C1E-9AEF-11CBF672484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256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780-FD3F-4EE3-83A8-546AF281ABA1}" type="datetimeFigureOut">
              <a:rPr lang="sk-SK" smtClean="0"/>
              <a:pPr/>
              <a:t>06.03.2019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FFF-FAE1-4C1E-9AEF-11CBF672484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244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780-FD3F-4EE3-83A8-546AF281ABA1}" type="datetimeFigureOut">
              <a:rPr lang="sk-SK" smtClean="0"/>
              <a:pPr/>
              <a:t>06.03.2019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FFF-FAE1-4C1E-9AEF-11CBF672484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641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780-FD3F-4EE3-83A8-546AF281ABA1}" type="datetimeFigureOut">
              <a:rPr lang="sk-SK" smtClean="0"/>
              <a:pPr/>
              <a:t>06.03.2019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FFF-FAE1-4C1E-9AEF-11CBF672484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953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780-FD3F-4EE3-83A8-546AF281ABA1}" type="datetimeFigureOut">
              <a:rPr lang="sk-SK" smtClean="0"/>
              <a:pPr/>
              <a:t>06.03.2019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FFF-FAE1-4C1E-9AEF-11CBF672484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032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780-FD3F-4EE3-83A8-546AF281ABA1}" type="datetimeFigureOut">
              <a:rPr lang="sk-SK" smtClean="0"/>
              <a:pPr/>
              <a:t>06.03.2019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FFF-FAE1-4C1E-9AEF-11CBF672484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572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780-FD3F-4EE3-83A8-546AF281ABA1}" type="datetimeFigureOut">
              <a:rPr lang="sk-SK" smtClean="0"/>
              <a:pPr/>
              <a:t>06.03.2019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FFF-FAE1-4C1E-9AEF-11CBF672484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884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780-FD3F-4EE3-83A8-546AF281ABA1}" type="datetimeFigureOut">
              <a:rPr lang="sk-SK" smtClean="0"/>
              <a:pPr/>
              <a:t>06.03.2019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FFF-FAE1-4C1E-9AEF-11CBF672484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248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D780-FD3F-4EE3-83A8-546AF281ABA1}" type="datetimeFigureOut">
              <a:rPr lang="sk-SK" smtClean="0"/>
              <a:pPr/>
              <a:t>06.03.2019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20FFF-FAE1-4C1E-9AEF-11CBF672484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89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Slovakia</a:t>
            </a:r>
            <a:endParaRPr lang="sk-SK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 smtClean="0"/>
              <a:t>Slovakia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018690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haroni" pitchFamily="2" charset="-79"/>
                <a:cs typeface="Aharoni" pitchFamily="2" charset="-79"/>
              </a:rPr>
              <a:t>PIENINY NATIONAL PARK</a:t>
            </a:r>
            <a:endParaRPr lang="sk-SK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4" y="2272938"/>
            <a:ext cx="3045414" cy="25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77" y="1418385"/>
            <a:ext cx="3308852" cy="210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08" y="3813757"/>
            <a:ext cx="3491880" cy="278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r="951"/>
          <a:stretch/>
        </p:blipFill>
        <p:spPr bwMode="auto">
          <a:xfrm>
            <a:off x="628650" y="418011"/>
            <a:ext cx="7966710" cy="59958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627017"/>
            <a:ext cx="7587887" cy="48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Ochtinská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Aragonite </a:t>
            </a:r>
            <a:r>
              <a:rPr lang="sk-SK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Cave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9" y="1815738"/>
            <a:ext cx="7511142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33168"/>
            <a:ext cx="6315376" cy="393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87824" y="544522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Belianska </a:t>
            </a:r>
            <a:r>
              <a:rPr lang="sk-SK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Cave</a:t>
            </a:r>
            <a:endParaRPr lang="sk-S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21334"/>
            <a:ext cx="4611189" cy="342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76" y="1616386"/>
            <a:ext cx="4493623" cy="34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74766" y="418010"/>
            <a:ext cx="49769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i="1" dirty="0" smtClean="0"/>
              <a:t>DUNAJ – DANUBE </a:t>
            </a:r>
            <a:r>
              <a:rPr lang="sk-SK" sz="2800" b="1" dirty="0" err="1" smtClean="0"/>
              <a:t>is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the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biggest</a:t>
            </a:r>
            <a:r>
              <a:rPr lang="sk-SK" sz="2800" b="1" dirty="0" smtClean="0"/>
              <a:t> and </a:t>
            </a:r>
            <a:r>
              <a:rPr lang="sk-SK" sz="2800" b="1" dirty="0" err="1" smtClean="0"/>
              <a:t>the</a:t>
            </a:r>
            <a:r>
              <a:rPr lang="sk-SK" sz="2800" b="1" dirty="0" smtClean="0"/>
              <a:t> most </a:t>
            </a:r>
            <a:r>
              <a:rPr lang="sk-SK" sz="2800" b="1" dirty="0" err="1" smtClean="0"/>
              <a:t>important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river</a:t>
            </a:r>
            <a:r>
              <a:rPr lang="sk-SK" sz="2800" b="1" dirty="0" smtClean="0"/>
              <a:t> </a:t>
            </a:r>
            <a:endParaRPr lang="sk-SK" sz="2800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 err="1" smtClean="0"/>
              <a:t>Cultural</a:t>
            </a:r>
            <a:r>
              <a:rPr lang="sk-SK" b="1" i="1" u="sng" dirty="0" smtClean="0"/>
              <a:t> and </a:t>
            </a:r>
            <a:r>
              <a:rPr lang="sk-SK" b="1" i="1" u="sng" dirty="0" err="1" smtClean="0"/>
              <a:t>historical</a:t>
            </a:r>
            <a:r>
              <a:rPr lang="sk-SK" b="1" i="1" u="sng" dirty="0" smtClean="0"/>
              <a:t> </a:t>
            </a:r>
            <a:r>
              <a:rPr lang="sk-SK" b="1" i="1" u="sng" dirty="0" err="1" smtClean="0"/>
              <a:t>monuments</a:t>
            </a:r>
            <a:r>
              <a:rPr lang="sk-SK" b="1" i="1" u="sng" dirty="0" smtClean="0"/>
              <a:t>  </a:t>
            </a:r>
            <a:endParaRPr lang="sk-SK" b="1" i="1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err="1" smtClean="0"/>
              <a:t>Mining</a:t>
            </a:r>
            <a:r>
              <a:rPr lang="sk-SK" i="1" dirty="0" smtClean="0"/>
              <a:t> </a:t>
            </a:r>
            <a:r>
              <a:rPr lang="sk-SK" i="1" dirty="0" err="1" smtClean="0"/>
              <a:t>town</a:t>
            </a:r>
            <a:r>
              <a:rPr lang="sk-SK" i="1" dirty="0" smtClean="0"/>
              <a:t> </a:t>
            </a:r>
            <a:r>
              <a:rPr lang="sk-SK" i="1" dirty="0"/>
              <a:t>Banská Štiavnica, Bardejov, </a:t>
            </a:r>
            <a:r>
              <a:rPr lang="sk-SK" i="1" dirty="0" smtClean="0"/>
              <a:t>Spiš </a:t>
            </a:r>
            <a:r>
              <a:rPr lang="sk-SK" i="1" dirty="0" err="1" smtClean="0"/>
              <a:t>castle</a:t>
            </a:r>
            <a:r>
              <a:rPr lang="sk-SK" i="1" dirty="0" smtClean="0"/>
              <a:t>, </a:t>
            </a:r>
            <a:r>
              <a:rPr lang="sk-SK" i="1" dirty="0" err="1" smtClean="0"/>
              <a:t>Vlkolínec</a:t>
            </a:r>
            <a:r>
              <a:rPr lang="sk-SK" i="1" dirty="0" smtClean="0"/>
              <a:t> folk </a:t>
            </a:r>
            <a:r>
              <a:rPr lang="sk-SK" i="1" dirty="0" err="1" smtClean="0"/>
              <a:t>village</a:t>
            </a:r>
            <a:r>
              <a:rPr lang="sk-SK" i="1" dirty="0" smtClean="0"/>
              <a:t>, </a:t>
            </a:r>
            <a:r>
              <a:rPr lang="sk-SK" i="1" dirty="0" err="1" smtClean="0"/>
              <a:t>Carpathian</a:t>
            </a:r>
            <a:r>
              <a:rPr lang="sk-SK" i="1" dirty="0" smtClean="0"/>
              <a:t>  </a:t>
            </a:r>
            <a:r>
              <a:rPr lang="sk-SK" i="1" dirty="0" err="1" smtClean="0"/>
              <a:t>forests</a:t>
            </a:r>
            <a:r>
              <a:rPr lang="sk-SK" i="1" dirty="0" smtClean="0"/>
              <a:t>, </a:t>
            </a:r>
            <a:r>
              <a:rPr lang="sk-SK" i="1" dirty="0" err="1" smtClean="0"/>
              <a:t>town</a:t>
            </a:r>
            <a:r>
              <a:rPr lang="sk-SK" i="1" dirty="0" smtClean="0"/>
              <a:t> Kežmarok</a:t>
            </a:r>
            <a:r>
              <a:rPr lang="sk-SK" dirty="0" smtClean="0"/>
              <a:t> and </a:t>
            </a:r>
            <a:r>
              <a:rPr lang="sk-SK" dirty="0" err="1" smtClean="0"/>
              <a:t>others</a:t>
            </a:r>
            <a:r>
              <a:rPr lang="sk-SK" dirty="0" smtClean="0"/>
              <a:t> are </a:t>
            </a:r>
            <a:r>
              <a:rPr lang="sk-SK" dirty="0" err="1" smtClean="0"/>
              <a:t>included</a:t>
            </a:r>
            <a:r>
              <a:rPr lang="sk-SK" dirty="0" smtClean="0"/>
              <a:t> </a:t>
            </a:r>
            <a:r>
              <a:rPr lang="sk-SK" b="1" i="1" dirty="0" smtClean="0"/>
              <a:t>in </a:t>
            </a:r>
            <a:r>
              <a:rPr lang="sk-SK" b="1" i="1" dirty="0" err="1" smtClean="0"/>
              <a:t>the</a:t>
            </a:r>
            <a:r>
              <a:rPr lang="sk-SK" b="1" i="1" dirty="0" smtClean="0"/>
              <a:t> UNESCO </a:t>
            </a:r>
            <a:r>
              <a:rPr lang="sk-SK" b="1" i="1" dirty="0" err="1" smtClean="0"/>
              <a:t>World</a:t>
            </a:r>
            <a:r>
              <a:rPr lang="sk-SK" b="1" i="1" dirty="0" smtClean="0"/>
              <a:t> </a:t>
            </a:r>
            <a:r>
              <a:rPr lang="sk-SK" b="1" i="1" dirty="0" err="1" smtClean="0"/>
              <a:t>Heritage</a:t>
            </a:r>
            <a:r>
              <a:rPr lang="sk-SK" b="1" i="1" dirty="0" smtClean="0"/>
              <a:t> List. </a:t>
            </a:r>
          </a:p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042" y="4323917"/>
            <a:ext cx="3114675" cy="175476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6109" y="4323917"/>
            <a:ext cx="3619500" cy="16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27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Slovakia SPAS </a:t>
            </a:r>
            <a:r>
              <a:rPr lang="sk-SK" sz="1600" b="1" dirty="0" smtClean="0"/>
              <a:t> -</a:t>
            </a:r>
            <a:r>
              <a:rPr lang="sk-SK" sz="1600" b="1" dirty="0" err="1" smtClean="0"/>
              <a:t>There</a:t>
            </a:r>
            <a:r>
              <a:rPr lang="sk-SK" sz="1600" b="1" dirty="0" smtClean="0"/>
              <a:t> are a </a:t>
            </a:r>
            <a:r>
              <a:rPr lang="sk-SK" sz="1600" b="1" dirty="0" err="1" smtClean="0"/>
              <a:t>lot</a:t>
            </a:r>
            <a:r>
              <a:rPr lang="sk-SK" sz="1600" b="1" dirty="0" smtClean="0"/>
              <a:t> of </a:t>
            </a:r>
            <a:r>
              <a:rPr lang="sk-SK" sz="1600" b="1" dirty="0" err="1" smtClean="0"/>
              <a:t>thermal</a:t>
            </a:r>
            <a:r>
              <a:rPr lang="sk-SK" sz="1600" b="1" dirty="0" smtClean="0"/>
              <a:t> spas in Slovakia, for </a:t>
            </a:r>
            <a:r>
              <a:rPr lang="sk-SK" sz="1600" b="1" dirty="0" err="1" smtClean="0"/>
              <a:t>example</a:t>
            </a:r>
            <a:r>
              <a:rPr lang="sk-SK" sz="1600" b="1" dirty="0" smtClean="0"/>
              <a:t>, </a:t>
            </a:r>
            <a:r>
              <a:rPr lang="sk-SK" sz="1600" b="1" dirty="0" err="1" smtClean="0"/>
              <a:t>Piestany</a:t>
            </a:r>
            <a:r>
              <a:rPr lang="sk-SK" sz="1600" b="1" dirty="0" smtClean="0"/>
              <a:t>, Dudince, Sliač, Bardejov.</a:t>
            </a:r>
            <a:endParaRPr lang="sk-SK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" y="1933304"/>
            <a:ext cx="3441246" cy="200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9" y="4186263"/>
            <a:ext cx="3553098" cy="26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45" y="1619795"/>
            <a:ext cx="3800552" cy="252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86" y="4253508"/>
            <a:ext cx="3302685" cy="238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/>
              <a:t>Fauna in Slovakia</a:t>
            </a:r>
            <a:endParaRPr lang="sk-SK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FAUNA –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a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plants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Slovakia,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smtClean="0"/>
              <a:t>squirrel, fox, wild boar, lynx, wolf, bear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b="1" i="1" dirty="0" smtClean="0"/>
              <a:t>deer, roe deer, fallow deer, mouflon</a:t>
            </a:r>
            <a:r>
              <a:rPr lang="sk-SK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Slovakia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have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hunting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Birds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sk-SK" b="1" i="1" dirty="0" err="1" smtClean="0"/>
              <a:t>owl</a:t>
            </a:r>
            <a:r>
              <a:rPr lang="sk-SK" b="1" i="1" dirty="0" smtClean="0"/>
              <a:t>, </a:t>
            </a:r>
            <a:r>
              <a:rPr lang="sk-SK" b="1" i="1" dirty="0" err="1" smtClean="0"/>
              <a:t>grouse</a:t>
            </a:r>
            <a:r>
              <a:rPr lang="sk-SK" b="1" i="1" dirty="0" smtClean="0"/>
              <a:t>, </a:t>
            </a:r>
            <a:r>
              <a:rPr lang="sk-SK" b="1" i="1" dirty="0" err="1" smtClean="0"/>
              <a:t>buzzard</a:t>
            </a:r>
            <a:r>
              <a:rPr lang="sk-SK" b="1" dirty="0" smtClean="0"/>
              <a:t>, </a:t>
            </a:r>
            <a:r>
              <a:rPr lang="sk-SK" b="1" dirty="0" err="1" smtClean="0"/>
              <a:t>eagle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caves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a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bats</a:t>
            </a:r>
            <a:r>
              <a:rPr lang="sk-SK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symbols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Tatras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</a:t>
            </a:r>
            <a:r>
              <a:rPr lang="sk-SK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i="1" dirty="0" err="1" smtClean="0"/>
              <a:t>chamois</a:t>
            </a:r>
            <a:r>
              <a:rPr lang="sk-SK" b="1" i="1" dirty="0" smtClean="0"/>
              <a:t> and </a:t>
            </a:r>
            <a:r>
              <a:rPr lang="sk-SK" b="1" i="1" dirty="0" err="1" smtClean="0"/>
              <a:t>marmots</a:t>
            </a:r>
            <a:r>
              <a:rPr lang="sk-SK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sk-S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89" y="73220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01" y="258005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69" y="482295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295" y="2541656"/>
            <a:ext cx="7886700" cy="1325563"/>
          </a:xfrm>
        </p:spPr>
        <p:txBody>
          <a:bodyPr/>
          <a:lstStyle/>
          <a:p>
            <a:r>
              <a:rPr lang="sk-SK" b="1" dirty="0" err="1" smtClean="0">
                <a:latin typeface="+mn-lt"/>
              </a:rPr>
              <a:t>Thank</a:t>
            </a:r>
            <a:r>
              <a:rPr lang="sk-SK" b="1" dirty="0" smtClean="0">
                <a:latin typeface="+mn-lt"/>
              </a:rPr>
              <a:t> </a:t>
            </a:r>
            <a:r>
              <a:rPr lang="sk-SK" b="1" dirty="0" err="1" smtClean="0">
                <a:latin typeface="+mn-lt"/>
              </a:rPr>
              <a:t>You</a:t>
            </a:r>
            <a:r>
              <a:rPr lang="sk-SK" b="1" dirty="0" smtClean="0">
                <a:latin typeface="+mn-lt"/>
              </a:rPr>
              <a:t> </a:t>
            </a:r>
            <a:r>
              <a:rPr lang="sk-SK" b="1" dirty="0" err="1" smtClean="0">
                <a:latin typeface="+mn-lt"/>
              </a:rPr>
              <a:t>for</a:t>
            </a:r>
            <a:r>
              <a:rPr lang="sk-SK" b="1" dirty="0" smtClean="0">
                <a:latin typeface="+mn-lt"/>
              </a:rPr>
              <a:t> </a:t>
            </a:r>
            <a:r>
              <a:rPr lang="sk-SK" b="1" dirty="0" err="1" smtClean="0">
                <a:latin typeface="+mn-lt"/>
              </a:rPr>
              <a:t>Your</a:t>
            </a:r>
            <a:r>
              <a:rPr lang="sk-SK" b="1" dirty="0" smtClean="0">
                <a:latin typeface="+mn-lt"/>
              </a:rPr>
              <a:t> </a:t>
            </a:r>
            <a:r>
              <a:rPr lang="sk-SK" b="1" dirty="0" err="1" smtClean="0">
                <a:latin typeface="+mn-lt"/>
              </a:rPr>
              <a:t>attention</a:t>
            </a:r>
            <a:endParaRPr lang="sk-SK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218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latin typeface="Algerian" pitchFamily="82" charset="0"/>
                <a:cs typeface="Aharoni" pitchFamily="2" charset="-79"/>
              </a:rPr>
              <a:t>                Slovakia</a:t>
            </a:r>
            <a:endParaRPr lang="sk-SK" b="1" i="1" dirty="0">
              <a:latin typeface="Algerian" pitchFamily="82" charset="0"/>
              <a:cs typeface="Aharoni" pitchFamily="2" charset="-79"/>
            </a:endParaRPr>
          </a:p>
        </p:txBody>
      </p:sp>
      <p:pic>
        <p:nvPicPr>
          <p:cNvPr id="4" name="Picture 2" descr="http://files.johnnyfinland.webnode.sk/200000697-2229a23236-public/Sn%C3%ADmk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Slovakia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sz="3200" b="1" dirty="0" err="1"/>
              <a:t>Official</a:t>
            </a:r>
            <a:r>
              <a:rPr lang="sk-SK" sz="3200" b="1" dirty="0"/>
              <a:t> </a:t>
            </a:r>
            <a:r>
              <a:rPr lang="sk-SK" sz="3200" b="1" dirty="0" err="1"/>
              <a:t>name</a:t>
            </a:r>
            <a:r>
              <a:rPr lang="sk-SK" sz="3200" b="1" dirty="0"/>
              <a:t>: </a:t>
            </a:r>
            <a:r>
              <a:rPr lang="sk-SK" sz="3200" dirty="0" err="1" smtClean="0"/>
              <a:t>the</a:t>
            </a:r>
            <a:r>
              <a:rPr lang="sk-SK" sz="3200" b="1" dirty="0" smtClean="0"/>
              <a:t> </a:t>
            </a:r>
            <a:r>
              <a:rPr lang="sk-SK" sz="3200" dirty="0" smtClean="0"/>
              <a:t>Slovak </a:t>
            </a:r>
            <a:r>
              <a:rPr lang="sk-SK" sz="3200" dirty="0" err="1"/>
              <a:t>Republic</a:t>
            </a:r>
            <a:r>
              <a:rPr lang="sk-SK" sz="3200" dirty="0"/>
              <a:t> (SR</a:t>
            </a:r>
            <a:r>
              <a:rPr lang="sk-SK" sz="3200" dirty="0" smtClean="0"/>
              <a:t>)</a:t>
            </a:r>
            <a:r>
              <a:rPr lang="sk-SK" sz="3200" dirty="0"/>
              <a:t/>
            </a:r>
            <a:br>
              <a:rPr lang="sk-SK" sz="3200" dirty="0"/>
            </a:br>
            <a:r>
              <a:rPr lang="sk-SK" sz="3200" b="1" dirty="0"/>
              <a:t>State </a:t>
            </a:r>
            <a:r>
              <a:rPr lang="sk-SK" sz="3200" b="1" dirty="0" err="1"/>
              <a:t>formation</a:t>
            </a:r>
            <a:r>
              <a:rPr lang="sk-SK" sz="3200" b="1" dirty="0"/>
              <a:t> </a:t>
            </a:r>
            <a:r>
              <a:rPr lang="sk-SK" sz="3200" b="1" dirty="0" err="1"/>
              <a:t>date</a:t>
            </a:r>
            <a:r>
              <a:rPr lang="sk-SK" sz="3200" b="1" dirty="0"/>
              <a:t>: </a:t>
            </a:r>
            <a:r>
              <a:rPr lang="sk-SK" sz="3200" dirty="0"/>
              <a:t>1 </a:t>
            </a:r>
            <a:r>
              <a:rPr lang="sk-SK" sz="3200" dirty="0" err="1"/>
              <a:t>January</a:t>
            </a:r>
            <a:r>
              <a:rPr lang="sk-SK" sz="3200" dirty="0"/>
              <a:t> 1993 </a:t>
            </a:r>
            <a:br>
              <a:rPr lang="sk-SK" sz="3200" dirty="0"/>
            </a:br>
            <a:r>
              <a:rPr lang="sk-SK" sz="3200" b="1" dirty="0"/>
              <a:t>State </a:t>
            </a:r>
            <a:r>
              <a:rPr lang="sk-SK" sz="3200" b="1" dirty="0" err="1"/>
              <a:t>system</a:t>
            </a:r>
            <a:r>
              <a:rPr lang="sk-SK" sz="3200" b="1" dirty="0"/>
              <a:t>: </a:t>
            </a:r>
            <a:r>
              <a:rPr lang="sk-SK" sz="3200" dirty="0" err="1"/>
              <a:t>republic</a:t>
            </a:r>
            <a:r>
              <a:rPr lang="sk-SK" sz="3200" dirty="0"/>
              <a:t/>
            </a:r>
            <a:br>
              <a:rPr lang="sk-SK" sz="3200" dirty="0"/>
            </a:br>
            <a:r>
              <a:rPr lang="sk-SK" sz="3200" b="1" dirty="0" err="1"/>
              <a:t>Political</a:t>
            </a:r>
            <a:r>
              <a:rPr lang="sk-SK" sz="3200" b="1" dirty="0"/>
              <a:t> </a:t>
            </a:r>
            <a:r>
              <a:rPr lang="sk-SK" sz="3200" b="1" dirty="0" err="1"/>
              <a:t>system</a:t>
            </a:r>
            <a:r>
              <a:rPr lang="sk-SK" sz="3200" b="1" dirty="0"/>
              <a:t>: </a:t>
            </a:r>
            <a:r>
              <a:rPr lang="sk-SK" sz="3200" dirty="0" err="1"/>
              <a:t>parliamentary</a:t>
            </a:r>
            <a:r>
              <a:rPr lang="sk-SK" sz="3200" dirty="0"/>
              <a:t> </a:t>
            </a:r>
            <a:r>
              <a:rPr lang="sk-SK" sz="3200" dirty="0" err="1"/>
              <a:t>democracy</a:t>
            </a:r>
            <a:r>
              <a:rPr lang="sk-SK" sz="3200" dirty="0"/>
              <a:t> </a:t>
            </a:r>
            <a:r>
              <a:rPr lang="sk-SK" sz="3200" dirty="0" err="1" smtClean="0"/>
              <a:t>Head</a:t>
            </a:r>
            <a:r>
              <a:rPr lang="sk-SK" sz="3200" dirty="0" smtClean="0"/>
              <a:t> of state: </a:t>
            </a:r>
            <a:r>
              <a:rPr lang="sk-SK" sz="3200" b="1" dirty="0" err="1" smtClean="0"/>
              <a:t>President</a:t>
            </a:r>
            <a:r>
              <a:rPr lang="sk-SK" sz="3200" dirty="0"/>
              <a:t/>
            </a:r>
            <a:br>
              <a:rPr lang="sk-SK" sz="3200" dirty="0"/>
            </a:br>
            <a:r>
              <a:rPr lang="sk-SK" sz="3200" b="1" dirty="0" smtClean="0"/>
              <a:t>State </a:t>
            </a:r>
            <a:r>
              <a:rPr lang="sk-SK" sz="3200" b="1" dirty="0" err="1"/>
              <a:t>symbols</a:t>
            </a:r>
            <a:r>
              <a:rPr lang="sk-SK" sz="3200" b="1" dirty="0"/>
              <a:t>: </a:t>
            </a:r>
            <a:r>
              <a:rPr lang="sk-SK" sz="3200" dirty="0" err="1"/>
              <a:t>national</a:t>
            </a:r>
            <a:r>
              <a:rPr lang="sk-SK" sz="3200" dirty="0"/>
              <a:t> </a:t>
            </a:r>
            <a:r>
              <a:rPr lang="sk-SK" sz="3200" dirty="0" err="1"/>
              <a:t>coat</a:t>
            </a:r>
            <a:r>
              <a:rPr lang="sk-SK" sz="3200" dirty="0"/>
              <a:t> of </a:t>
            </a:r>
            <a:r>
              <a:rPr lang="sk-SK" sz="3200" dirty="0" err="1"/>
              <a:t>arms</a:t>
            </a:r>
            <a:r>
              <a:rPr lang="sk-SK" sz="3200" dirty="0"/>
              <a:t>/</a:t>
            </a:r>
            <a:r>
              <a:rPr lang="sk-SK" sz="3200" dirty="0" err="1"/>
              <a:t>emblem</a:t>
            </a:r>
            <a:r>
              <a:rPr lang="sk-SK" sz="3200" dirty="0"/>
              <a:t>, </a:t>
            </a:r>
            <a:r>
              <a:rPr lang="sk-SK" sz="3200" dirty="0" err="1"/>
              <a:t>national</a:t>
            </a:r>
            <a:r>
              <a:rPr lang="sk-SK" sz="3200" dirty="0"/>
              <a:t> </a:t>
            </a:r>
            <a:r>
              <a:rPr lang="sk-SK" sz="3200" dirty="0" err="1"/>
              <a:t>flag</a:t>
            </a:r>
            <a:r>
              <a:rPr lang="sk-SK" sz="3200" dirty="0"/>
              <a:t>, state </a:t>
            </a:r>
            <a:r>
              <a:rPr lang="sk-SK" sz="3200" dirty="0" err="1"/>
              <a:t>seal</a:t>
            </a:r>
            <a:r>
              <a:rPr lang="sk-SK" sz="3200" dirty="0"/>
              <a:t> and </a:t>
            </a:r>
            <a:r>
              <a:rPr lang="sk-SK" sz="3200" dirty="0" err="1"/>
              <a:t>national</a:t>
            </a:r>
            <a:r>
              <a:rPr lang="sk-SK" sz="3200" dirty="0"/>
              <a:t> </a:t>
            </a:r>
            <a:r>
              <a:rPr lang="sk-SK" sz="3200" dirty="0" err="1"/>
              <a:t>anthem</a:t>
            </a:r>
            <a:r>
              <a:rPr lang="sk-SK" sz="3200" dirty="0"/>
              <a:t> „Nad Tatrou sa blýska</a:t>
            </a:r>
            <a:r>
              <a:rPr lang="sk-SK" dirty="0"/>
              <a:t>“</a:t>
            </a:r>
          </a:p>
        </p:txBody>
      </p:sp>
      <p:sp>
        <p:nvSpPr>
          <p:cNvPr id="4" name="AutoShape 2" descr="Výsledok vyhľadávania obrázkov pre dopyt slovakia"/>
          <p:cNvSpPr>
            <a:spLocks noChangeAspect="1" noChangeArrowheads="1"/>
          </p:cNvSpPr>
          <p:nvPr/>
        </p:nvSpPr>
        <p:spPr bwMode="auto">
          <a:xfrm>
            <a:off x="155575" y="-639763"/>
            <a:ext cx="23812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7742"/>
            <a:ext cx="3535680" cy="16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4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Slovakia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b="1" dirty="0" smtClean="0"/>
              <a:t>A</a:t>
            </a:r>
            <a:r>
              <a:rPr lang="en-US" b="1" dirty="0" err="1" smtClean="0"/>
              <a:t>rea</a:t>
            </a:r>
            <a:r>
              <a:rPr lang="en-US" b="1" dirty="0"/>
              <a:t>:  </a:t>
            </a:r>
            <a:r>
              <a:rPr lang="en-US" dirty="0"/>
              <a:t>49 035 km</a:t>
            </a:r>
            <a:r>
              <a:rPr lang="en-US" baseline="30000" dirty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Location: </a:t>
            </a:r>
            <a:r>
              <a:rPr lang="en-US" dirty="0"/>
              <a:t>Central Europe (17° – 22° E, 47° – 49° N</a:t>
            </a:r>
            <a:r>
              <a:rPr lang="en-US" dirty="0" smtClean="0"/>
              <a:t>)</a:t>
            </a:r>
            <a:endParaRPr lang="sk-SK" dirty="0" smtClean="0"/>
          </a:p>
          <a:p>
            <a:pPr>
              <a:lnSpc>
                <a:spcPct val="100000"/>
              </a:lnSpc>
            </a:pPr>
            <a:r>
              <a:rPr lang="sk-SK" b="1" dirty="0" err="1"/>
              <a:t>Border</a:t>
            </a:r>
            <a:r>
              <a:rPr lang="sk-SK" b="1" dirty="0"/>
              <a:t> </a:t>
            </a:r>
            <a:r>
              <a:rPr lang="sk-SK" b="1" dirty="0" err="1"/>
              <a:t>countries</a:t>
            </a:r>
            <a:r>
              <a:rPr lang="sk-SK" b="1" dirty="0"/>
              <a:t>: </a:t>
            </a:r>
            <a:r>
              <a:rPr lang="sk-SK" dirty="0" err="1"/>
              <a:t>Hungary</a:t>
            </a:r>
            <a:r>
              <a:rPr lang="sk-SK" dirty="0"/>
              <a:t> (654.8 km), </a:t>
            </a:r>
            <a:r>
              <a:rPr lang="sk-SK" dirty="0" err="1"/>
              <a:t>Poland</a:t>
            </a:r>
            <a:r>
              <a:rPr lang="sk-SK" dirty="0"/>
              <a:t> (541.1 km),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Czech</a:t>
            </a:r>
            <a:r>
              <a:rPr lang="sk-SK" dirty="0"/>
              <a:t> </a:t>
            </a:r>
            <a:r>
              <a:rPr lang="sk-SK" dirty="0" err="1"/>
              <a:t>Republic</a:t>
            </a:r>
            <a:r>
              <a:rPr lang="sk-SK" dirty="0"/>
              <a:t> (251.8 km), </a:t>
            </a:r>
            <a:r>
              <a:rPr lang="sk-SK" dirty="0" err="1"/>
              <a:t>Austria</a:t>
            </a:r>
            <a:r>
              <a:rPr lang="sk-SK" dirty="0"/>
              <a:t> (106.7 km), </a:t>
            </a:r>
            <a:r>
              <a:rPr lang="sk-SK" dirty="0" err="1"/>
              <a:t>Ukraine</a:t>
            </a:r>
            <a:r>
              <a:rPr lang="sk-SK" dirty="0"/>
              <a:t> (97.8 km</a:t>
            </a:r>
            <a:r>
              <a:rPr lang="sk-SK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b="1" dirty="0"/>
              <a:t>Capital city</a:t>
            </a:r>
            <a:r>
              <a:rPr lang="en-US" dirty="0"/>
              <a:t>: </a:t>
            </a:r>
            <a:r>
              <a:rPr lang="en-US" dirty="0" smtClean="0"/>
              <a:t>Bratislava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Population</a:t>
            </a:r>
            <a:r>
              <a:rPr lang="en-US" dirty="0"/>
              <a:t>: 5 412 008 </a:t>
            </a:r>
            <a:endParaRPr lang="sk-SK" dirty="0" smtClean="0"/>
          </a:p>
          <a:p>
            <a:pPr>
              <a:lnSpc>
                <a:spcPct val="100000"/>
              </a:lnSpc>
            </a:pPr>
            <a:r>
              <a:rPr lang="sk-SK" b="1" dirty="0" err="1"/>
              <a:t>Official</a:t>
            </a:r>
            <a:r>
              <a:rPr lang="sk-SK" b="1" dirty="0"/>
              <a:t> </a:t>
            </a:r>
            <a:r>
              <a:rPr lang="sk-SK" b="1" dirty="0" err="1"/>
              <a:t>language</a:t>
            </a:r>
            <a:r>
              <a:rPr lang="sk-SK" b="1" dirty="0"/>
              <a:t>:</a:t>
            </a:r>
            <a:r>
              <a:rPr lang="sk-SK" dirty="0"/>
              <a:t> Slovak 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3955" y="4073235"/>
            <a:ext cx="4031671" cy="247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8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u="sng" dirty="0"/>
              <a:t/>
            </a:r>
            <a:br>
              <a:rPr lang="sk-SK" sz="2800" b="1" u="sng" dirty="0"/>
            </a:br>
            <a:r>
              <a:rPr lang="sk-SK" sz="2800" b="1" i="1" dirty="0" err="1">
                <a:latin typeface="Aharoni" pitchFamily="2" charset="-79"/>
                <a:cs typeface="Aharoni" pitchFamily="2" charset="-79"/>
              </a:rPr>
              <a:t>Natural</a:t>
            </a:r>
            <a:r>
              <a:rPr lang="sk-SK" sz="2800" b="1" i="1" dirty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2800" b="1" i="1" dirty="0" err="1">
                <a:latin typeface="Aharoni" pitchFamily="2" charset="-79"/>
                <a:cs typeface="Aharoni" pitchFamily="2" charset="-79"/>
              </a:rPr>
              <a:t>conditions</a:t>
            </a:r>
            <a:r>
              <a:rPr lang="sk-SK" sz="2800" b="1" i="1" dirty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2800" b="1" i="1" dirty="0" err="1">
                <a:latin typeface="Aharoni" pitchFamily="2" charset="-79"/>
                <a:cs typeface="Aharoni" pitchFamily="2" charset="-79"/>
              </a:rPr>
              <a:t>for</a:t>
            </a:r>
            <a:r>
              <a:rPr lang="sk-SK" sz="2800" b="1" i="1" dirty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2800" b="1" i="1" dirty="0" err="1">
                <a:latin typeface="Aharoni" pitchFamily="2" charset="-79"/>
                <a:cs typeface="Aharoni" pitchFamily="2" charset="-79"/>
              </a:rPr>
              <a:t>tourism</a:t>
            </a:r>
            <a:r>
              <a:rPr lang="sk-SK" sz="2800" b="1" i="1" dirty="0">
                <a:latin typeface="Aharoni" pitchFamily="2" charset="-79"/>
                <a:cs typeface="Aharoni" pitchFamily="2" charset="-79"/>
              </a:rPr>
              <a:t> in Slovakia </a:t>
            </a:r>
            <a:endParaRPr lang="sk-SK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b="1" dirty="0" err="1" smtClean="0"/>
              <a:t>There</a:t>
            </a:r>
            <a:r>
              <a:rPr lang="sk-SK" b="1" dirty="0" smtClean="0"/>
              <a:t> are a </a:t>
            </a:r>
            <a:r>
              <a:rPr lang="sk-SK" b="1" dirty="0" err="1" smtClean="0"/>
              <a:t>lot</a:t>
            </a:r>
            <a:r>
              <a:rPr lang="sk-SK" b="1" dirty="0" smtClean="0"/>
              <a:t> of </a:t>
            </a:r>
            <a:r>
              <a:rPr lang="sk-SK" b="1" dirty="0" err="1" smtClean="0"/>
              <a:t>caves</a:t>
            </a:r>
            <a:r>
              <a:rPr lang="sk-SK" b="1" dirty="0" smtClean="0"/>
              <a:t>, </a:t>
            </a:r>
            <a:r>
              <a:rPr lang="sk-SK" b="1" dirty="0" err="1" smtClean="0"/>
              <a:t>mountains</a:t>
            </a:r>
            <a:r>
              <a:rPr lang="sk-SK" b="1" dirty="0" smtClean="0"/>
              <a:t>, </a:t>
            </a:r>
            <a:r>
              <a:rPr lang="sk-SK" b="1" dirty="0" err="1" smtClean="0"/>
              <a:t>hills</a:t>
            </a:r>
            <a:r>
              <a:rPr lang="sk-SK" b="1" dirty="0" smtClean="0"/>
              <a:t> and </a:t>
            </a:r>
            <a:r>
              <a:rPr lang="sk-SK" b="1" dirty="0" err="1" smtClean="0"/>
              <a:t>valleys</a:t>
            </a:r>
            <a:r>
              <a:rPr lang="sk-SK" b="1" dirty="0" smtClean="0"/>
              <a:t> on </a:t>
            </a:r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/>
              <a:t>territory</a:t>
            </a:r>
            <a:r>
              <a:rPr lang="sk-SK" b="1" dirty="0" smtClean="0"/>
              <a:t> of Slovakia</a:t>
            </a:r>
            <a:r>
              <a:rPr lang="sk-SK" i="1" dirty="0" smtClean="0"/>
              <a:t>. </a:t>
            </a:r>
            <a:endParaRPr lang="sk-SK" i="1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9576" y="1835956"/>
            <a:ext cx="2997777" cy="201901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1211" y="3683604"/>
            <a:ext cx="2914650" cy="213114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7043" y="4373681"/>
            <a:ext cx="2649681" cy="18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7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LOW TATRAS</a:t>
            </a:r>
            <a:endParaRPr lang="sk-SK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58538"/>
            <a:ext cx="8856616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ŠTIAVNICKÉ MOUNTAINS</a:t>
            </a:r>
            <a:endParaRPr lang="sk-SK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802673"/>
            <a:ext cx="3814354" cy="437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9" y="1854926"/>
            <a:ext cx="3984171" cy="440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61256"/>
            <a:ext cx="8005899" cy="559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i="1" dirty="0" smtClean="0">
                <a:latin typeface="Aharoni" pitchFamily="2" charset="-79"/>
                <a:cs typeface="Aharoni" pitchFamily="2" charset="-79"/>
              </a:rPr>
              <a:t>SLOVAK PARADISE NATIONAL         			PARK</a:t>
            </a:r>
            <a:endParaRPr lang="sk-SK" b="1" i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4" y="1718832"/>
            <a:ext cx="3312116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3710772"/>
            <a:ext cx="3474720" cy="276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1933303"/>
            <a:ext cx="3861299" cy="41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</TotalTime>
  <Words>203</Words>
  <Application>Microsoft Office PowerPoint</Application>
  <PresentationFormat>Prezentácia na obrazovke (4:3)</PresentationFormat>
  <Paragraphs>29</Paragraphs>
  <Slides>19</Slides>
  <Notes>0</Notes>
  <HiddenSlides>1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6" baseType="lpstr">
      <vt:lpstr>Aharoni</vt:lpstr>
      <vt:lpstr>Algerian</vt:lpstr>
      <vt:lpstr>Arial</vt:lpstr>
      <vt:lpstr>Calibri</vt:lpstr>
      <vt:lpstr>Calibri Light</vt:lpstr>
      <vt:lpstr>Times New Roman</vt:lpstr>
      <vt:lpstr>Motív Office</vt:lpstr>
      <vt:lpstr>Slovakia</vt:lpstr>
      <vt:lpstr>                Slovakia</vt:lpstr>
      <vt:lpstr>Slovakia </vt:lpstr>
      <vt:lpstr>Slovakia </vt:lpstr>
      <vt:lpstr> Natural conditions for tourism in Slovakia </vt:lpstr>
      <vt:lpstr>LOW TATRAS</vt:lpstr>
      <vt:lpstr>ŠTIAVNICKÉ MOUNTAINS</vt:lpstr>
      <vt:lpstr>Prezentácia programu PowerPoint</vt:lpstr>
      <vt:lpstr>SLOVAK PARADISE NATIONAL            PARK</vt:lpstr>
      <vt:lpstr>PIENINY NATIONAL PARK</vt:lpstr>
      <vt:lpstr>Prezentácia programu PowerPoint</vt:lpstr>
      <vt:lpstr>Prezentácia programu PowerPoint</vt:lpstr>
      <vt:lpstr> Ochtinská Aragonite Cave </vt:lpstr>
      <vt:lpstr>Prezentácia programu PowerPoint</vt:lpstr>
      <vt:lpstr>Prezentácia programu PowerPoint</vt:lpstr>
      <vt:lpstr>Cultural and historical monuments  </vt:lpstr>
      <vt:lpstr>Slovakia SPAS  -There are a lot of thermal spas in Slovakia, for example, Piestany, Dudince, Sliač, Bardejov.</vt:lpstr>
      <vt:lpstr>Fauna in Slovakia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Slovakia</dc:title>
  <dc:creator>Vladio</dc:creator>
  <cp:lastModifiedBy>Nera</cp:lastModifiedBy>
  <cp:revision>33</cp:revision>
  <dcterms:created xsi:type="dcterms:W3CDTF">2018-09-30T08:43:55Z</dcterms:created>
  <dcterms:modified xsi:type="dcterms:W3CDTF">2019-03-06T09:25:01Z</dcterms:modified>
</cp:coreProperties>
</file>