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2F3BEE-F790-4E7F-8D21-485C38D8E655}" v="1" dt="2022-05-21T00:18:53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>
        <p:scale>
          <a:sx n="60" d="100"/>
          <a:sy n="60" d="100"/>
        </p:scale>
        <p:origin x="138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ribeirovaz05@gmail.com" userId="f88ac6ad4fd43cfc" providerId="LiveId" clId="{F92F3BEE-F790-4E7F-8D21-485C38D8E655}"/>
    <pc:docChg chg="custSel modSld">
      <pc:chgData name="clararibeirovaz05@gmail.com" userId="f88ac6ad4fd43cfc" providerId="LiveId" clId="{F92F3BEE-F790-4E7F-8D21-485C38D8E655}" dt="2022-05-21T00:19:08.951" v="12" actId="1076"/>
      <pc:docMkLst>
        <pc:docMk/>
      </pc:docMkLst>
      <pc:sldChg chg="addSp delSp modSp mod">
        <pc:chgData name="clararibeirovaz05@gmail.com" userId="f88ac6ad4fd43cfc" providerId="LiveId" clId="{F92F3BEE-F790-4E7F-8D21-485C38D8E655}" dt="2022-05-21T00:19:08.951" v="12" actId="1076"/>
        <pc:sldMkLst>
          <pc:docMk/>
          <pc:sldMk cId="1385340420" sldId="257"/>
        </pc:sldMkLst>
        <pc:spChg chg="del mod">
          <ac:chgData name="clararibeirovaz05@gmail.com" userId="f88ac6ad4fd43cfc" providerId="LiveId" clId="{F92F3BEE-F790-4E7F-8D21-485C38D8E655}" dt="2022-05-21T00:16:29.167" v="4" actId="478"/>
          <ac:spMkLst>
            <pc:docMk/>
            <pc:sldMk cId="1385340420" sldId="257"/>
            <ac:spMk id="2" creationId="{FDB9B9C1-0A22-46C6-2C50-B7B9D037A18C}"/>
          </ac:spMkLst>
        </pc:spChg>
        <pc:spChg chg="del mod">
          <ac:chgData name="clararibeirovaz05@gmail.com" userId="f88ac6ad4fd43cfc" providerId="LiveId" clId="{F92F3BEE-F790-4E7F-8D21-485C38D8E655}" dt="2022-05-21T00:16:25.858" v="1" actId="478"/>
          <ac:spMkLst>
            <pc:docMk/>
            <pc:sldMk cId="1385340420" sldId="257"/>
            <ac:spMk id="3" creationId="{8F6FA1B7-6C00-4D72-21AC-72536227E17A}"/>
          </ac:spMkLst>
        </pc:spChg>
        <pc:spChg chg="add del mod">
          <ac:chgData name="clararibeirovaz05@gmail.com" userId="f88ac6ad4fd43cfc" providerId="LiveId" clId="{F92F3BEE-F790-4E7F-8D21-485C38D8E655}" dt="2022-05-21T00:16:36.490" v="7" actId="478"/>
          <ac:spMkLst>
            <pc:docMk/>
            <pc:sldMk cId="1385340420" sldId="257"/>
            <ac:spMk id="5" creationId="{D5DBD424-E48D-5F98-A549-5EB2107F7042}"/>
          </ac:spMkLst>
        </pc:spChg>
        <pc:spChg chg="add mod">
          <ac:chgData name="clararibeirovaz05@gmail.com" userId="f88ac6ad4fd43cfc" providerId="LiveId" clId="{F92F3BEE-F790-4E7F-8D21-485C38D8E655}" dt="2022-05-21T00:19:08.951" v="12" actId="1076"/>
          <ac:spMkLst>
            <pc:docMk/>
            <pc:sldMk cId="1385340420" sldId="257"/>
            <ac:spMk id="6" creationId="{0A41F59F-FE75-0980-39A6-E58B754307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BDC8C-E4EF-09E1-D398-8EDE9A752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F787E-136F-3D2F-A73A-FCA32F2C5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0D8C763-8CFC-A345-3DF2-397C715D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2987B8-CB58-5494-44AB-981C49A6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9BE10F-197A-AD86-311D-B3D5B546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236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AE2E4-3BB2-5A15-1D48-919461E2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CC5046C-7454-29C1-865B-23C43C88D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FE096CD-C9D8-245B-3898-01390729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620AE40-0315-C0D4-1319-EAEAB864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9E18C1D-7BEA-A966-0F9F-460E4171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669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1CE38D-7622-FC04-66EC-F735F77BD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66BD218-C7AB-91B2-989C-EB6EA2FB1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BC1069A-67FB-4C2A-B0EF-5068E191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C9D0121-507D-E51C-D715-E0B2919C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F649426-6A45-391B-3FE0-8CC5EB93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826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4819B-C08C-4F35-8F44-E2E7D09B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96EEA9F-087C-A6CD-4B69-C50EFCEC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082DB1-D895-86DC-0953-62913776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BC10E3-08AA-3FB8-3D6C-0B6A932C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2EEE0A4-2AD5-6FF2-A36B-A550DCF9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4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CCB5-E6ED-4863-93CC-8773F9AF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6DEB745-DFE8-DAD4-117E-0BFA0442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EC14F62-9881-37AF-5413-A9DADAE7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BA81B8A-FCE6-A305-60B2-1CD61CCA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7EEBFD7-27BF-4DFD-48EA-ABC6A064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64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F5E9D-3518-F922-B916-29138021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82EC596-DD78-8DC9-CCFA-2DD707A83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57AD918-05B9-4137-01E1-1DE768953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77593F3-3D64-783E-F395-DD91B5E6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46BC30B-5543-6757-B6E9-0DB3A1FD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B67550D-0E8E-BB45-6B06-AF7D424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644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25253-24DD-6B18-1A29-0F3782FF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8EC5F93-9DAE-8DE7-B774-7ADC2BDD9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8520236-4DAA-8D2A-F507-8C6E53E6D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C391849-E6B7-CD54-43F0-A7F103A4C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76B5831-DE09-7340-2C3A-213E04B52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E8CECAE-A078-3B18-BCC1-D6845DC9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3F2F9A1-4DF9-9F24-0864-5B100C0D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75E6F38-A42C-CFC6-C484-AF9623EA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1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008E1-0C88-F8D6-A756-CB76E78D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6CE313A-FC22-AFB2-B9CA-7A3B4C2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3D3FB41-B3FF-22A9-05B3-0DF81D63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FD2D1B4-AD22-047D-5086-EC916235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09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3FABC3E-BDCE-57B5-07DD-94C2860F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B7DB1C3-DBAF-F550-EFAD-E84D0066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181FEAA-8B98-810E-09CC-B12296AB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431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374F8-4FDB-60F2-A1F9-FBB38F34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01FCCB0-41EA-967D-E8C9-8A17F4B9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1F186F2-7B98-1FD5-2D57-F475C6006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16B401D-CB2A-DE3E-4099-954A3799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4A301D3-5AB1-639B-1C66-900558CF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BAB0B9A-2564-F2AA-492C-5E08CAF0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08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7CC1E-1877-48EA-E5A4-C83EEC75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8FC1F9D-E612-83A1-B039-9D1D049F7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B021CFA-F17A-F1BE-F142-F2F8DB086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8CB3306-6DB0-189B-3C00-FC4D0D5C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F9C2691-FA16-DA96-E414-4700105E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753BCBC-D881-4DB2-3968-2023D7A2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80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0B7A99A-2B9F-40AD-1B5B-034391AE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B2783AC-9218-66E3-6D7B-E569214F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1460721-518F-3B55-BF33-0698D378F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480C-DF28-40E6-9A30-0DBD121A6A83}" type="datetimeFigureOut">
              <a:rPr lang="pt-PT" smtClean="0"/>
              <a:t>21/05/2022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FE07385-BA38-88A9-C376-5C803E837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CF4C5B4-E888-DFC0-B754-6A821E0C5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6D5E-F3D6-48C2-B214-6A1FAF6F22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976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065F8A0-5422-603E-0550-ACF84453D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0" t="21827" r="4700" b="250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7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55BB57-9158-0DE8-80E1-C159E6D60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b="7753"/>
          <a:stretch/>
        </p:blipFill>
        <p:spPr>
          <a:xfrm>
            <a:off x="1" y="0"/>
            <a:ext cx="12245424" cy="68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A41F59F-FE75-0980-39A6-E58B754307FD}"/>
              </a:ext>
            </a:extLst>
          </p:cNvPr>
          <p:cNvSpPr txBox="1"/>
          <p:nvPr/>
        </p:nvSpPr>
        <p:spPr>
          <a:xfrm>
            <a:off x="2679404" y="2913321"/>
            <a:ext cx="664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https://youtu.be/Gt8GUR0ztJU</a:t>
            </a:r>
          </a:p>
        </p:txBody>
      </p:sp>
    </p:spTree>
    <p:extLst>
      <p:ext uri="{BB962C8B-B14F-4D97-AF65-F5344CB8AC3E}">
        <p14:creationId xmlns:p14="http://schemas.microsoft.com/office/powerpoint/2010/main" val="138534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98602A6-A89B-D4C6-268F-4702C357F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8050"/>
          <a:stretch/>
        </p:blipFill>
        <p:spPr>
          <a:xfrm>
            <a:off x="-32683" y="0"/>
            <a:ext cx="12239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9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3F259DF-F086-D013-49CF-C1CAAD0CE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7886"/>
          <a:stretch/>
        </p:blipFill>
        <p:spPr>
          <a:xfrm>
            <a:off x="-10061" y="-3898"/>
            <a:ext cx="12202061" cy="68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1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39D3FB65-773D-F2FC-3AB5-B6D8BEF1D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8088"/>
          <a:stretch/>
        </p:blipFill>
        <p:spPr>
          <a:xfrm>
            <a:off x="-1" y="0"/>
            <a:ext cx="121997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1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F4CB5BF4-48E8-56B7-8472-EB9C77217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753"/>
          <a:stretch/>
        </p:blipFill>
        <p:spPr>
          <a:xfrm>
            <a:off x="2008" y="0"/>
            <a:ext cx="12189992" cy="68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7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artão-de-visita, captura de ecrã&#10;&#10;Descrição gerada automaticamente">
            <a:extLst>
              <a:ext uri="{FF2B5EF4-FFF2-40B4-BE49-F238E27FC236}">
                <a16:creationId xmlns:a16="http://schemas.microsoft.com/office/drawing/2014/main" id="{BC1F07CF-8273-F919-D5B8-0797821FF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 b="8148"/>
          <a:stretch/>
        </p:blipFill>
        <p:spPr>
          <a:xfrm>
            <a:off x="1" y="-4576"/>
            <a:ext cx="12192000" cy="69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0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B70CCD45-E595-5072-21E1-E81378435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8062"/>
          <a:stretch/>
        </p:blipFill>
        <p:spPr>
          <a:xfrm>
            <a:off x="-34443" y="8664"/>
            <a:ext cx="12226443" cy="68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8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48C253F-EF09-4392-1F1E-DBBBE009C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7907"/>
          <a:stretch/>
        </p:blipFill>
        <p:spPr>
          <a:xfrm>
            <a:off x="1" y="-1"/>
            <a:ext cx="12205680" cy="68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7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</Words>
  <Application>Microsoft Office PowerPoint</Application>
  <PresentationFormat>Ecrã Panorâmico</PresentationFormat>
  <Paragraphs>1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clararibeirovaz05@gmail.com</dc:creator>
  <cp:lastModifiedBy>clararibeirovaz05@gmail.com</cp:lastModifiedBy>
  <cp:revision>1</cp:revision>
  <dcterms:created xsi:type="dcterms:W3CDTF">2022-05-21T00:01:37Z</dcterms:created>
  <dcterms:modified xsi:type="dcterms:W3CDTF">2022-05-21T00:19:12Z</dcterms:modified>
</cp:coreProperties>
</file>