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72" r:id="rId7"/>
    <p:sldId id="261" r:id="rId8"/>
    <p:sldId id="265" r:id="rId9"/>
    <p:sldId id="263" r:id="rId10"/>
    <p:sldId id="269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FA8F0-6500-4EE1-A544-81F2BA0E362A}" v="4" dt="2022-04-20T10:35:38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3C7303-3B72-4738-8590-59E213AC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ACBA541-1B3F-4556-B2A7-A58E36BBC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6E923F4-5484-49CA-AB35-F20D198D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3C858D6-F2FC-47B2-97E0-D46825E2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D29FB7B-DF70-4A68-A1EF-46056503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4D9D88-6F1D-4D88-A4D7-85B43FD8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4B50636-C6A0-46ED-B716-49A44D60D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770639F-9DBF-45D9-A636-3155A568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A756C05-BA05-41C5-8EF9-061D7CA3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4BD46E6-E7CC-4359-834F-CD67B1F0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DCFEDF41-3870-4CBA-967B-11066ADF9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1FBCB81-B8C6-4646-BE08-D88237323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0242C74-E7C0-4E1A-B911-B5B256E8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B1EBD8F-A522-4A55-A0DC-53C206E3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1F0B07F-909C-4052-A802-5CFB3EA7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6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733E9F1-DEB4-46AA-8BC8-F1DD6A54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CBEAEF3-C8FA-4345-97B0-A2D32E1A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D8B8720-B33D-4A49-ABE0-037D063F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95F8CC7-CECB-4EE8-8A0A-2EF6199A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9A18F0F-FE34-4C00-824B-6F083CDE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AFC5A2B-2DAA-45A5-92E9-0BF673F2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639BA43-63AF-4A46-AE3D-4E17C2FAE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4352B44-B797-4C27-B274-B0AE738B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082F8BA-4F9F-44E2-86FF-2A1ED889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284C2F6-1337-43A1-8E8A-4D26DB7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9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620EA2-5E71-4001-A146-C4ED6281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6676968-8D1E-4785-9F15-799D45FAD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E19BBA4-D616-44B3-A8C1-6FB1971E3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788805B-B408-41C3-90E5-15F3449F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5CA038B-E724-4643-99C2-7C1B4199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C5239EB-982B-4E76-B772-B8F381AB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40E0FB-D6EC-47E9-8C5B-43FA0B61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C2350BC-AEDF-44E8-A34D-9D1260C54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D8E6E80-F9E5-4E06-AEDF-633FC5E4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55C2F8C-A25F-4FE6-A29C-E38E9740C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E6655443-289B-4665-85C6-DED415FAF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03E70F01-90AB-47DE-A33A-125F89A6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B8C9E0D5-5AC1-41A7-BF72-0BCBBAA3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E9DE418-10BA-44F8-A36F-69ADF91A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57834C5-5153-4898-98C5-B988E022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BBBF595-8536-49D9-8729-A39D086D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D725450-1FCA-48B8-87BD-8F4ED379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91419E2-538F-4361-892A-4A8E82DA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2C4D3DF-9744-48C6-B9BD-990F67C5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1E9DD98A-7A94-4AE0-9DA8-8BCF1CC6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512197B-A3ED-4A30-BB95-19530960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03CFEE-D505-4C13-B90E-BC4DC694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AC7A04-5FC6-4EC6-A124-0820F7F0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EE4F38D-2BBB-49E4-BF1A-8EC259A0E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F8AA751-5252-4B79-BECC-F57BA5A1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4AE7A7C-17F7-47D7-8BE1-F4B8ADFB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78AD290-2D11-4A85-968E-7E4BEE4E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A6518B-4C35-4751-ACEA-79CA8E5A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F6A003B6-2E3D-449A-BE38-053B76C7E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CEEC177-15A1-46B9-9C2D-19052790C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71C3395-0791-443F-AF1D-B9DA7C6C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2C2F3F5-5DC4-4637-809D-5C347533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3E42285-8597-4475-8F0A-A8E67BCE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F5B83EC-82C0-4D04-8487-26406EA7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37BC983-C4EC-4429-B78A-1670DDB6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B3306F4-8AC7-44A1-A8CF-B5FF3B99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32F7-BC31-4896-AF82-C55DE846AFD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F773635-CA7A-4F22-913F-4283D61D7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E58E06B-4BBE-485A-BF03-4E0BD2A67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82F0-D0E1-43E3-AB13-841F658A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CD70F5-8C5B-418D-9AA9-CEC6A3D99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4555" y="709127"/>
            <a:ext cx="6792685" cy="2882747"/>
          </a:xfrm>
        </p:spPr>
        <p:txBody>
          <a:bodyPr/>
          <a:lstStyle/>
          <a:p>
            <a:r>
              <a:rPr lang="en-US" dirty="0"/>
              <a:t>Startup company „</a:t>
            </a:r>
            <a:r>
              <a:rPr lang="en-US" dirty="0" err="1"/>
              <a:t>Eime</a:t>
            </a:r>
            <a:r>
              <a:rPr lang="en-US" dirty="0"/>
              <a:t> per </a:t>
            </a:r>
            <a:r>
              <a:rPr lang="en-US" dirty="0" err="1"/>
              <a:t>Kelmę</a:t>
            </a:r>
            <a:r>
              <a:rPr lang="en-US" b="0" i="0" dirty="0">
                <a:effectLst/>
              </a:rPr>
              <a:t>!“</a:t>
            </a:r>
            <a:r>
              <a:rPr lang="en-US" dirty="0"/>
              <a:t> </a:t>
            </a:r>
          </a:p>
        </p:txBody>
      </p:sp>
      <p:grpSp>
        <p:nvGrpSpPr>
          <p:cNvPr id="4" name="Grupė 3">
            <a:extLst>
              <a:ext uri="{FF2B5EF4-FFF2-40B4-BE49-F238E27FC236}">
                <a16:creationId xmlns:a16="http://schemas.microsoft.com/office/drawing/2014/main" id="{F06D0241-EC5D-4841-9B35-8068E922A7BC}"/>
              </a:ext>
            </a:extLst>
          </p:cNvPr>
          <p:cNvGrpSpPr/>
          <p:nvPr/>
        </p:nvGrpSpPr>
        <p:grpSpPr>
          <a:xfrm>
            <a:off x="11878" y="320251"/>
            <a:ext cx="4829175" cy="6217498"/>
            <a:chOff x="-45510" y="273391"/>
            <a:chExt cx="4829175" cy="621749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2AA5C4B-D135-4460-99E6-412358074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89" y="273391"/>
              <a:ext cx="4141778" cy="418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7959B0B-2B8B-4609-8270-BE964C516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510" y="5109764"/>
              <a:ext cx="4829175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DDF54E-A089-42DF-8508-35490F13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6" y="3891279"/>
            <a:ext cx="3324224" cy="26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urinio vietos rezervavimo ženklas 5">
            <a:extLst>
              <a:ext uri="{FF2B5EF4-FFF2-40B4-BE49-F238E27FC236}">
                <a16:creationId xmlns:a16="http://schemas.microsoft.com/office/drawing/2014/main" id="{7E9042E5-EE96-4CFE-8EDE-B6A6BBC3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0" y="4424904"/>
            <a:ext cx="3969947" cy="26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C9C7196-4460-4F81-985C-55B27464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+mn-lt"/>
              </a:rPr>
              <a:t>Eime</a:t>
            </a:r>
            <a:r>
              <a:rPr lang="en-US" dirty="0">
                <a:latin typeface="+mn-lt"/>
              </a:rPr>
              <a:t> per </a:t>
            </a:r>
            <a:r>
              <a:rPr lang="en-US" dirty="0" err="1">
                <a:latin typeface="+mn-lt"/>
              </a:rPr>
              <a:t>Kelmę</a:t>
            </a:r>
            <a:r>
              <a:rPr lang="en-US" b="0" i="0" dirty="0">
                <a:effectLst/>
                <a:latin typeface="+mn-lt"/>
              </a:rPr>
              <a:t>!</a:t>
            </a:r>
            <a:r>
              <a:rPr lang="en-US" dirty="0">
                <a:latin typeface="+mn-lt"/>
              </a:rPr>
              <a:t> – Let’s go through </a:t>
            </a:r>
            <a:r>
              <a:rPr lang="en-US" dirty="0" err="1">
                <a:latin typeface="+mn-lt"/>
              </a:rPr>
              <a:t>Kelme</a:t>
            </a:r>
            <a:endParaRPr lang="en-US" dirty="0">
              <a:latin typeface="+mn-lt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18F388A9-789D-455D-8460-22A6B5080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21" y="1902116"/>
            <a:ext cx="6886558" cy="4590759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5115D55-56D9-44F6-80F6-16651CAC0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099457"/>
            <a:ext cx="2481943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27013F-167D-470D-90CC-7BD47046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5" y="234493"/>
            <a:ext cx="5181600" cy="1325563"/>
          </a:xfrm>
        </p:spPr>
        <p:txBody>
          <a:bodyPr/>
          <a:lstStyle/>
          <a:p>
            <a:pPr algn="ctr"/>
            <a:r>
              <a:rPr lang="en-US" dirty="0"/>
              <a:t>Mission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E77D9BC-95C3-4823-8D21-37306F5A8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465" y="1825625"/>
            <a:ext cx="532933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Create quality guide services for your customers and meet the need of each customer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346EAF1-6541-4052-A880-6A03FC236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935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aim for the business we have established to be in demand in the future for tourists and residents in </a:t>
            </a:r>
            <a:r>
              <a:rPr lang="en-US" sz="3600" dirty="0" err="1"/>
              <a:t>Kelmė</a:t>
            </a:r>
            <a:endParaRPr lang="en-US" sz="3600" dirty="0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BAD9CDB1-E1B3-4A41-81E7-F17F7AA69766}"/>
              </a:ext>
            </a:extLst>
          </p:cNvPr>
          <p:cNvSpPr txBox="1">
            <a:spLocks/>
          </p:cNvSpPr>
          <p:nvPr/>
        </p:nvSpPr>
        <p:spPr>
          <a:xfrm>
            <a:off x="6319935" y="235721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Vision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00BAF1EC-3D56-429B-B5F5-C806A455B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70" y="4193653"/>
            <a:ext cx="3996765" cy="26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2158EE-03EB-4A9F-972D-A663AB40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F32B12-8AA0-4999-83DB-9C827F6E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To get acquainted with the stone sculptures in </a:t>
            </a:r>
            <a:r>
              <a:rPr lang="en-US" sz="4000" dirty="0" err="1"/>
              <a:t>Kelmė</a:t>
            </a:r>
            <a:r>
              <a:rPr lang="en-US" sz="4000" dirty="0"/>
              <a:t> and their authors</a:t>
            </a:r>
          </a:p>
        </p:txBody>
      </p:sp>
      <p:pic>
        <p:nvPicPr>
          <p:cNvPr id="4" name="Turinio vietos rezervavimo ženklas 5">
            <a:extLst>
              <a:ext uri="{FF2B5EF4-FFF2-40B4-BE49-F238E27FC236}">
                <a16:creationId xmlns:a16="http://schemas.microsoft.com/office/drawing/2014/main" id="{74606D72-3323-4281-BBB1-D255275C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32" y="3623267"/>
            <a:ext cx="4304675" cy="28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DE9B9E-28C1-45CF-A611-3D3484F1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Structure of the company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036508A-7F42-4869-B7D2-3246FEB73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5523"/>
            <a:ext cx="5459964" cy="4351338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3600" dirty="0"/>
              <a:t>Service development team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/>
              <a:t>Marketing team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/>
              <a:t>Finances team</a:t>
            </a:r>
          </a:p>
        </p:txBody>
      </p:sp>
      <p:pic>
        <p:nvPicPr>
          <p:cNvPr id="4" name="Turinio vietos rezervavimo ženklas 4" descr="Paveikslėlis, kuriame yra asmuo, grindys, vidinis, grupė&#10;&#10;Automatiškai sugeneruotas aprašymas">
            <a:extLst>
              <a:ext uri="{FF2B5EF4-FFF2-40B4-BE49-F238E27FC236}">
                <a16:creationId xmlns:a16="http://schemas.microsoft.com/office/drawing/2014/main" id="{7784D6D4-AF06-4BDE-8C4F-BE83CA83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9" y="1609489"/>
            <a:ext cx="6833713" cy="51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4C75EF-2B11-49FF-A426-C349F0A2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702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3800EEF-ACF2-4688-A635-6F098538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515" y="1632583"/>
            <a:ext cx="6588967" cy="4351240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/>
              <a:t>Start – November of 2021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/>
              <a:t>Creating website and other social media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/>
              <a:t>Contacting people and gathering information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/>
              <a:t>Deciding on the prices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Turinio vietos rezervavimo ženklas 5">
            <a:extLst>
              <a:ext uri="{FF2B5EF4-FFF2-40B4-BE49-F238E27FC236}">
                <a16:creationId xmlns:a16="http://schemas.microsoft.com/office/drawing/2014/main" id="{B34D48A2-8BA8-4651-A914-AFBA6D8C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90" y="4561438"/>
            <a:ext cx="3637314" cy="24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FD6F2D-9F10-4C6F-B639-A6B228FA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748753" y="1576873"/>
            <a:ext cx="4727899" cy="3486928"/>
          </a:xfrm>
        </p:spPr>
        <p:txBody>
          <a:bodyPr/>
          <a:lstStyle/>
          <a:p>
            <a:pPr algn="ctr"/>
            <a:r>
              <a:rPr lang="en-US" dirty="0"/>
              <a:t>The most innovative business idea</a:t>
            </a:r>
          </a:p>
        </p:txBody>
      </p:sp>
      <p:pic>
        <p:nvPicPr>
          <p:cNvPr id="5" name="Turinio vietos rezervavimo ženkla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3CC2B827-D35A-42B6-946A-B85164C18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76" y="44796"/>
            <a:ext cx="4362450" cy="6768408"/>
          </a:xfrm>
        </p:spPr>
      </p:pic>
    </p:spTree>
    <p:extLst>
      <p:ext uri="{BB962C8B-B14F-4D97-AF65-F5344CB8AC3E}">
        <p14:creationId xmlns:p14="http://schemas.microsoft.com/office/powerpoint/2010/main" val="303824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369D1A-BE0A-4938-BC22-41159728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5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SWOT</a:t>
            </a:r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FFE96525-DB18-4BE0-B77F-CA35DD9E5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642685"/>
              </p:ext>
            </p:extLst>
          </p:nvPr>
        </p:nvGraphicFramePr>
        <p:xfrm>
          <a:off x="1776121" y="1306285"/>
          <a:ext cx="8639758" cy="5188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0743">
                  <a:extLst>
                    <a:ext uri="{9D8B030D-6E8A-4147-A177-3AD203B41FA5}">
                      <a16:colId xmlns:a16="http://schemas.microsoft.com/office/drawing/2014/main" val="2914276967"/>
                    </a:ext>
                  </a:extLst>
                </a:gridCol>
                <a:gridCol w="4329015">
                  <a:extLst>
                    <a:ext uri="{9D8B030D-6E8A-4147-A177-3AD203B41FA5}">
                      <a16:colId xmlns:a16="http://schemas.microsoft.com/office/drawing/2014/main" val="2413259775"/>
                    </a:ext>
                  </a:extLst>
                </a:gridCol>
              </a:tblGrid>
              <a:tr h="25942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Strengths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Unique idea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Weaknesses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Our age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27477"/>
                  </a:ext>
                </a:extLst>
              </a:tr>
              <a:tr h="25942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Opportunities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New routes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Spreading the word about our town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Threats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Time management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Weather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BA5DEB-A031-4A98-9EF7-B3666C0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media</a:t>
            </a:r>
          </a:p>
        </p:txBody>
      </p:sp>
      <p:pic>
        <p:nvPicPr>
          <p:cNvPr id="3074" name="Picture 2" descr="Facebook-logo - Skaitymo festivalis">
            <a:extLst>
              <a:ext uri="{FF2B5EF4-FFF2-40B4-BE49-F238E27FC236}">
                <a16:creationId xmlns:a16="http://schemas.microsoft.com/office/drawing/2014/main" id="{4BD18A38-73CC-4994-8F6A-DB442777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74" y="1455811"/>
            <a:ext cx="2772747" cy="17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tagram-png-instagram-png-logo-1455 - Vetslėnis">
            <a:extLst>
              <a:ext uri="{FF2B5EF4-FFF2-40B4-BE49-F238E27FC236}">
                <a16:creationId xmlns:a16="http://schemas.microsoft.com/office/drawing/2014/main" id="{2AA78CE2-1687-4E23-A7EE-4DC324A0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05" y="3365906"/>
            <a:ext cx="1575884" cy="15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0AE64B-E93A-4F54-92E5-B7FC58521271}"/>
              </a:ext>
            </a:extLst>
          </p:cNvPr>
          <p:cNvSpPr txBox="1"/>
          <p:nvPr/>
        </p:nvSpPr>
        <p:spPr>
          <a:xfrm>
            <a:off x="3907971" y="2006150"/>
            <a:ext cx="437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Eime</a:t>
            </a:r>
            <a:r>
              <a:rPr lang="en-US" sz="4800" dirty="0"/>
              <a:t> per </a:t>
            </a:r>
            <a:r>
              <a:rPr lang="en-US" sz="4800" dirty="0" err="1"/>
              <a:t>Kelmę</a:t>
            </a:r>
            <a:r>
              <a:rPr lang="en-US" sz="4800" b="0" i="0" dirty="0">
                <a:effectLst/>
                <a:latin typeface="+mn-lt"/>
              </a:rPr>
              <a:t>!</a:t>
            </a: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DD907-A167-4DAA-A8AC-07DC57ADE06C}"/>
              </a:ext>
            </a:extLst>
          </p:cNvPr>
          <p:cNvSpPr txBox="1"/>
          <p:nvPr/>
        </p:nvSpPr>
        <p:spPr>
          <a:xfrm>
            <a:off x="3907971" y="3777022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eime</a:t>
            </a:r>
            <a:r>
              <a:rPr lang="en-US" sz="4800" b="0" i="0" dirty="0" err="1">
                <a:effectLst/>
              </a:rPr>
              <a:t>_</a:t>
            </a:r>
            <a:r>
              <a:rPr lang="en-US" sz="4800" dirty="0" err="1"/>
              <a:t>per</a:t>
            </a:r>
            <a:r>
              <a:rPr lang="en-US" sz="4800" b="0" i="0" dirty="0" err="1">
                <a:effectLst/>
              </a:rPr>
              <a:t>_</a:t>
            </a:r>
            <a:r>
              <a:rPr lang="en-US" sz="4800" dirty="0" err="1"/>
              <a:t>kelme</a:t>
            </a:r>
            <a:endParaRPr lang="en-US" sz="4800" dirty="0"/>
          </a:p>
        </p:txBody>
      </p:sp>
      <p:pic>
        <p:nvPicPr>
          <p:cNvPr id="12" name="Turinio vietos rezervavimo ženklas 5">
            <a:extLst>
              <a:ext uri="{FF2B5EF4-FFF2-40B4-BE49-F238E27FC236}">
                <a16:creationId xmlns:a16="http://schemas.microsoft.com/office/drawing/2014/main" id="{B85365D4-7076-4CF0-AF09-B0FB7675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7" y="5196264"/>
            <a:ext cx="2375904" cy="158384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D3F89-F465-4075-89F5-A8EBF3AE95B4}"/>
              </a:ext>
            </a:extLst>
          </p:cNvPr>
          <p:cNvSpPr txBox="1"/>
          <p:nvPr/>
        </p:nvSpPr>
        <p:spPr>
          <a:xfrm>
            <a:off x="4023761" y="5049813"/>
            <a:ext cx="9449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Website: </a:t>
            </a:r>
            <a:r>
              <a:rPr lang="en-US" sz="4800" dirty="0" err="1"/>
              <a:t>eimeperkelme.jggimnazija.lt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328609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AED7C7A066A36E4295F3503665078D80" ma:contentTypeVersion="4" ma:contentTypeDescription="Kurkite naują dokumentą." ma:contentTypeScope="" ma:versionID="520c804e07406674b3ff2c04c00b2fc4">
  <xsd:schema xmlns:xsd="http://www.w3.org/2001/XMLSchema" xmlns:xs="http://www.w3.org/2001/XMLSchema" xmlns:p="http://schemas.microsoft.com/office/2006/metadata/properties" xmlns:ns3="4aedcfb7-8c7d-4407-86e1-2a7a92da9270" targetNamespace="http://schemas.microsoft.com/office/2006/metadata/properties" ma:root="true" ma:fieldsID="a1e681cbf15a65ad6dc3f3b7fe6312de" ns3:_="">
    <xsd:import namespace="4aedcfb7-8c7d-4407-86e1-2a7a92da92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fb7-8c7d-4407-86e1-2a7a92da9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F1DB94-180A-4D43-A378-DA50A419A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cfb7-8c7d-4407-86e1-2a7a92da9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A31861-3463-40F5-A9C9-D5FE4A4C5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0B202D-D50C-4779-9C62-BDCA3797DF6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aedcfb7-8c7d-4407-86e1-2a7a92da9270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141</Words>
  <Application>Microsoft Office PowerPoint</Application>
  <PresentationFormat>Plačiaekranė</PresentationFormat>
  <Paragraphs>37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Startup company „Eime per Kelmę!“ </vt:lpstr>
      <vt:lpstr>Eime per Kelmę! – Let’s go through Kelme</vt:lpstr>
      <vt:lpstr>Mission</vt:lpstr>
      <vt:lpstr>Goal</vt:lpstr>
      <vt:lpstr>Structure of the company</vt:lpstr>
      <vt:lpstr>Activity</vt:lpstr>
      <vt:lpstr>The most innovative business idea</vt:lpstr>
      <vt:lpstr>SWOT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company „Eime per Kelmę!“</dc:title>
  <dc:creator>Saulė Jankeliūnaitė</dc:creator>
  <cp:lastModifiedBy>SAULĖ JANKELIŪNAITĖ</cp:lastModifiedBy>
  <cp:revision>5</cp:revision>
  <dcterms:created xsi:type="dcterms:W3CDTF">2022-04-20T10:32:50Z</dcterms:created>
  <dcterms:modified xsi:type="dcterms:W3CDTF">2022-04-22T11:16:47Z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0x010100AED7C7A066A36E4295F3503665078D80</vt:lpwstr>
  </property>
</Properties>
</file>