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8C5"/>
    <a:srgbClr val="19539F"/>
    <a:srgbClr val="5DA274"/>
    <a:srgbClr val="18926C"/>
    <a:srgbClr val="DDA448"/>
    <a:srgbClr val="12916B"/>
    <a:srgbClr val="63A375"/>
    <a:srgbClr val="1752A0"/>
    <a:srgbClr val="08415C"/>
    <a:srgbClr val="8B8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25848-F10C-4398-AB51-07448A404C88}" v="886" dt="2021-10-25T19:02:27.191"/>
    <p1510:client id="{12856A6B-317B-4DEE-9756-E06C9386FDAF}" v="2" dt="2021-11-04T07:42:30.300"/>
    <p1510:client id="{930787AB-8645-47BB-AE14-E9CDBAA06C42}" v="7" dt="2021-11-05T20:58:40.590"/>
    <p1510:client id="{DB89EC2B-268F-4E70-9E35-6DD969DFA94B}" v="1" dt="2021-11-05T13:34:47.655"/>
    <p1510:client id="{E9645A17-1332-46E1-9D97-4B24C5A4699F}" v="225" dt="2021-10-24T16:59:29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ilizador Convidado" providerId="Windows Live" clId="Web-{DB89EC2B-268F-4E70-9E35-6DD969DFA94B}"/>
    <pc:docChg chg="modSld modMainMaster">
      <pc:chgData name="Utilizador Convidado" userId="" providerId="Windows Live" clId="Web-{DB89EC2B-268F-4E70-9E35-6DD969DFA94B}" dt="2021-11-05T13:34:47.655" v="0"/>
      <pc:docMkLst>
        <pc:docMk/>
      </pc:docMkLst>
      <pc:sldChg chg="modTransition">
        <pc:chgData name="Utilizador Convidado" userId="" providerId="Windows Live" clId="Web-{DB89EC2B-268F-4E70-9E35-6DD969DFA94B}" dt="2021-11-05T13:34:47.655" v="0"/>
        <pc:sldMkLst>
          <pc:docMk/>
          <pc:sldMk cId="2153644562" sldId="256"/>
        </pc:sldMkLst>
      </pc:sldChg>
      <pc:sldChg chg="modTransition">
        <pc:chgData name="Utilizador Convidado" userId="" providerId="Windows Live" clId="Web-{DB89EC2B-268F-4E70-9E35-6DD969DFA94B}" dt="2021-11-05T13:34:47.655" v="0"/>
        <pc:sldMkLst>
          <pc:docMk/>
          <pc:sldMk cId="2235527164" sldId="257"/>
        </pc:sldMkLst>
      </pc:sldChg>
      <pc:sldChg chg="modTransition">
        <pc:chgData name="Utilizador Convidado" userId="" providerId="Windows Live" clId="Web-{DB89EC2B-268F-4E70-9E35-6DD969DFA94B}" dt="2021-11-05T13:34:47.655" v="0"/>
        <pc:sldMkLst>
          <pc:docMk/>
          <pc:sldMk cId="2491668883" sldId="258"/>
        </pc:sldMkLst>
      </pc:sldChg>
      <pc:sldChg chg="modTransition">
        <pc:chgData name="Utilizador Convidado" userId="" providerId="Windows Live" clId="Web-{DB89EC2B-268F-4E70-9E35-6DD969DFA94B}" dt="2021-11-05T13:34:47.655" v="0"/>
        <pc:sldMkLst>
          <pc:docMk/>
          <pc:sldMk cId="2016827628" sldId="259"/>
        </pc:sldMkLst>
      </pc:sldChg>
      <pc:sldChg chg="modTransition">
        <pc:chgData name="Utilizador Convidado" userId="" providerId="Windows Live" clId="Web-{DB89EC2B-268F-4E70-9E35-6DD969DFA94B}" dt="2021-11-05T13:34:47.655" v="0"/>
        <pc:sldMkLst>
          <pc:docMk/>
          <pc:sldMk cId="3620367742" sldId="260"/>
        </pc:sldMkLst>
      </pc:sldChg>
      <pc:sldChg chg="modTransition">
        <pc:chgData name="Utilizador Convidado" userId="" providerId="Windows Live" clId="Web-{DB89EC2B-268F-4E70-9E35-6DD969DFA94B}" dt="2021-11-05T13:34:47.655" v="0"/>
        <pc:sldMkLst>
          <pc:docMk/>
          <pc:sldMk cId="2209325405" sldId="261"/>
        </pc:sldMkLst>
      </pc:sldChg>
      <pc:sldMasterChg chg="modTransition modSldLayout">
        <pc:chgData name="Utilizador Convidado" userId="" providerId="Windows Live" clId="Web-{DB89EC2B-268F-4E70-9E35-6DD969DFA94B}" dt="2021-11-05T13:34:47.655" v="0"/>
        <pc:sldMasterMkLst>
          <pc:docMk/>
          <pc:sldMasterMk cId="4243862904" sldId="2147483648"/>
        </pc:sldMasterMkLst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1669643492" sldId="2147483649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3364192726" sldId="2147483650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2994762404" sldId="2147483651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1848690906" sldId="2147483652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4280651565" sldId="2147483653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3146130295" sldId="2147483654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1952409176" sldId="2147483655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1131168481" sldId="2147483656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1906303262" sldId="2147483657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3318243138" sldId="2147483658"/>
          </pc:sldLayoutMkLst>
        </pc:sldLayoutChg>
        <pc:sldLayoutChg chg="modTransition">
          <pc:chgData name="Utilizador Convidado" userId="" providerId="Windows Live" clId="Web-{DB89EC2B-268F-4E70-9E35-6DD969DFA94B}" dt="2021-11-05T13:34:47.655" v="0"/>
          <pc:sldLayoutMkLst>
            <pc:docMk/>
            <pc:sldMasterMk cId="4243862904" sldId="2147483648"/>
            <pc:sldLayoutMk cId="1809787370" sldId="2147483659"/>
          </pc:sldLayoutMkLst>
        </pc:sldLayoutChg>
      </pc:sldMasterChg>
    </pc:docChg>
  </pc:docChgLst>
  <pc:docChgLst>
    <pc:chgData name="Miriam Avocado" userId="7586b4949a6e9613" providerId="Windows Live" clId="Web-{12856A6B-317B-4DEE-9756-E06C9386FDAF}"/>
    <pc:docChg chg="addSld delSld">
      <pc:chgData name="Miriam Avocado" userId="7586b4949a6e9613" providerId="Windows Live" clId="Web-{12856A6B-317B-4DEE-9756-E06C9386FDAF}" dt="2021-11-04T07:42:30.300" v="1"/>
      <pc:docMkLst>
        <pc:docMk/>
      </pc:docMkLst>
      <pc:sldChg chg="new del">
        <pc:chgData name="Miriam Avocado" userId="7586b4949a6e9613" providerId="Windows Live" clId="Web-{12856A6B-317B-4DEE-9756-E06C9386FDAF}" dt="2021-11-04T07:42:30.300" v="1"/>
        <pc:sldMkLst>
          <pc:docMk/>
          <pc:sldMk cId="2671530224" sldId="262"/>
        </pc:sldMkLst>
      </pc:sldChg>
    </pc:docChg>
  </pc:docChgLst>
  <pc:docChgLst>
    <pc:chgData name="Utilizador Convidado" providerId="Windows Live" clId="Web-{930787AB-8645-47BB-AE14-E9CDBAA06C42}"/>
    <pc:docChg chg="modSld">
      <pc:chgData name="Utilizador Convidado" userId="" providerId="Windows Live" clId="Web-{930787AB-8645-47BB-AE14-E9CDBAA06C42}" dt="2021-11-05T20:58:40.575" v="4"/>
      <pc:docMkLst>
        <pc:docMk/>
      </pc:docMkLst>
      <pc:sldChg chg="addSp delSp modSp">
        <pc:chgData name="Utilizador Convidado" userId="" providerId="Windows Live" clId="Web-{930787AB-8645-47BB-AE14-E9CDBAA06C42}" dt="2021-11-05T20:58:40.575" v="4"/>
        <pc:sldMkLst>
          <pc:docMk/>
          <pc:sldMk cId="2153644562" sldId="256"/>
        </pc:sldMkLst>
        <pc:picChg chg="add del mod">
          <ac:chgData name="Utilizador Convidado" userId="" providerId="Windows Live" clId="Web-{930787AB-8645-47BB-AE14-E9CDBAA06C42}" dt="2021-11-05T20:58:40.575" v="4"/>
          <ac:picMkLst>
            <pc:docMk/>
            <pc:sldMk cId="2153644562" sldId="256"/>
            <ac:picMk id="3" creationId="{166373E5-7D77-48D6-B2F9-B48630C4670A}"/>
          </ac:picMkLst>
        </pc:picChg>
      </pc:sldChg>
      <pc:sldChg chg="modSp">
        <pc:chgData name="Utilizador Convidado" userId="" providerId="Windows Live" clId="Web-{930787AB-8645-47BB-AE14-E9CDBAA06C42}" dt="2021-11-05T20:02:22.913" v="1" actId="20577"/>
        <pc:sldMkLst>
          <pc:docMk/>
          <pc:sldMk cId="3620367742" sldId="260"/>
        </pc:sldMkLst>
        <pc:spChg chg="mod">
          <ac:chgData name="Utilizador Convidado" userId="" providerId="Windows Live" clId="Web-{930787AB-8645-47BB-AE14-E9CDBAA06C42}" dt="2021-11-05T20:02:22.913" v="1" actId="20577"/>
          <ac:spMkLst>
            <pc:docMk/>
            <pc:sldMk cId="3620367742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964349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824313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978737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419272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476240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86909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065156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613029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240917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116848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30326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64467-FEB7-4B06-9620-65952A57B64C}" type="datetimeFigureOut">
              <a:rPr lang="pt-PT" smtClean="0"/>
              <a:t>07/11/2021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840BE-D774-4A13-934A-8A7C4534FE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386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vre 15"/>
          <p:cNvSpPr/>
          <p:nvPr/>
        </p:nvSpPr>
        <p:spPr>
          <a:xfrm rot="5400000">
            <a:off x="2167346" y="-2171644"/>
            <a:ext cx="6858001" cy="11196987"/>
          </a:xfrm>
          <a:custGeom>
            <a:avLst/>
            <a:gdLst>
              <a:gd name="connsiteX0" fmla="*/ 0 w 6858001"/>
              <a:gd name="connsiteY0" fmla="*/ 11196987 h 11196987"/>
              <a:gd name="connsiteX1" fmla="*/ 0 w 6858001"/>
              <a:gd name="connsiteY1" fmla="*/ 528988 h 11196987"/>
              <a:gd name="connsiteX2" fmla="*/ 5259952 w 6858001"/>
              <a:gd name="connsiteY2" fmla="*/ 528988 h 11196987"/>
              <a:gd name="connsiteX3" fmla="*/ 5259952 w 6858001"/>
              <a:gd name="connsiteY3" fmla="*/ 124816 h 11196987"/>
              <a:gd name="connsiteX4" fmla="*/ 5384768 w 6858001"/>
              <a:gd name="connsiteY4" fmla="*/ 0 h 11196987"/>
              <a:gd name="connsiteX5" fmla="*/ 6732116 w 6858001"/>
              <a:gd name="connsiteY5" fmla="*/ 0 h 11196987"/>
              <a:gd name="connsiteX6" fmla="*/ 6856932 w 6858001"/>
              <a:gd name="connsiteY6" fmla="*/ 124816 h 11196987"/>
              <a:gd name="connsiteX7" fmla="*/ 6856932 w 6858001"/>
              <a:gd name="connsiteY7" fmla="*/ 528988 h 11196987"/>
              <a:gd name="connsiteX8" fmla="*/ 6858001 w 6858001"/>
              <a:gd name="connsiteY8" fmla="*/ 528988 h 11196987"/>
              <a:gd name="connsiteX9" fmla="*/ 6858001 w 6858001"/>
              <a:gd name="connsiteY9" fmla="*/ 11196987 h 1119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7">
                <a:moveTo>
                  <a:pt x="0" y="11196987"/>
                </a:moveTo>
                <a:lnTo>
                  <a:pt x="0" y="528988"/>
                </a:lnTo>
                <a:lnTo>
                  <a:pt x="5259952" y="528988"/>
                </a:lnTo>
                <a:lnTo>
                  <a:pt x="5259952" y="124816"/>
                </a:lnTo>
                <a:cubicBezTo>
                  <a:pt x="5259952" y="55882"/>
                  <a:pt x="5315834" y="0"/>
                  <a:pt x="5384768" y="0"/>
                </a:cubicBezTo>
                <a:lnTo>
                  <a:pt x="6732116" y="0"/>
                </a:lnTo>
                <a:cubicBezTo>
                  <a:pt x="6801050" y="0"/>
                  <a:pt x="6856932" y="55882"/>
                  <a:pt x="6856932" y="124816"/>
                </a:cubicBezTo>
                <a:lnTo>
                  <a:pt x="6856932" y="528988"/>
                </a:lnTo>
                <a:lnTo>
                  <a:pt x="6858001" y="528988"/>
                </a:lnTo>
                <a:lnTo>
                  <a:pt x="6858001" y="11196987"/>
                </a:lnTo>
                <a:close/>
              </a:path>
            </a:pathLst>
          </a:custGeom>
          <a:solidFill>
            <a:srgbClr val="999A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Forma livre 14"/>
          <p:cNvSpPr/>
          <p:nvPr/>
        </p:nvSpPr>
        <p:spPr>
          <a:xfrm rot="5400000">
            <a:off x="2167347" y="-2171638"/>
            <a:ext cx="6858001" cy="11196988"/>
          </a:xfrm>
          <a:custGeom>
            <a:avLst/>
            <a:gdLst>
              <a:gd name="connsiteX0" fmla="*/ 0 w 6858001"/>
              <a:gd name="connsiteY0" fmla="*/ 11196988 h 11196988"/>
              <a:gd name="connsiteX1" fmla="*/ 0 w 6858001"/>
              <a:gd name="connsiteY1" fmla="*/ 528989 h 11196988"/>
              <a:gd name="connsiteX2" fmla="*/ 3426866 w 6858001"/>
              <a:gd name="connsiteY2" fmla="*/ 528989 h 11196988"/>
              <a:gd name="connsiteX3" fmla="*/ 3426866 w 6858001"/>
              <a:gd name="connsiteY3" fmla="*/ 124817 h 11196988"/>
              <a:gd name="connsiteX4" fmla="*/ 3551682 w 6858001"/>
              <a:gd name="connsiteY4" fmla="*/ 0 h 11196988"/>
              <a:gd name="connsiteX5" fmla="*/ 4899030 w 6858001"/>
              <a:gd name="connsiteY5" fmla="*/ 0 h 11196988"/>
              <a:gd name="connsiteX6" fmla="*/ 5023846 w 6858001"/>
              <a:gd name="connsiteY6" fmla="*/ 124817 h 11196988"/>
              <a:gd name="connsiteX7" fmla="*/ 5023846 w 6858001"/>
              <a:gd name="connsiteY7" fmla="*/ 528989 h 11196988"/>
              <a:gd name="connsiteX8" fmla="*/ 6858001 w 6858001"/>
              <a:gd name="connsiteY8" fmla="*/ 528989 h 11196988"/>
              <a:gd name="connsiteX9" fmla="*/ 6858001 w 6858001"/>
              <a:gd name="connsiteY9" fmla="*/ 11196988 h 111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8">
                <a:moveTo>
                  <a:pt x="0" y="11196988"/>
                </a:moveTo>
                <a:lnTo>
                  <a:pt x="0" y="528989"/>
                </a:lnTo>
                <a:lnTo>
                  <a:pt x="3426866" y="528989"/>
                </a:lnTo>
                <a:lnTo>
                  <a:pt x="3426866" y="124817"/>
                </a:lnTo>
                <a:cubicBezTo>
                  <a:pt x="3426866" y="55883"/>
                  <a:pt x="3482748" y="0"/>
                  <a:pt x="3551682" y="0"/>
                </a:cubicBezTo>
                <a:lnTo>
                  <a:pt x="4899030" y="0"/>
                </a:lnTo>
                <a:cubicBezTo>
                  <a:pt x="4967964" y="0"/>
                  <a:pt x="5023846" y="55883"/>
                  <a:pt x="5023846" y="124817"/>
                </a:cubicBezTo>
                <a:lnTo>
                  <a:pt x="5023846" y="528989"/>
                </a:lnTo>
                <a:lnTo>
                  <a:pt x="6858001" y="528989"/>
                </a:lnTo>
                <a:lnTo>
                  <a:pt x="6858001" y="11196988"/>
                </a:lnTo>
                <a:close/>
              </a:path>
            </a:pathLst>
          </a:custGeom>
          <a:solidFill>
            <a:srgbClr val="BAA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orma livre 13"/>
          <p:cNvSpPr/>
          <p:nvPr/>
        </p:nvSpPr>
        <p:spPr>
          <a:xfrm rot="5400000">
            <a:off x="2166273" y="-2174855"/>
            <a:ext cx="6858000" cy="11199136"/>
          </a:xfrm>
          <a:custGeom>
            <a:avLst/>
            <a:gdLst>
              <a:gd name="connsiteX0" fmla="*/ 0 w 6858000"/>
              <a:gd name="connsiteY0" fmla="*/ 11199136 h 11199136"/>
              <a:gd name="connsiteX1" fmla="*/ 0 w 6858000"/>
              <a:gd name="connsiteY1" fmla="*/ 531137 h 11199136"/>
              <a:gd name="connsiteX2" fmla="*/ 1698942 w 6858000"/>
              <a:gd name="connsiteY2" fmla="*/ 531137 h 11199136"/>
              <a:gd name="connsiteX3" fmla="*/ 1698942 w 6858000"/>
              <a:gd name="connsiteY3" fmla="*/ 124817 h 11199136"/>
              <a:gd name="connsiteX4" fmla="*/ 1823758 w 6858000"/>
              <a:gd name="connsiteY4" fmla="*/ 0 h 11199136"/>
              <a:gd name="connsiteX5" fmla="*/ 3171106 w 6858000"/>
              <a:gd name="connsiteY5" fmla="*/ 0 h 11199136"/>
              <a:gd name="connsiteX6" fmla="*/ 3295922 w 6858000"/>
              <a:gd name="connsiteY6" fmla="*/ 124817 h 11199136"/>
              <a:gd name="connsiteX7" fmla="*/ 3295922 w 6858000"/>
              <a:gd name="connsiteY7" fmla="*/ 531137 h 11199136"/>
              <a:gd name="connsiteX8" fmla="*/ 6858000 w 6858000"/>
              <a:gd name="connsiteY8" fmla="*/ 531137 h 11199136"/>
              <a:gd name="connsiteX9" fmla="*/ 6858000 w 6858000"/>
              <a:gd name="connsiteY9" fmla="*/ 11199136 h 1119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0" h="11199136">
                <a:moveTo>
                  <a:pt x="0" y="11199136"/>
                </a:moveTo>
                <a:lnTo>
                  <a:pt x="0" y="531137"/>
                </a:lnTo>
                <a:lnTo>
                  <a:pt x="1698942" y="531137"/>
                </a:lnTo>
                <a:lnTo>
                  <a:pt x="1698942" y="124817"/>
                </a:lnTo>
                <a:cubicBezTo>
                  <a:pt x="1698942" y="55883"/>
                  <a:pt x="1754824" y="0"/>
                  <a:pt x="1823758" y="0"/>
                </a:cubicBezTo>
                <a:lnTo>
                  <a:pt x="3171106" y="0"/>
                </a:lnTo>
                <a:cubicBezTo>
                  <a:pt x="3240040" y="0"/>
                  <a:pt x="3295922" y="55883"/>
                  <a:pt x="3295922" y="124817"/>
                </a:cubicBezTo>
                <a:lnTo>
                  <a:pt x="3295922" y="531137"/>
                </a:lnTo>
                <a:lnTo>
                  <a:pt x="6858000" y="531137"/>
                </a:lnTo>
                <a:lnTo>
                  <a:pt x="6858000" y="11199136"/>
                </a:lnTo>
                <a:close/>
              </a:path>
            </a:pathLst>
          </a:custGeom>
          <a:solidFill>
            <a:srgbClr val="F1D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Forma livre 12"/>
          <p:cNvSpPr/>
          <p:nvPr/>
        </p:nvSpPr>
        <p:spPr>
          <a:xfrm rot="5400000">
            <a:off x="2168420" y="-2181300"/>
            <a:ext cx="6858000" cy="11194839"/>
          </a:xfrm>
          <a:custGeom>
            <a:avLst/>
            <a:gdLst>
              <a:gd name="connsiteX0" fmla="*/ 0 w 6858000"/>
              <a:gd name="connsiteY0" fmla="*/ 11194839 h 11194839"/>
              <a:gd name="connsiteX1" fmla="*/ 0 w 6858000"/>
              <a:gd name="connsiteY1" fmla="*/ 526840 h 11194839"/>
              <a:gd name="connsiteX2" fmla="*/ 0 w 6858000"/>
              <a:gd name="connsiteY2" fmla="*/ 526840 h 11194839"/>
              <a:gd name="connsiteX3" fmla="*/ 0 w 6858000"/>
              <a:gd name="connsiteY3" fmla="*/ 124816 h 11194839"/>
              <a:gd name="connsiteX4" fmla="*/ 124816 w 6858000"/>
              <a:gd name="connsiteY4" fmla="*/ 0 h 11194839"/>
              <a:gd name="connsiteX5" fmla="*/ 1472164 w 6858000"/>
              <a:gd name="connsiteY5" fmla="*/ 0 h 11194839"/>
              <a:gd name="connsiteX6" fmla="*/ 1596980 w 6858000"/>
              <a:gd name="connsiteY6" fmla="*/ 124816 h 11194839"/>
              <a:gd name="connsiteX7" fmla="*/ 1596980 w 6858000"/>
              <a:gd name="connsiteY7" fmla="*/ 526840 h 11194839"/>
              <a:gd name="connsiteX8" fmla="*/ 3509963 w 6858000"/>
              <a:gd name="connsiteY8" fmla="*/ 526840 h 11194839"/>
              <a:gd name="connsiteX9" fmla="*/ 3602038 w 6858000"/>
              <a:gd name="connsiteY9" fmla="*/ 526840 h 11194839"/>
              <a:gd name="connsiteX10" fmla="*/ 5257800 w 6858000"/>
              <a:gd name="connsiteY10" fmla="*/ 526840 h 11194839"/>
              <a:gd name="connsiteX11" fmla="*/ 6858000 w 6858000"/>
              <a:gd name="connsiteY11" fmla="*/ 526840 h 11194839"/>
              <a:gd name="connsiteX12" fmla="*/ 6858000 w 6858000"/>
              <a:gd name="connsiteY12" fmla="*/ 11194839 h 111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11194839">
                <a:moveTo>
                  <a:pt x="0" y="11194839"/>
                </a:moveTo>
                <a:lnTo>
                  <a:pt x="0" y="526840"/>
                </a:lnTo>
                <a:lnTo>
                  <a:pt x="0" y="526840"/>
                </a:lnTo>
                <a:lnTo>
                  <a:pt x="0" y="124816"/>
                </a:lnTo>
                <a:cubicBezTo>
                  <a:pt x="0" y="55882"/>
                  <a:pt x="55882" y="0"/>
                  <a:pt x="124816" y="0"/>
                </a:cubicBezTo>
                <a:lnTo>
                  <a:pt x="1472164" y="0"/>
                </a:lnTo>
                <a:cubicBezTo>
                  <a:pt x="1541098" y="0"/>
                  <a:pt x="1596980" y="55882"/>
                  <a:pt x="1596980" y="124816"/>
                </a:cubicBezTo>
                <a:lnTo>
                  <a:pt x="1596980" y="526840"/>
                </a:lnTo>
                <a:lnTo>
                  <a:pt x="3509963" y="526840"/>
                </a:lnTo>
                <a:lnTo>
                  <a:pt x="3602038" y="526840"/>
                </a:lnTo>
                <a:lnTo>
                  <a:pt x="5257800" y="526840"/>
                </a:lnTo>
                <a:lnTo>
                  <a:pt x="6858000" y="526840"/>
                </a:lnTo>
                <a:lnTo>
                  <a:pt x="6858000" y="11194839"/>
                </a:lnTo>
                <a:close/>
              </a:path>
            </a:pathLst>
          </a:custGeom>
          <a:solidFill>
            <a:srgbClr val="1B9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etângulo 16"/>
          <p:cNvSpPr/>
          <p:nvPr/>
        </p:nvSpPr>
        <p:spPr>
          <a:xfrm>
            <a:off x="0" y="-10746"/>
            <a:ext cx="10668003" cy="6877332"/>
          </a:xfrm>
          <a:prstGeom prst="rect">
            <a:avLst/>
          </a:prstGeom>
          <a:solidFill>
            <a:srgbClr val="599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/>
              <a:ea typeface="Cambria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844082" y="2807594"/>
            <a:ext cx="497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1095657" y="2068931"/>
            <a:ext cx="8439339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pt-PT" sz="9600" i="1" dirty="0">
                <a:latin typeface="Le Havre"/>
                <a:ea typeface="Cambria"/>
                <a:cs typeface="Helvetica"/>
              </a:rPr>
              <a:t>Portuguese</a:t>
            </a:r>
          </a:p>
          <a:p>
            <a:pPr algn="ctr"/>
            <a:r>
              <a:rPr lang="pt-PT" sz="9600" i="1" dirty="0" err="1">
                <a:latin typeface="Le Havre"/>
                <a:ea typeface="Cambria"/>
              </a:rPr>
              <a:t>Class</a:t>
            </a:r>
            <a:endParaRPr lang="pt-PT" sz="9600" i="1" dirty="0">
              <a:latin typeface="Le Havre"/>
              <a:ea typeface="Cambria"/>
            </a:endParaRPr>
          </a:p>
          <a:p>
            <a:pPr algn="ctr"/>
            <a:endParaRPr lang="pt-PT" sz="9600" dirty="0">
              <a:latin typeface="Iniya Displa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4456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vre 15"/>
          <p:cNvSpPr/>
          <p:nvPr/>
        </p:nvSpPr>
        <p:spPr>
          <a:xfrm rot="5400000">
            <a:off x="2167346" y="-2171644"/>
            <a:ext cx="6858001" cy="11196987"/>
          </a:xfrm>
          <a:custGeom>
            <a:avLst/>
            <a:gdLst>
              <a:gd name="connsiteX0" fmla="*/ 0 w 6858001"/>
              <a:gd name="connsiteY0" fmla="*/ 11196987 h 11196987"/>
              <a:gd name="connsiteX1" fmla="*/ 0 w 6858001"/>
              <a:gd name="connsiteY1" fmla="*/ 528988 h 11196987"/>
              <a:gd name="connsiteX2" fmla="*/ 5259952 w 6858001"/>
              <a:gd name="connsiteY2" fmla="*/ 528988 h 11196987"/>
              <a:gd name="connsiteX3" fmla="*/ 5259952 w 6858001"/>
              <a:gd name="connsiteY3" fmla="*/ 124816 h 11196987"/>
              <a:gd name="connsiteX4" fmla="*/ 5384768 w 6858001"/>
              <a:gd name="connsiteY4" fmla="*/ 0 h 11196987"/>
              <a:gd name="connsiteX5" fmla="*/ 6732116 w 6858001"/>
              <a:gd name="connsiteY5" fmla="*/ 0 h 11196987"/>
              <a:gd name="connsiteX6" fmla="*/ 6856932 w 6858001"/>
              <a:gd name="connsiteY6" fmla="*/ 124816 h 11196987"/>
              <a:gd name="connsiteX7" fmla="*/ 6856932 w 6858001"/>
              <a:gd name="connsiteY7" fmla="*/ 528988 h 11196987"/>
              <a:gd name="connsiteX8" fmla="*/ 6858001 w 6858001"/>
              <a:gd name="connsiteY8" fmla="*/ 528988 h 11196987"/>
              <a:gd name="connsiteX9" fmla="*/ 6858001 w 6858001"/>
              <a:gd name="connsiteY9" fmla="*/ 11196987 h 1119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7">
                <a:moveTo>
                  <a:pt x="0" y="11196987"/>
                </a:moveTo>
                <a:lnTo>
                  <a:pt x="0" y="528988"/>
                </a:lnTo>
                <a:lnTo>
                  <a:pt x="5259952" y="528988"/>
                </a:lnTo>
                <a:lnTo>
                  <a:pt x="5259952" y="124816"/>
                </a:lnTo>
                <a:cubicBezTo>
                  <a:pt x="5259952" y="55882"/>
                  <a:pt x="5315834" y="0"/>
                  <a:pt x="5384768" y="0"/>
                </a:cubicBezTo>
                <a:lnTo>
                  <a:pt x="6732116" y="0"/>
                </a:lnTo>
                <a:cubicBezTo>
                  <a:pt x="6801050" y="0"/>
                  <a:pt x="6856932" y="55882"/>
                  <a:pt x="6856932" y="124816"/>
                </a:cubicBezTo>
                <a:lnTo>
                  <a:pt x="6856932" y="528988"/>
                </a:lnTo>
                <a:lnTo>
                  <a:pt x="6858001" y="528988"/>
                </a:lnTo>
                <a:lnTo>
                  <a:pt x="6858001" y="11196987"/>
                </a:lnTo>
                <a:close/>
              </a:path>
            </a:pathLst>
          </a:cu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 rot="5400000">
            <a:off x="2167347" y="-2171638"/>
            <a:ext cx="6858001" cy="11196988"/>
          </a:xfrm>
          <a:custGeom>
            <a:avLst/>
            <a:gdLst>
              <a:gd name="connsiteX0" fmla="*/ 0 w 6858001"/>
              <a:gd name="connsiteY0" fmla="*/ 11196988 h 11196988"/>
              <a:gd name="connsiteX1" fmla="*/ 0 w 6858001"/>
              <a:gd name="connsiteY1" fmla="*/ 528989 h 11196988"/>
              <a:gd name="connsiteX2" fmla="*/ 3426866 w 6858001"/>
              <a:gd name="connsiteY2" fmla="*/ 528989 h 11196988"/>
              <a:gd name="connsiteX3" fmla="*/ 3426866 w 6858001"/>
              <a:gd name="connsiteY3" fmla="*/ 124817 h 11196988"/>
              <a:gd name="connsiteX4" fmla="*/ 3551682 w 6858001"/>
              <a:gd name="connsiteY4" fmla="*/ 0 h 11196988"/>
              <a:gd name="connsiteX5" fmla="*/ 4899030 w 6858001"/>
              <a:gd name="connsiteY5" fmla="*/ 0 h 11196988"/>
              <a:gd name="connsiteX6" fmla="*/ 5023846 w 6858001"/>
              <a:gd name="connsiteY6" fmla="*/ 124817 h 11196988"/>
              <a:gd name="connsiteX7" fmla="*/ 5023846 w 6858001"/>
              <a:gd name="connsiteY7" fmla="*/ 528989 h 11196988"/>
              <a:gd name="connsiteX8" fmla="*/ 6858001 w 6858001"/>
              <a:gd name="connsiteY8" fmla="*/ 528989 h 11196988"/>
              <a:gd name="connsiteX9" fmla="*/ 6858001 w 6858001"/>
              <a:gd name="connsiteY9" fmla="*/ 11196988 h 111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8">
                <a:moveTo>
                  <a:pt x="0" y="11196988"/>
                </a:moveTo>
                <a:lnTo>
                  <a:pt x="0" y="528989"/>
                </a:lnTo>
                <a:lnTo>
                  <a:pt x="3426866" y="528989"/>
                </a:lnTo>
                <a:lnTo>
                  <a:pt x="3426866" y="124817"/>
                </a:lnTo>
                <a:cubicBezTo>
                  <a:pt x="3426866" y="55883"/>
                  <a:pt x="3482748" y="0"/>
                  <a:pt x="3551682" y="0"/>
                </a:cubicBezTo>
                <a:lnTo>
                  <a:pt x="4899030" y="0"/>
                </a:lnTo>
                <a:cubicBezTo>
                  <a:pt x="4967964" y="0"/>
                  <a:pt x="5023846" y="55883"/>
                  <a:pt x="5023846" y="124817"/>
                </a:cubicBezTo>
                <a:lnTo>
                  <a:pt x="5023846" y="528989"/>
                </a:lnTo>
                <a:lnTo>
                  <a:pt x="6858001" y="528989"/>
                </a:lnTo>
                <a:lnTo>
                  <a:pt x="6858001" y="11196988"/>
                </a:lnTo>
                <a:close/>
              </a:path>
            </a:pathLst>
          </a:custGeom>
          <a:solidFill>
            <a:srgbClr val="BAA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4" name="Forma livre 13"/>
          <p:cNvSpPr/>
          <p:nvPr/>
        </p:nvSpPr>
        <p:spPr>
          <a:xfrm rot="5400000">
            <a:off x="2166273" y="-2174855"/>
            <a:ext cx="6858000" cy="11199136"/>
          </a:xfrm>
          <a:custGeom>
            <a:avLst/>
            <a:gdLst>
              <a:gd name="connsiteX0" fmla="*/ 0 w 6858000"/>
              <a:gd name="connsiteY0" fmla="*/ 11199136 h 11199136"/>
              <a:gd name="connsiteX1" fmla="*/ 0 w 6858000"/>
              <a:gd name="connsiteY1" fmla="*/ 531137 h 11199136"/>
              <a:gd name="connsiteX2" fmla="*/ 1698942 w 6858000"/>
              <a:gd name="connsiteY2" fmla="*/ 531137 h 11199136"/>
              <a:gd name="connsiteX3" fmla="*/ 1698942 w 6858000"/>
              <a:gd name="connsiteY3" fmla="*/ 124817 h 11199136"/>
              <a:gd name="connsiteX4" fmla="*/ 1823758 w 6858000"/>
              <a:gd name="connsiteY4" fmla="*/ 0 h 11199136"/>
              <a:gd name="connsiteX5" fmla="*/ 3171106 w 6858000"/>
              <a:gd name="connsiteY5" fmla="*/ 0 h 11199136"/>
              <a:gd name="connsiteX6" fmla="*/ 3295922 w 6858000"/>
              <a:gd name="connsiteY6" fmla="*/ 124817 h 11199136"/>
              <a:gd name="connsiteX7" fmla="*/ 3295922 w 6858000"/>
              <a:gd name="connsiteY7" fmla="*/ 531137 h 11199136"/>
              <a:gd name="connsiteX8" fmla="*/ 6858000 w 6858000"/>
              <a:gd name="connsiteY8" fmla="*/ 531137 h 11199136"/>
              <a:gd name="connsiteX9" fmla="*/ 6858000 w 6858000"/>
              <a:gd name="connsiteY9" fmla="*/ 11199136 h 1119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0" h="11199136">
                <a:moveTo>
                  <a:pt x="0" y="11199136"/>
                </a:moveTo>
                <a:lnTo>
                  <a:pt x="0" y="531137"/>
                </a:lnTo>
                <a:lnTo>
                  <a:pt x="1698942" y="531137"/>
                </a:lnTo>
                <a:lnTo>
                  <a:pt x="1698942" y="124817"/>
                </a:lnTo>
                <a:cubicBezTo>
                  <a:pt x="1698942" y="55883"/>
                  <a:pt x="1754824" y="0"/>
                  <a:pt x="1823758" y="0"/>
                </a:cubicBezTo>
                <a:lnTo>
                  <a:pt x="3171106" y="0"/>
                </a:lnTo>
                <a:cubicBezTo>
                  <a:pt x="3240040" y="0"/>
                  <a:pt x="3295922" y="55883"/>
                  <a:pt x="3295922" y="124817"/>
                </a:cubicBezTo>
                <a:lnTo>
                  <a:pt x="3295922" y="531137"/>
                </a:lnTo>
                <a:lnTo>
                  <a:pt x="6858000" y="531137"/>
                </a:lnTo>
                <a:lnTo>
                  <a:pt x="6858000" y="11199136"/>
                </a:lnTo>
                <a:close/>
              </a:path>
            </a:pathLst>
          </a:custGeom>
          <a:solidFill>
            <a:srgbClr val="F1D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3" name="Forma livre 12"/>
          <p:cNvSpPr/>
          <p:nvPr/>
        </p:nvSpPr>
        <p:spPr>
          <a:xfrm rot="5400000">
            <a:off x="2168420" y="-2181300"/>
            <a:ext cx="6858000" cy="11194839"/>
          </a:xfrm>
          <a:custGeom>
            <a:avLst/>
            <a:gdLst>
              <a:gd name="connsiteX0" fmla="*/ 0 w 6858000"/>
              <a:gd name="connsiteY0" fmla="*/ 11194839 h 11194839"/>
              <a:gd name="connsiteX1" fmla="*/ 0 w 6858000"/>
              <a:gd name="connsiteY1" fmla="*/ 526840 h 11194839"/>
              <a:gd name="connsiteX2" fmla="*/ 0 w 6858000"/>
              <a:gd name="connsiteY2" fmla="*/ 526840 h 11194839"/>
              <a:gd name="connsiteX3" fmla="*/ 0 w 6858000"/>
              <a:gd name="connsiteY3" fmla="*/ 124816 h 11194839"/>
              <a:gd name="connsiteX4" fmla="*/ 124816 w 6858000"/>
              <a:gd name="connsiteY4" fmla="*/ 0 h 11194839"/>
              <a:gd name="connsiteX5" fmla="*/ 1472164 w 6858000"/>
              <a:gd name="connsiteY5" fmla="*/ 0 h 11194839"/>
              <a:gd name="connsiteX6" fmla="*/ 1596980 w 6858000"/>
              <a:gd name="connsiteY6" fmla="*/ 124816 h 11194839"/>
              <a:gd name="connsiteX7" fmla="*/ 1596980 w 6858000"/>
              <a:gd name="connsiteY7" fmla="*/ 526840 h 11194839"/>
              <a:gd name="connsiteX8" fmla="*/ 3509963 w 6858000"/>
              <a:gd name="connsiteY8" fmla="*/ 526840 h 11194839"/>
              <a:gd name="connsiteX9" fmla="*/ 3602038 w 6858000"/>
              <a:gd name="connsiteY9" fmla="*/ 526840 h 11194839"/>
              <a:gd name="connsiteX10" fmla="*/ 5257800 w 6858000"/>
              <a:gd name="connsiteY10" fmla="*/ 526840 h 11194839"/>
              <a:gd name="connsiteX11" fmla="*/ 6858000 w 6858000"/>
              <a:gd name="connsiteY11" fmla="*/ 526840 h 11194839"/>
              <a:gd name="connsiteX12" fmla="*/ 6858000 w 6858000"/>
              <a:gd name="connsiteY12" fmla="*/ 11194839 h 111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11194839">
                <a:moveTo>
                  <a:pt x="0" y="11194839"/>
                </a:moveTo>
                <a:lnTo>
                  <a:pt x="0" y="526840"/>
                </a:lnTo>
                <a:lnTo>
                  <a:pt x="0" y="526840"/>
                </a:lnTo>
                <a:lnTo>
                  <a:pt x="0" y="124816"/>
                </a:lnTo>
                <a:cubicBezTo>
                  <a:pt x="0" y="55882"/>
                  <a:pt x="55882" y="0"/>
                  <a:pt x="124816" y="0"/>
                </a:cubicBezTo>
                <a:lnTo>
                  <a:pt x="1472164" y="0"/>
                </a:lnTo>
                <a:cubicBezTo>
                  <a:pt x="1541098" y="0"/>
                  <a:pt x="1596980" y="55882"/>
                  <a:pt x="1596980" y="124816"/>
                </a:cubicBezTo>
                <a:lnTo>
                  <a:pt x="1596980" y="526840"/>
                </a:lnTo>
                <a:lnTo>
                  <a:pt x="3509963" y="526840"/>
                </a:lnTo>
                <a:lnTo>
                  <a:pt x="3602038" y="526840"/>
                </a:lnTo>
                <a:lnTo>
                  <a:pt x="5257800" y="526840"/>
                </a:lnTo>
                <a:lnTo>
                  <a:pt x="6858000" y="526840"/>
                </a:lnTo>
                <a:lnTo>
                  <a:pt x="6858000" y="11194839"/>
                </a:lnTo>
                <a:close/>
              </a:path>
            </a:pathLst>
          </a:custGeom>
          <a:solidFill>
            <a:srgbClr val="1B9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13708644" y="1592686"/>
            <a:ext cx="10668003" cy="6877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05682" y="1146987"/>
            <a:ext cx="3986787" cy="43724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GB" sz="2800" dirty="0">
                <a:latin typeface="Century Gothic"/>
                <a:ea typeface="+mn-lt"/>
                <a:cs typeface="+mn-lt"/>
              </a:rPr>
              <a:t>Bom </a:t>
            </a:r>
            <a:r>
              <a:rPr lang="en-GB" sz="2800" dirty="0" err="1">
                <a:latin typeface="Century Gothic"/>
                <a:ea typeface="+mn-lt"/>
                <a:cs typeface="+mn-lt"/>
              </a:rPr>
              <a:t>dia</a:t>
            </a:r>
            <a:endParaRPr lang="en-GB" sz="2800">
              <a:latin typeface="Century Gothic"/>
              <a:ea typeface="+mn-lt"/>
              <a:cs typeface="+mn-lt"/>
            </a:endParaRPr>
          </a:p>
          <a:p>
            <a:pPr marL="457200" indent="-457200" algn="just">
              <a:buFont typeface="Arial"/>
              <a:buChar char="•"/>
            </a:pPr>
            <a:endParaRPr lang="en-GB" sz="2800" dirty="0">
              <a:latin typeface="Century Gothic"/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en-GB" sz="2800" dirty="0">
                <a:latin typeface="Century Gothic"/>
                <a:cs typeface="Calibri"/>
              </a:rPr>
              <a:t>Boa </a:t>
            </a:r>
            <a:r>
              <a:rPr lang="en-GB" sz="2800" dirty="0" err="1">
                <a:latin typeface="Century Gothic"/>
                <a:cs typeface="Calibri"/>
              </a:rPr>
              <a:t>tarde</a:t>
            </a:r>
            <a:endParaRPr lang="en-GB" sz="2800" dirty="0">
              <a:latin typeface="Century Gothic"/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endParaRPr lang="en-GB" sz="2800" dirty="0">
              <a:latin typeface="Century Gothic"/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en-GB" sz="2800" dirty="0">
                <a:latin typeface="Century Gothic"/>
                <a:cs typeface="Calibri"/>
              </a:rPr>
              <a:t>Boa </a:t>
            </a:r>
            <a:r>
              <a:rPr lang="en-GB" sz="2800" dirty="0" err="1">
                <a:latin typeface="Century Gothic"/>
                <a:cs typeface="Calibri"/>
              </a:rPr>
              <a:t>noite</a:t>
            </a:r>
            <a:endParaRPr lang="en-GB" sz="2800">
              <a:latin typeface="Century Gothic"/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endParaRPr lang="en-GB" sz="2800" dirty="0">
              <a:latin typeface="Century Gothic"/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en-GB" sz="2800" dirty="0" err="1">
                <a:latin typeface="Century Gothic"/>
                <a:cs typeface="Calibri"/>
              </a:rPr>
              <a:t>Adeus</a:t>
            </a:r>
            <a:r>
              <a:rPr lang="en-GB" sz="2800" dirty="0">
                <a:latin typeface="Century Gothic"/>
                <a:cs typeface="Calibri"/>
              </a:rPr>
              <a:t>/ </a:t>
            </a:r>
            <a:r>
              <a:rPr lang="en-GB" sz="2800" dirty="0" err="1">
                <a:latin typeface="Century Gothic"/>
                <a:cs typeface="Calibri"/>
              </a:rPr>
              <a:t>Tchau</a:t>
            </a:r>
            <a:endParaRPr lang="en-GB" sz="2800">
              <a:latin typeface="Century Gothic"/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endParaRPr lang="en-GB" sz="2800" dirty="0">
              <a:latin typeface="Century Gothic"/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en-GB" sz="2800" dirty="0" err="1">
                <a:latin typeface="Century Gothic"/>
                <a:cs typeface="Calibri"/>
              </a:rPr>
              <a:t>Tudo</a:t>
            </a:r>
            <a:r>
              <a:rPr lang="en-GB" sz="2800" dirty="0">
                <a:latin typeface="Century Gothic"/>
                <a:cs typeface="Calibri"/>
              </a:rPr>
              <a:t> </a:t>
            </a:r>
            <a:r>
              <a:rPr lang="en-GB" sz="2800" dirty="0" err="1">
                <a:latin typeface="Century Gothic"/>
                <a:cs typeface="Calibri"/>
              </a:rPr>
              <a:t>bem</a:t>
            </a:r>
            <a:r>
              <a:rPr lang="en-GB" sz="2800" dirty="0">
                <a:latin typeface="Book Antiqua"/>
                <a:cs typeface="Calibri"/>
              </a:rPr>
              <a:t>?</a:t>
            </a:r>
            <a:r>
              <a:rPr lang="en-GB" sz="2800" dirty="0">
                <a:latin typeface="Century Gothic"/>
                <a:cs typeface="Calibri"/>
              </a:rPr>
              <a:t>/ Como </a:t>
            </a:r>
            <a:r>
              <a:rPr lang="en-GB" sz="2800" dirty="0" err="1">
                <a:latin typeface="Century Gothic"/>
                <a:cs typeface="Calibri"/>
              </a:rPr>
              <a:t>estás</a:t>
            </a:r>
            <a:r>
              <a:rPr lang="en-GB" sz="2800" dirty="0">
                <a:latin typeface="Book Antiqua"/>
                <a:cs typeface="Calibri"/>
              </a:rPr>
              <a:t>?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-11971163" y="3996914"/>
            <a:ext cx="7174132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PT" sz="9600" b="1" dirty="0">
                <a:solidFill>
                  <a:prstClr val="black"/>
                </a:solidFill>
                <a:latin typeface="Iniya Display" pitchFamily="50" charset="0"/>
              </a:rPr>
              <a:t>Notebook</a:t>
            </a:r>
            <a:endParaRPr lang="pt-PT" sz="9600" b="1" dirty="0">
              <a:solidFill>
                <a:prstClr val="black"/>
              </a:solidFill>
              <a:latin typeface="Fancy Matter personal use" panose="02000503000000020003" pitchFamily="50" charset="0"/>
            </a:endParaRPr>
          </a:p>
          <a:p>
            <a:pPr algn="ctr"/>
            <a:endParaRPr lang="pt-PT" sz="9600" dirty="0">
              <a:solidFill>
                <a:prstClr val="black"/>
              </a:solidFill>
              <a:latin typeface="Iniya Display" pitchFamily="50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78761" y="160058"/>
            <a:ext cx="6785113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pt-PT" sz="4400" dirty="0" err="1">
                <a:latin typeface="Le Havre"/>
              </a:rPr>
              <a:t>Greetings</a:t>
            </a:r>
            <a:endParaRPr lang="pt-PT" sz="4400">
              <a:latin typeface="Le Havre"/>
            </a:endParaRPr>
          </a:p>
        </p:txBody>
      </p:sp>
      <p:sp>
        <p:nvSpPr>
          <p:cNvPr id="4" name="Retângulo 3"/>
          <p:cNvSpPr/>
          <p:nvPr/>
        </p:nvSpPr>
        <p:spPr>
          <a:xfrm rot="21086432">
            <a:off x="5637976" y="1963902"/>
            <a:ext cx="2681734" cy="265739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Retângulo 4"/>
          <p:cNvSpPr/>
          <p:nvPr/>
        </p:nvSpPr>
        <p:spPr>
          <a:xfrm rot="21093588">
            <a:off x="5767274" y="1907724"/>
            <a:ext cx="2782957" cy="25490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 rot="21092870">
            <a:off x="6067152" y="2361846"/>
            <a:ext cx="2184609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2000" i="1" dirty="0">
                <a:latin typeface="Century Gothic"/>
                <a:ea typeface="+mn-lt"/>
                <a:cs typeface="+mn-lt"/>
              </a:rPr>
              <a:t>Tip: If you just want to simply greet </a:t>
            </a:r>
            <a:r>
              <a:rPr lang="en-GB" sz="2000" i="1" dirty="0" err="1">
                <a:latin typeface="Century Gothic"/>
                <a:ea typeface="+mn-lt"/>
                <a:cs typeface="+mn-lt"/>
              </a:rPr>
              <a:t>someone,you</a:t>
            </a:r>
            <a:r>
              <a:rPr lang="en-GB" sz="2000" i="1" dirty="0">
                <a:latin typeface="Century Gothic"/>
                <a:ea typeface="+mn-lt"/>
                <a:cs typeface="+mn-lt"/>
              </a:rPr>
              <a:t> can say “Olá"</a:t>
            </a:r>
            <a:endParaRPr lang="en-GB" sz="2000">
              <a:latin typeface="Century Gothic"/>
              <a:cs typeface="Calibri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073">
            <a:off x="476802" y="5648472"/>
            <a:ext cx="1046922" cy="10469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000">
            <a:off x="8102877" y="898548"/>
            <a:ext cx="1404271" cy="1327036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6D80D6B2-201F-4C3D-B736-6D4F41F1FDF6}"/>
              </a:ext>
            </a:extLst>
          </p:cNvPr>
          <p:cNvSpPr txBox="1"/>
          <p:nvPr/>
        </p:nvSpPr>
        <p:spPr>
          <a:xfrm>
            <a:off x="1748286" y="5845834"/>
            <a:ext cx="790467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entury Gothic"/>
                <a:ea typeface="+mn-lt"/>
                <a:cs typeface="+mn-lt"/>
              </a:rPr>
              <a:t>if someone asks you that, you can respond “</a:t>
            </a:r>
            <a:r>
              <a:rPr lang="en-GB" dirty="0" err="1">
                <a:latin typeface="Century Gothic"/>
                <a:ea typeface="+mn-lt"/>
                <a:cs typeface="+mn-lt"/>
              </a:rPr>
              <a:t>Estou</a:t>
            </a:r>
            <a:r>
              <a:rPr lang="en-GB" dirty="0">
                <a:latin typeface="Century Gothic"/>
                <a:ea typeface="+mn-lt"/>
                <a:cs typeface="+mn-lt"/>
              </a:rPr>
              <a:t> </a:t>
            </a:r>
            <a:r>
              <a:rPr lang="en-GB" dirty="0" err="1">
                <a:latin typeface="Century Gothic"/>
                <a:ea typeface="+mn-lt"/>
                <a:cs typeface="+mn-lt"/>
              </a:rPr>
              <a:t>bem</a:t>
            </a:r>
            <a:r>
              <a:rPr lang="en-GB" dirty="0">
                <a:latin typeface="Century Gothic"/>
                <a:ea typeface="+mn-lt"/>
                <a:cs typeface="+mn-lt"/>
              </a:rPr>
              <a:t>, e </a:t>
            </a:r>
            <a:r>
              <a:rPr lang="en-GB" dirty="0" err="1">
                <a:latin typeface="Century Gothic"/>
                <a:ea typeface="+mn-lt"/>
                <a:cs typeface="+mn-lt"/>
              </a:rPr>
              <a:t>tu</a:t>
            </a:r>
            <a:r>
              <a:rPr lang="en-GB" dirty="0">
                <a:latin typeface="Century Gothic"/>
                <a:ea typeface="+mn-lt"/>
                <a:cs typeface="+mn-lt"/>
              </a:rPr>
              <a:t>/</a:t>
            </a:r>
            <a:r>
              <a:rPr lang="en-GB" dirty="0" err="1">
                <a:latin typeface="Century Gothic"/>
                <a:ea typeface="+mn-lt"/>
                <a:cs typeface="+mn-lt"/>
              </a:rPr>
              <a:t>você</a:t>
            </a:r>
            <a:r>
              <a:rPr lang="en-GB" dirty="0">
                <a:latin typeface="Book Antiqua"/>
                <a:ea typeface="+mn-lt"/>
                <a:cs typeface="+mn-lt"/>
              </a:rPr>
              <a:t>?</a:t>
            </a:r>
            <a:r>
              <a:rPr lang="en-GB" dirty="0">
                <a:latin typeface="Century Gothic"/>
                <a:ea typeface="+mn-lt"/>
                <a:cs typeface="+mn-lt"/>
              </a:rPr>
              <a:t>”, that means “I’m good, and you</a:t>
            </a:r>
            <a:r>
              <a:rPr lang="en-GB" dirty="0">
                <a:latin typeface="Book Antiqua"/>
                <a:ea typeface="+mn-lt"/>
                <a:cs typeface="+mn-lt"/>
              </a:rPr>
              <a:t>?</a:t>
            </a:r>
            <a:r>
              <a:rPr lang="en-GB" dirty="0">
                <a:latin typeface="Century Gothic"/>
                <a:ea typeface="+mn-lt"/>
                <a:cs typeface="+mn-lt"/>
              </a:rPr>
              <a:t>”</a:t>
            </a:r>
            <a:endParaRPr lang="pt-PT">
              <a:latin typeface="Century Gothic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552716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vre 15"/>
          <p:cNvSpPr/>
          <p:nvPr/>
        </p:nvSpPr>
        <p:spPr>
          <a:xfrm rot="5400000">
            <a:off x="2167346" y="-2171644"/>
            <a:ext cx="6858001" cy="11196987"/>
          </a:xfrm>
          <a:custGeom>
            <a:avLst/>
            <a:gdLst>
              <a:gd name="connsiteX0" fmla="*/ 0 w 6858001"/>
              <a:gd name="connsiteY0" fmla="*/ 11196987 h 11196987"/>
              <a:gd name="connsiteX1" fmla="*/ 0 w 6858001"/>
              <a:gd name="connsiteY1" fmla="*/ 528988 h 11196987"/>
              <a:gd name="connsiteX2" fmla="*/ 5259952 w 6858001"/>
              <a:gd name="connsiteY2" fmla="*/ 528988 h 11196987"/>
              <a:gd name="connsiteX3" fmla="*/ 5259952 w 6858001"/>
              <a:gd name="connsiteY3" fmla="*/ 124816 h 11196987"/>
              <a:gd name="connsiteX4" fmla="*/ 5384768 w 6858001"/>
              <a:gd name="connsiteY4" fmla="*/ 0 h 11196987"/>
              <a:gd name="connsiteX5" fmla="*/ 6732116 w 6858001"/>
              <a:gd name="connsiteY5" fmla="*/ 0 h 11196987"/>
              <a:gd name="connsiteX6" fmla="*/ 6856932 w 6858001"/>
              <a:gd name="connsiteY6" fmla="*/ 124816 h 11196987"/>
              <a:gd name="connsiteX7" fmla="*/ 6856932 w 6858001"/>
              <a:gd name="connsiteY7" fmla="*/ 528988 h 11196987"/>
              <a:gd name="connsiteX8" fmla="*/ 6858001 w 6858001"/>
              <a:gd name="connsiteY8" fmla="*/ 528988 h 11196987"/>
              <a:gd name="connsiteX9" fmla="*/ 6858001 w 6858001"/>
              <a:gd name="connsiteY9" fmla="*/ 11196987 h 1119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7">
                <a:moveTo>
                  <a:pt x="0" y="11196987"/>
                </a:moveTo>
                <a:lnTo>
                  <a:pt x="0" y="528988"/>
                </a:lnTo>
                <a:lnTo>
                  <a:pt x="5259952" y="528988"/>
                </a:lnTo>
                <a:lnTo>
                  <a:pt x="5259952" y="124816"/>
                </a:lnTo>
                <a:cubicBezTo>
                  <a:pt x="5259952" y="55882"/>
                  <a:pt x="5315834" y="0"/>
                  <a:pt x="5384768" y="0"/>
                </a:cubicBezTo>
                <a:lnTo>
                  <a:pt x="6732116" y="0"/>
                </a:lnTo>
                <a:cubicBezTo>
                  <a:pt x="6801050" y="0"/>
                  <a:pt x="6856932" y="55882"/>
                  <a:pt x="6856932" y="124816"/>
                </a:cubicBezTo>
                <a:lnTo>
                  <a:pt x="6856932" y="528988"/>
                </a:lnTo>
                <a:lnTo>
                  <a:pt x="6858001" y="528988"/>
                </a:lnTo>
                <a:lnTo>
                  <a:pt x="6858001" y="11196987"/>
                </a:lnTo>
                <a:close/>
              </a:path>
            </a:pathLst>
          </a:cu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 rot="5400000">
            <a:off x="2167347" y="-2171638"/>
            <a:ext cx="6858001" cy="11196988"/>
          </a:xfrm>
          <a:custGeom>
            <a:avLst/>
            <a:gdLst>
              <a:gd name="connsiteX0" fmla="*/ 0 w 6858001"/>
              <a:gd name="connsiteY0" fmla="*/ 11196988 h 11196988"/>
              <a:gd name="connsiteX1" fmla="*/ 0 w 6858001"/>
              <a:gd name="connsiteY1" fmla="*/ 528989 h 11196988"/>
              <a:gd name="connsiteX2" fmla="*/ 3426866 w 6858001"/>
              <a:gd name="connsiteY2" fmla="*/ 528989 h 11196988"/>
              <a:gd name="connsiteX3" fmla="*/ 3426866 w 6858001"/>
              <a:gd name="connsiteY3" fmla="*/ 124817 h 11196988"/>
              <a:gd name="connsiteX4" fmla="*/ 3551682 w 6858001"/>
              <a:gd name="connsiteY4" fmla="*/ 0 h 11196988"/>
              <a:gd name="connsiteX5" fmla="*/ 4899030 w 6858001"/>
              <a:gd name="connsiteY5" fmla="*/ 0 h 11196988"/>
              <a:gd name="connsiteX6" fmla="*/ 5023846 w 6858001"/>
              <a:gd name="connsiteY6" fmla="*/ 124817 h 11196988"/>
              <a:gd name="connsiteX7" fmla="*/ 5023846 w 6858001"/>
              <a:gd name="connsiteY7" fmla="*/ 528989 h 11196988"/>
              <a:gd name="connsiteX8" fmla="*/ 6858001 w 6858001"/>
              <a:gd name="connsiteY8" fmla="*/ 528989 h 11196988"/>
              <a:gd name="connsiteX9" fmla="*/ 6858001 w 6858001"/>
              <a:gd name="connsiteY9" fmla="*/ 11196988 h 111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8">
                <a:moveTo>
                  <a:pt x="0" y="11196988"/>
                </a:moveTo>
                <a:lnTo>
                  <a:pt x="0" y="528989"/>
                </a:lnTo>
                <a:lnTo>
                  <a:pt x="3426866" y="528989"/>
                </a:lnTo>
                <a:lnTo>
                  <a:pt x="3426866" y="124817"/>
                </a:lnTo>
                <a:cubicBezTo>
                  <a:pt x="3426866" y="55883"/>
                  <a:pt x="3482748" y="0"/>
                  <a:pt x="3551682" y="0"/>
                </a:cubicBezTo>
                <a:lnTo>
                  <a:pt x="4899030" y="0"/>
                </a:lnTo>
                <a:cubicBezTo>
                  <a:pt x="4967964" y="0"/>
                  <a:pt x="5023846" y="55883"/>
                  <a:pt x="5023846" y="124817"/>
                </a:cubicBezTo>
                <a:lnTo>
                  <a:pt x="5023846" y="528989"/>
                </a:lnTo>
                <a:lnTo>
                  <a:pt x="6858001" y="528989"/>
                </a:lnTo>
                <a:lnTo>
                  <a:pt x="6858001" y="11196988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4" name="Forma livre 13"/>
          <p:cNvSpPr/>
          <p:nvPr/>
        </p:nvSpPr>
        <p:spPr>
          <a:xfrm rot="5400000">
            <a:off x="2166273" y="-2174855"/>
            <a:ext cx="6858000" cy="11199136"/>
          </a:xfrm>
          <a:custGeom>
            <a:avLst/>
            <a:gdLst>
              <a:gd name="connsiteX0" fmla="*/ 0 w 6858000"/>
              <a:gd name="connsiteY0" fmla="*/ 11199136 h 11199136"/>
              <a:gd name="connsiteX1" fmla="*/ 0 w 6858000"/>
              <a:gd name="connsiteY1" fmla="*/ 531137 h 11199136"/>
              <a:gd name="connsiteX2" fmla="*/ 1698942 w 6858000"/>
              <a:gd name="connsiteY2" fmla="*/ 531137 h 11199136"/>
              <a:gd name="connsiteX3" fmla="*/ 1698942 w 6858000"/>
              <a:gd name="connsiteY3" fmla="*/ 124817 h 11199136"/>
              <a:gd name="connsiteX4" fmla="*/ 1823758 w 6858000"/>
              <a:gd name="connsiteY4" fmla="*/ 0 h 11199136"/>
              <a:gd name="connsiteX5" fmla="*/ 3171106 w 6858000"/>
              <a:gd name="connsiteY5" fmla="*/ 0 h 11199136"/>
              <a:gd name="connsiteX6" fmla="*/ 3295922 w 6858000"/>
              <a:gd name="connsiteY6" fmla="*/ 124817 h 11199136"/>
              <a:gd name="connsiteX7" fmla="*/ 3295922 w 6858000"/>
              <a:gd name="connsiteY7" fmla="*/ 531137 h 11199136"/>
              <a:gd name="connsiteX8" fmla="*/ 6858000 w 6858000"/>
              <a:gd name="connsiteY8" fmla="*/ 531137 h 11199136"/>
              <a:gd name="connsiteX9" fmla="*/ 6858000 w 6858000"/>
              <a:gd name="connsiteY9" fmla="*/ 11199136 h 1119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0" h="11199136">
                <a:moveTo>
                  <a:pt x="0" y="11199136"/>
                </a:moveTo>
                <a:lnTo>
                  <a:pt x="0" y="531137"/>
                </a:lnTo>
                <a:lnTo>
                  <a:pt x="1698942" y="531137"/>
                </a:lnTo>
                <a:lnTo>
                  <a:pt x="1698942" y="124817"/>
                </a:lnTo>
                <a:cubicBezTo>
                  <a:pt x="1698942" y="55883"/>
                  <a:pt x="1754824" y="0"/>
                  <a:pt x="1823758" y="0"/>
                </a:cubicBezTo>
                <a:lnTo>
                  <a:pt x="3171106" y="0"/>
                </a:lnTo>
                <a:cubicBezTo>
                  <a:pt x="3240040" y="0"/>
                  <a:pt x="3295922" y="55883"/>
                  <a:pt x="3295922" y="124817"/>
                </a:cubicBezTo>
                <a:lnTo>
                  <a:pt x="3295922" y="531137"/>
                </a:lnTo>
                <a:lnTo>
                  <a:pt x="6858000" y="531137"/>
                </a:lnTo>
                <a:lnTo>
                  <a:pt x="6858000" y="11199136"/>
                </a:lnTo>
                <a:close/>
              </a:path>
            </a:pathLst>
          </a:custGeom>
          <a:solidFill>
            <a:srgbClr val="F1D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3" name="Forma livre 12"/>
          <p:cNvSpPr/>
          <p:nvPr/>
        </p:nvSpPr>
        <p:spPr>
          <a:xfrm rot="5400000">
            <a:off x="-11619466" y="-571035"/>
            <a:ext cx="6858000" cy="11194839"/>
          </a:xfrm>
          <a:custGeom>
            <a:avLst/>
            <a:gdLst>
              <a:gd name="connsiteX0" fmla="*/ 0 w 6858000"/>
              <a:gd name="connsiteY0" fmla="*/ 11194839 h 11194839"/>
              <a:gd name="connsiteX1" fmla="*/ 0 w 6858000"/>
              <a:gd name="connsiteY1" fmla="*/ 526840 h 11194839"/>
              <a:gd name="connsiteX2" fmla="*/ 0 w 6858000"/>
              <a:gd name="connsiteY2" fmla="*/ 526840 h 11194839"/>
              <a:gd name="connsiteX3" fmla="*/ 0 w 6858000"/>
              <a:gd name="connsiteY3" fmla="*/ 124816 h 11194839"/>
              <a:gd name="connsiteX4" fmla="*/ 124816 w 6858000"/>
              <a:gd name="connsiteY4" fmla="*/ 0 h 11194839"/>
              <a:gd name="connsiteX5" fmla="*/ 1472164 w 6858000"/>
              <a:gd name="connsiteY5" fmla="*/ 0 h 11194839"/>
              <a:gd name="connsiteX6" fmla="*/ 1596980 w 6858000"/>
              <a:gd name="connsiteY6" fmla="*/ 124816 h 11194839"/>
              <a:gd name="connsiteX7" fmla="*/ 1596980 w 6858000"/>
              <a:gd name="connsiteY7" fmla="*/ 526840 h 11194839"/>
              <a:gd name="connsiteX8" fmla="*/ 3509963 w 6858000"/>
              <a:gd name="connsiteY8" fmla="*/ 526840 h 11194839"/>
              <a:gd name="connsiteX9" fmla="*/ 3602038 w 6858000"/>
              <a:gd name="connsiteY9" fmla="*/ 526840 h 11194839"/>
              <a:gd name="connsiteX10" fmla="*/ 5257800 w 6858000"/>
              <a:gd name="connsiteY10" fmla="*/ 526840 h 11194839"/>
              <a:gd name="connsiteX11" fmla="*/ 6858000 w 6858000"/>
              <a:gd name="connsiteY11" fmla="*/ 526840 h 11194839"/>
              <a:gd name="connsiteX12" fmla="*/ 6858000 w 6858000"/>
              <a:gd name="connsiteY12" fmla="*/ 11194839 h 111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11194839">
                <a:moveTo>
                  <a:pt x="0" y="11194839"/>
                </a:moveTo>
                <a:lnTo>
                  <a:pt x="0" y="526840"/>
                </a:lnTo>
                <a:lnTo>
                  <a:pt x="0" y="526840"/>
                </a:lnTo>
                <a:lnTo>
                  <a:pt x="0" y="124816"/>
                </a:lnTo>
                <a:cubicBezTo>
                  <a:pt x="0" y="55882"/>
                  <a:pt x="55882" y="0"/>
                  <a:pt x="124816" y="0"/>
                </a:cubicBezTo>
                <a:lnTo>
                  <a:pt x="1472164" y="0"/>
                </a:lnTo>
                <a:cubicBezTo>
                  <a:pt x="1541098" y="0"/>
                  <a:pt x="1596980" y="55882"/>
                  <a:pt x="1596980" y="124816"/>
                </a:cubicBezTo>
                <a:lnTo>
                  <a:pt x="1596980" y="526840"/>
                </a:lnTo>
                <a:lnTo>
                  <a:pt x="3509963" y="526840"/>
                </a:lnTo>
                <a:lnTo>
                  <a:pt x="3602038" y="526840"/>
                </a:lnTo>
                <a:lnTo>
                  <a:pt x="5257800" y="526840"/>
                </a:lnTo>
                <a:lnTo>
                  <a:pt x="6858000" y="526840"/>
                </a:lnTo>
                <a:lnTo>
                  <a:pt x="6858000" y="11194839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13708644" y="1592686"/>
            <a:ext cx="10668003" cy="6877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365871" y="1765214"/>
            <a:ext cx="4518749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r"/>
            <a:r>
              <a:rPr lang="pt-PT" sz="2800">
                <a:latin typeface="Century Gothic"/>
              </a:rPr>
              <a:t>Por favor </a:t>
            </a:r>
            <a:endParaRPr lang="pt-PT">
              <a:cs typeface="Calibri" panose="020F0502020204030204"/>
            </a:endParaRPr>
          </a:p>
          <a:p>
            <a:pPr algn="r"/>
            <a:endParaRPr lang="pt-PT" sz="2800" dirty="0">
              <a:latin typeface="Century Gothic"/>
            </a:endParaRPr>
          </a:p>
          <a:p>
            <a:pPr algn="r"/>
            <a:r>
              <a:rPr lang="pt-PT" sz="2800" dirty="0">
                <a:latin typeface="Century Gothic"/>
              </a:rPr>
              <a:t>Com licença</a:t>
            </a:r>
          </a:p>
          <a:p>
            <a:pPr algn="r"/>
            <a:endParaRPr lang="pt-PT" sz="2800" dirty="0">
              <a:latin typeface="Century Gothic"/>
            </a:endParaRPr>
          </a:p>
          <a:p>
            <a:pPr algn="r"/>
            <a:r>
              <a:rPr lang="pt-PT" sz="2800" dirty="0">
                <a:latin typeface="Century Gothic"/>
              </a:rPr>
              <a:t>Obrigado/a</a:t>
            </a:r>
          </a:p>
          <a:p>
            <a:pPr algn="r"/>
            <a:endParaRPr lang="pt-PT" sz="2800" dirty="0">
              <a:latin typeface="Century Gothic"/>
            </a:endParaRPr>
          </a:p>
          <a:p>
            <a:pPr algn="r"/>
            <a:r>
              <a:rPr lang="pt-PT" sz="2800" dirty="0">
                <a:latin typeface="Century Gothic"/>
              </a:rPr>
              <a:t>De nada</a:t>
            </a:r>
          </a:p>
          <a:p>
            <a:pPr algn="r"/>
            <a:endParaRPr lang="pt-PT" sz="2800" dirty="0">
              <a:latin typeface="Century Gothic"/>
            </a:endParaRPr>
          </a:p>
          <a:p>
            <a:pPr algn="r"/>
            <a:r>
              <a:rPr lang="pt-PT" sz="2800" dirty="0">
                <a:latin typeface="Century Gothic"/>
              </a:rPr>
              <a:t>Desculpa/ Desculpe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-11971163" y="3996914"/>
            <a:ext cx="7174132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PT" sz="9600" b="1" dirty="0">
                <a:solidFill>
                  <a:prstClr val="black"/>
                </a:solidFill>
                <a:latin typeface="Iniya Display" pitchFamily="50" charset="0"/>
              </a:rPr>
              <a:t>Notebook</a:t>
            </a:r>
            <a:endParaRPr lang="pt-PT" sz="9600" b="1" dirty="0">
              <a:solidFill>
                <a:prstClr val="black"/>
              </a:solidFill>
              <a:latin typeface="Fancy Matter personal use" panose="02000503000000020003" pitchFamily="50" charset="0"/>
            </a:endParaRPr>
          </a:p>
          <a:p>
            <a:pPr algn="ctr"/>
            <a:endParaRPr lang="pt-PT" sz="9600" dirty="0">
              <a:solidFill>
                <a:prstClr val="black"/>
              </a:solidFill>
              <a:latin typeface="Iniya Display" pitchFamily="50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320610" y="160058"/>
            <a:ext cx="6785113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latin typeface="Le Havre"/>
                <a:ea typeface="+mn-lt"/>
                <a:cs typeface="+mn-lt"/>
              </a:rPr>
              <a:t>Nailing your etiquette</a:t>
            </a:r>
            <a:endParaRPr lang="pt-PT" dirty="0">
              <a:latin typeface="Le Havre"/>
            </a:endParaRPr>
          </a:p>
        </p:txBody>
      </p:sp>
      <p:sp>
        <p:nvSpPr>
          <p:cNvPr id="5" name="Retângulo 4"/>
          <p:cNvSpPr/>
          <p:nvPr/>
        </p:nvSpPr>
        <p:spPr>
          <a:xfrm rot="600000">
            <a:off x="1379596" y="1279925"/>
            <a:ext cx="2782957" cy="19164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 rot="600000">
            <a:off x="1556053" y="1652086"/>
            <a:ext cx="2443399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2000" i="1" dirty="0">
                <a:latin typeface="Century Gothic"/>
                <a:ea typeface="+mn-lt"/>
                <a:cs typeface="+mn-lt"/>
              </a:rPr>
              <a:t>Tip: You can also </a:t>
            </a:r>
            <a:r>
              <a:rPr lang="en-GB" sz="2000" i="1">
                <a:latin typeface="Century Gothic"/>
                <a:ea typeface="+mn-lt"/>
                <a:cs typeface="+mn-lt"/>
              </a:rPr>
              <a:t>apologize/excuse yourself by </a:t>
            </a:r>
            <a:r>
              <a:rPr lang="en-GB" sz="2000" i="1" dirty="0">
                <a:latin typeface="Century Gothic"/>
                <a:ea typeface="+mn-lt"/>
                <a:cs typeface="+mn-lt"/>
              </a:rPr>
              <a:t>saying</a:t>
            </a:r>
            <a:r>
              <a:rPr lang="en-GB" sz="2000" b="1" i="1" dirty="0">
                <a:latin typeface="Century Gothic"/>
                <a:ea typeface="+mn-lt"/>
                <a:cs typeface="+mn-lt"/>
              </a:rPr>
              <a:t> </a:t>
            </a:r>
            <a:r>
              <a:rPr lang="en-GB" sz="2000" i="1" dirty="0">
                <a:latin typeface="Century Gothic"/>
                <a:ea typeface="+mn-lt"/>
                <a:cs typeface="+mn-lt"/>
              </a:rPr>
              <a:t>“Perdão”</a:t>
            </a:r>
            <a:endParaRPr lang="pt-PT" sz="2000" i="1" dirty="0">
              <a:latin typeface="Century Gothic"/>
              <a:ea typeface="+mn-lt"/>
              <a:cs typeface="+mn-lt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E8302B48-8ABA-4166-9327-50EE73F22291}"/>
              </a:ext>
            </a:extLst>
          </p:cNvPr>
          <p:cNvSpPr/>
          <p:nvPr/>
        </p:nvSpPr>
        <p:spPr>
          <a:xfrm rot="3540000">
            <a:off x="3708155" y="1631385"/>
            <a:ext cx="776377" cy="215659"/>
          </a:xfrm>
          <a:prstGeom prst="rect">
            <a:avLst/>
          </a:prstGeom>
          <a:solidFill>
            <a:srgbClr val="1B9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tângulo 19">
            <a:extLst>
              <a:ext uri="{FF2B5EF4-FFF2-40B4-BE49-F238E27FC236}">
                <a16:creationId xmlns="" xmlns:a16="http://schemas.microsoft.com/office/drawing/2014/main" id="{EB1B3FB3-BDF4-4229-89EB-1A7718CC1894}"/>
              </a:ext>
            </a:extLst>
          </p:cNvPr>
          <p:cNvSpPr/>
          <p:nvPr/>
        </p:nvSpPr>
        <p:spPr>
          <a:xfrm rot="3540000">
            <a:off x="1062720" y="2652177"/>
            <a:ext cx="776377" cy="215659"/>
          </a:xfrm>
          <a:prstGeom prst="rect">
            <a:avLst/>
          </a:prstGeom>
          <a:solidFill>
            <a:srgbClr val="1B9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" name="Imagem 11">
            <a:extLst>
              <a:ext uri="{FF2B5EF4-FFF2-40B4-BE49-F238E27FC236}">
                <a16:creationId xmlns="" xmlns:a16="http://schemas.microsoft.com/office/drawing/2014/main" id="{52ED713C-9F56-4970-80FB-67BE0C6F5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098" y="3653287"/>
            <a:ext cx="2743200" cy="2743200"/>
          </a:xfrm>
          <a:prstGeom prst="rect">
            <a:avLst/>
          </a:prstGeom>
        </p:spPr>
      </p:pic>
      <p:pic>
        <p:nvPicPr>
          <p:cNvPr id="12" name="Imagem 20">
            <a:extLst>
              <a:ext uri="{FF2B5EF4-FFF2-40B4-BE49-F238E27FC236}">
                <a16:creationId xmlns="" xmlns:a16="http://schemas.microsoft.com/office/drawing/2014/main" id="{F84508F4-9DE8-4C86-8AF9-0D46DF32E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060" y="5447833"/>
            <a:ext cx="2743200" cy="99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6888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vre 15"/>
          <p:cNvSpPr/>
          <p:nvPr/>
        </p:nvSpPr>
        <p:spPr>
          <a:xfrm rot="5400000">
            <a:off x="2167346" y="-2171644"/>
            <a:ext cx="6858001" cy="11196987"/>
          </a:xfrm>
          <a:custGeom>
            <a:avLst/>
            <a:gdLst>
              <a:gd name="connsiteX0" fmla="*/ 0 w 6858001"/>
              <a:gd name="connsiteY0" fmla="*/ 11196987 h 11196987"/>
              <a:gd name="connsiteX1" fmla="*/ 0 w 6858001"/>
              <a:gd name="connsiteY1" fmla="*/ 528988 h 11196987"/>
              <a:gd name="connsiteX2" fmla="*/ 5259952 w 6858001"/>
              <a:gd name="connsiteY2" fmla="*/ 528988 h 11196987"/>
              <a:gd name="connsiteX3" fmla="*/ 5259952 w 6858001"/>
              <a:gd name="connsiteY3" fmla="*/ 124816 h 11196987"/>
              <a:gd name="connsiteX4" fmla="*/ 5384768 w 6858001"/>
              <a:gd name="connsiteY4" fmla="*/ 0 h 11196987"/>
              <a:gd name="connsiteX5" fmla="*/ 6732116 w 6858001"/>
              <a:gd name="connsiteY5" fmla="*/ 0 h 11196987"/>
              <a:gd name="connsiteX6" fmla="*/ 6856932 w 6858001"/>
              <a:gd name="connsiteY6" fmla="*/ 124816 h 11196987"/>
              <a:gd name="connsiteX7" fmla="*/ 6856932 w 6858001"/>
              <a:gd name="connsiteY7" fmla="*/ 528988 h 11196987"/>
              <a:gd name="connsiteX8" fmla="*/ 6858001 w 6858001"/>
              <a:gd name="connsiteY8" fmla="*/ 528988 h 11196987"/>
              <a:gd name="connsiteX9" fmla="*/ 6858001 w 6858001"/>
              <a:gd name="connsiteY9" fmla="*/ 11196987 h 1119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7">
                <a:moveTo>
                  <a:pt x="0" y="11196987"/>
                </a:moveTo>
                <a:lnTo>
                  <a:pt x="0" y="528988"/>
                </a:lnTo>
                <a:lnTo>
                  <a:pt x="5259952" y="528988"/>
                </a:lnTo>
                <a:lnTo>
                  <a:pt x="5259952" y="124816"/>
                </a:lnTo>
                <a:cubicBezTo>
                  <a:pt x="5259952" y="55882"/>
                  <a:pt x="5315834" y="0"/>
                  <a:pt x="5384768" y="0"/>
                </a:cubicBezTo>
                <a:lnTo>
                  <a:pt x="6732116" y="0"/>
                </a:lnTo>
                <a:cubicBezTo>
                  <a:pt x="6801050" y="0"/>
                  <a:pt x="6856932" y="55882"/>
                  <a:pt x="6856932" y="124816"/>
                </a:cubicBezTo>
                <a:lnTo>
                  <a:pt x="6856932" y="528988"/>
                </a:lnTo>
                <a:lnTo>
                  <a:pt x="6858001" y="528988"/>
                </a:lnTo>
                <a:lnTo>
                  <a:pt x="6858001" y="11196987"/>
                </a:lnTo>
                <a:close/>
              </a:path>
            </a:pathLst>
          </a:custGeom>
          <a:solidFill>
            <a:srgbClr val="8B8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 rot="5400000">
            <a:off x="2167347" y="-2171638"/>
            <a:ext cx="6858001" cy="11196988"/>
          </a:xfrm>
          <a:custGeom>
            <a:avLst/>
            <a:gdLst>
              <a:gd name="connsiteX0" fmla="*/ 0 w 6858001"/>
              <a:gd name="connsiteY0" fmla="*/ 11196988 h 11196988"/>
              <a:gd name="connsiteX1" fmla="*/ 0 w 6858001"/>
              <a:gd name="connsiteY1" fmla="*/ 528989 h 11196988"/>
              <a:gd name="connsiteX2" fmla="*/ 3426866 w 6858001"/>
              <a:gd name="connsiteY2" fmla="*/ 528989 h 11196988"/>
              <a:gd name="connsiteX3" fmla="*/ 3426866 w 6858001"/>
              <a:gd name="connsiteY3" fmla="*/ 124817 h 11196988"/>
              <a:gd name="connsiteX4" fmla="*/ 3551682 w 6858001"/>
              <a:gd name="connsiteY4" fmla="*/ 0 h 11196988"/>
              <a:gd name="connsiteX5" fmla="*/ 4899030 w 6858001"/>
              <a:gd name="connsiteY5" fmla="*/ 0 h 11196988"/>
              <a:gd name="connsiteX6" fmla="*/ 5023846 w 6858001"/>
              <a:gd name="connsiteY6" fmla="*/ 124817 h 11196988"/>
              <a:gd name="connsiteX7" fmla="*/ 5023846 w 6858001"/>
              <a:gd name="connsiteY7" fmla="*/ 528989 h 11196988"/>
              <a:gd name="connsiteX8" fmla="*/ 6858001 w 6858001"/>
              <a:gd name="connsiteY8" fmla="*/ 528989 h 11196988"/>
              <a:gd name="connsiteX9" fmla="*/ 6858001 w 6858001"/>
              <a:gd name="connsiteY9" fmla="*/ 11196988 h 111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8">
                <a:moveTo>
                  <a:pt x="0" y="11196988"/>
                </a:moveTo>
                <a:lnTo>
                  <a:pt x="0" y="528989"/>
                </a:lnTo>
                <a:lnTo>
                  <a:pt x="3426866" y="528989"/>
                </a:lnTo>
                <a:lnTo>
                  <a:pt x="3426866" y="124817"/>
                </a:lnTo>
                <a:cubicBezTo>
                  <a:pt x="3426866" y="55883"/>
                  <a:pt x="3482748" y="0"/>
                  <a:pt x="3551682" y="0"/>
                </a:cubicBezTo>
                <a:lnTo>
                  <a:pt x="4899030" y="0"/>
                </a:lnTo>
                <a:cubicBezTo>
                  <a:pt x="4967964" y="0"/>
                  <a:pt x="5023846" y="55883"/>
                  <a:pt x="5023846" y="124817"/>
                </a:cubicBezTo>
                <a:lnTo>
                  <a:pt x="5023846" y="528989"/>
                </a:lnTo>
                <a:lnTo>
                  <a:pt x="6858001" y="528989"/>
                </a:lnTo>
                <a:lnTo>
                  <a:pt x="6858001" y="11196988"/>
                </a:lnTo>
                <a:close/>
              </a:path>
            </a:pathLst>
          </a:custGeom>
          <a:solidFill>
            <a:srgbClr val="BAA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4" name="Forma livre 13"/>
          <p:cNvSpPr/>
          <p:nvPr/>
        </p:nvSpPr>
        <p:spPr>
          <a:xfrm rot="5400000">
            <a:off x="-11535349" y="-564591"/>
            <a:ext cx="6858000" cy="11199136"/>
          </a:xfrm>
          <a:custGeom>
            <a:avLst/>
            <a:gdLst>
              <a:gd name="connsiteX0" fmla="*/ 0 w 6858000"/>
              <a:gd name="connsiteY0" fmla="*/ 11199136 h 11199136"/>
              <a:gd name="connsiteX1" fmla="*/ 0 w 6858000"/>
              <a:gd name="connsiteY1" fmla="*/ 531137 h 11199136"/>
              <a:gd name="connsiteX2" fmla="*/ 1698942 w 6858000"/>
              <a:gd name="connsiteY2" fmla="*/ 531137 h 11199136"/>
              <a:gd name="connsiteX3" fmla="*/ 1698942 w 6858000"/>
              <a:gd name="connsiteY3" fmla="*/ 124817 h 11199136"/>
              <a:gd name="connsiteX4" fmla="*/ 1823758 w 6858000"/>
              <a:gd name="connsiteY4" fmla="*/ 0 h 11199136"/>
              <a:gd name="connsiteX5" fmla="*/ 3171106 w 6858000"/>
              <a:gd name="connsiteY5" fmla="*/ 0 h 11199136"/>
              <a:gd name="connsiteX6" fmla="*/ 3295922 w 6858000"/>
              <a:gd name="connsiteY6" fmla="*/ 124817 h 11199136"/>
              <a:gd name="connsiteX7" fmla="*/ 3295922 w 6858000"/>
              <a:gd name="connsiteY7" fmla="*/ 531137 h 11199136"/>
              <a:gd name="connsiteX8" fmla="*/ 6858000 w 6858000"/>
              <a:gd name="connsiteY8" fmla="*/ 531137 h 11199136"/>
              <a:gd name="connsiteX9" fmla="*/ 6858000 w 6858000"/>
              <a:gd name="connsiteY9" fmla="*/ 11199136 h 1119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0" h="11199136">
                <a:moveTo>
                  <a:pt x="0" y="11199136"/>
                </a:moveTo>
                <a:lnTo>
                  <a:pt x="0" y="531137"/>
                </a:lnTo>
                <a:lnTo>
                  <a:pt x="1698942" y="531137"/>
                </a:lnTo>
                <a:lnTo>
                  <a:pt x="1698942" y="124817"/>
                </a:lnTo>
                <a:cubicBezTo>
                  <a:pt x="1698942" y="55883"/>
                  <a:pt x="1754824" y="0"/>
                  <a:pt x="1823758" y="0"/>
                </a:cubicBezTo>
                <a:lnTo>
                  <a:pt x="3171106" y="0"/>
                </a:lnTo>
                <a:cubicBezTo>
                  <a:pt x="3240040" y="0"/>
                  <a:pt x="3295922" y="55883"/>
                  <a:pt x="3295922" y="124817"/>
                </a:cubicBezTo>
                <a:lnTo>
                  <a:pt x="3295922" y="531137"/>
                </a:lnTo>
                <a:lnTo>
                  <a:pt x="6858000" y="531137"/>
                </a:lnTo>
                <a:lnTo>
                  <a:pt x="6858000" y="11199136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3" name="Forma livre 12"/>
          <p:cNvSpPr/>
          <p:nvPr/>
        </p:nvSpPr>
        <p:spPr>
          <a:xfrm rot="5400000">
            <a:off x="-11619466" y="-571035"/>
            <a:ext cx="6858000" cy="11194839"/>
          </a:xfrm>
          <a:custGeom>
            <a:avLst/>
            <a:gdLst>
              <a:gd name="connsiteX0" fmla="*/ 0 w 6858000"/>
              <a:gd name="connsiteY0" fmla="*/ 11194839 h 11194839"/>
              <a:gd name="connsiteX1" fmla="*/ 0 w 6858000"/>
              <a:gd name="connsiteY1" fmla="*/ 526840 h 11194839"/>
              <a:gd name="connsiteX2" fmla="*/ 0 w 6858000"/>
              <a:gd name="connsiteY2" fmla="*/ 526840 h 11194839"/>
              <a:gd name="connsiteX3" fmla="*/ 0 w 6858000"/>
              <a:gd name="connsiteY3" fmla="*/ 124816 h 11194839"/>
              <a:gd name="connsiteX4" fmla="*/ 124816 w 6858000"/>
              <a:gd name="connsiteY4" fmla="*/ 0 h 11194839"/>
              <a:gd name="connsiteX5" fmla="*/ 1472164 w 6858000"/>
              <a:gd name="connsiteY5" fmla="*/ 0 h 11194839"/>
              <a:gd name="connsiteX6" fmla="*/ 1596980 w 6858000"/>
              <a:gd name="connsiteY6" fmla="*/ 124816 h 11194839"/>
              <a:gd name="connsiteX7" fmla="*/ 1596980 w 6858000"/>
              <a:gd name="connsiteY7" fmla="*/ 526840 h 11194839"/>
              <a:gd name="connsiteX8" fmla="*/ 3509963 w 6858000"/>
              <a:gd name="connsiteY8" fmla="*/ 526840 h 11194839"/>
              <a:gd name="connsiteX9" fmla="*/ 3602038 w 6858000"/>
              <a:gd name="connsiteY9" fmla="*/ 526840 h 11194839"/>
              <a:gd name="connsiteX10" fmla="*/ 5257800 w 6858000"/>
              <a:gd name="connsiteY10" fmla="*/ 526840 h 11194839"/>
              <a:gd name="connsiteX11" fmla="*/ 6858000 w 6858000"/>
              <a:gd name="connsiteY11" fmla="*/ 526840 h 11194839"/>
              <a:gd name="connsiteX12" fmla="*/ 6858000 w 6858000"/>
              <a:gd name="connsiteY12" fmla="*/ 11194839 h 111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11194839">
                <a:moveTo>
                  <a:pt x="0" y="11194839"/>
                </a:moveTo>
                <a:lnTo>
                  <a:pt x="0" y="526840"/>
                </a:lnTo>
                <a:lnTo>
                  <a:pt x="0" y="526840"/>
                </a:lnTo>
                <a:lnTo>
                  <a:pt x="0" y="124816"/>
                </a:lnTo>
                <a:cubicBezTo>
                  <a:pt x="0" y="55882"/>
                  <a:pt x="55882" y="0"/>
                  <a:pt x="124816" y="0"/>
                </a:cubicBezTo>
                <a:lnTo>
                  <a:pt x="1472164" y="0"/>
                </a:lnTo>
                <a:cubicBezTo>
                  <a:pt x="1541098" y="0"/>
                  <a:pt x="1596980" y="55882"/>
                  <a:pt x="1596980" y="124816"/>
                </a:cubicBezTo>
                <a:lnTo>
                  <a:pt x="1596980" y="526840"/>
                </a:lnTo>
                <a:lnTo>
                  <a:pt x="3509963" y="526840"/>
                </a:lnTo>
                <a:lnTo>
                  <a:pt x="3602038" y="526840"/>
                </a:lnTo>
                <a:lnTo>
                  <a:pt x="5257800" y="526840"/>
                </a:lnTo>
                <a:lnTo>
                  <a:pt x="6858000" y="526840"/>
                </a:lnTo>
                <a:lnTo>
                  <a:pt x="6858000" y="11194839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13708644" y="1592686"/>
            <a:ext cx="10668003" cy="6877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05682" y="1592686"/>
            <a:ext cx="495007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PT" sz="2800">
                <a:latin typeface="Century Gothic"/>
              </a:rPr>
              <a:t>Fala inglês</a:t>
            </a:r>
            <a:r>
              <a:rPr lang="pt-PT" sz="2800">
                <a:latin typeface="Book Antiqua"/>
              </a:rPr>
              <a:t>?</a:t>
            </a:r>
            <a:endParaRPr lang="pt-PT" sz="2800" dirty="0">
              <a:latin typeface="Book Antiqua"/>
            </a:endParaRPr>
          </a:p>
          <a:p>
            <a:pPr algn="just"/>
            <a:endParaRPr lang="pt-PT" sz="2800" dirty="0">
              <a:latin typeface="Century Gothic"/>
            </a:endParaRPr>
          </a:p>
          <a:p>
            <a:pPr algn="just"/>
            <a:r>
              <a:rPr lang="pt-PT" sz="2800">
                <a:latin typeface="Century Gothic"/>
              </a:rPr>
              <a:t>Não compreendo</a:t>
            </a:r>
          </a:p>
          <a:p>
            <a:pPr algn="just"/>
            <a:endParaRPr lang="pt-PT" sz="2800" dirty="0">
              <a:latin typeface="Century Gothic"/>
            </a:endParaRPr>
          </a:p>
          <a:p>
            <a:pPr algn="just"/>
            <a:r>
              <a:rPr lang="pt-PT" sz="2800">
                <a:latin typeface="Century Gothic"/>
              </a:rPr>
              <a:t>Não entendi / percebi</a:t>
            </a:r>
          </a:p>
          <a:p>
            <a:pPr algn="just"/>
            <a:endParaRPr lang="pt-PT" sz="2800" dirty="0">
              <a:latin typeface="Century Gothic"/>
            </a:endParaRPr>
          </a:p>
          <a:p>
            <a:pPr algn="just"/>
            <a:r>
              <a:rPr lang="pt-PT" sz="2800">
                <a:latin typeface="Century Gothic"/>
              </a:rPr>
              <a:t>Eu não sei</a:t>
            </a:r>
            <a:endParaRPr lang="pt-PT" sz="2800" dirty="0">
              <a:latin typeface="Century Gothic"/>
            </a:endParaRPr>
          </a:p>
          <a:p>
            <a:pPr algn="just"/>
            <a:endParaRPr lang="pt-PT" sz="2800" dirty="0">
              <a:latin typeface="Century Gothic"/>
            </a:endParaRPr>
          </a:p>
          <a:p>
            <a:pPr algn="just"/>
            <a:r>
              <a:rPr lang="pt-PT" sz="2800">
                <a:latin typeface="Century Gothic"/>
              </a:rPr>
              <a:t>Pode ajudar-me</a:t>
            </a:r>
            <a:r>
              <a:rPr lang="pt-PT" sz="2800">
                <a:latin typeface="Book Antiqua"/>
              </a:rPr>
              <a:t>?</a:t>
            </a:r>
            <a:endParaRPr lang="pt-PT" sz="2800" dirty="0">
              <a:latin typeface="Book Antiqua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-11971163" y="3996914"/>
            <a:ext cx="7174132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PT" sz="9600" b="1" dirty="0">
                <a:solidFill>
                  <a:prstClr val="black"/>
                </a:solidFill>
                <a:latin typeface="Iniya Display" pitchFamily="50" charset="0"/>
              </a:rPr>
              <a:t>Notebook</a:t>
            </a:r>
            <a:endParaRPr lang="pt-PT" sz="9600" b="1" dirty="0">
              <a:solidFill>
                <a:prstClr val="black"/>
              </a:solidFill>
              <a:latin typeface="Fancy Matter personal use" panose="02000503000000020003" pitchFamily="50" charset="0"/>
            </a:endParaRPr>
          </a:p>
          <a:p>
            <a:pPr algn="ctr"/>
            <a:endParaRPr lang="pt-PT" sz="9600" dirty="0">
              <a:solidFill>
                <a:prstClr val="black"/>
              </a:solidFill>
              <a:latin typeface="Iniya Display" pitchFamily="50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68498" y="160058"/>
            <a:ext cx="9186131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latin typeface="Le Havre"/>
                <a:ea typeface="+mn-lt"/>
                <a:cs typeface="+mn-lt"/>
              </a:rPr>
              <a:t>Asking for help and useful expressions</a:t>
            </a:r>
            <a:endParaRPr lang="pt-PT" dirty="0">
              <a:latin typeface="Le Havre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DB01A8B6-AE88-4039-8EBE-3C6CB3315AE3}"/>
              </a:ext>
            </a:extLst>
          </p:cNvPr>
          <p:cNvSpPr txBox="1"/>
          <p:nvPr/>
        </p:nvSpPr>
        <p:spPr>
          <a:xfrm>
            <a:off x="6234023" y="1805797"/>
            <a:ext cx="3720859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t-PT" sz="2800">
                <a:latin typeface="Century Gothic"/>
                <a:cs typeface="Calibri"/>
              </a:rPr>
              <a:t>Quanto custa</a:t>
            </a:r>
            <a:r>
              <a:rPr lang="pt-PT" sz="2800">
                <a:latin typeface="Book Antiqua"/>
                <a:cs typeface="Calibri"/>
              </a:rPr>
              <a:t>?</a:t>
            </a:r>
            <a:endParaRPr lang="pt-PT"/>
          </a:p>
          <a:p>
            <a:pPr algn="r"/>
            <a:endParaRPr lang="pt-PT" sz="2800" dirty="0">
              <a:latin typeface="Century Gothic"/>
              <a:cs typeface="Calibri"/>
            </a:endParaRPr>
          </a:p>
          <a:p>
            <a:pPr algn="r"/>
            <a:r>
              <a:rPr lang="pt-PT" sz="2800">
                <a:latin typeface="Century Gothic"/>
                <a:cs typeface="Calibri"/>
              </a:rPr>
              <a:t>Onde fica a casa de banho</a:t>
            </a:r>
            <a:r>
              <a:rPr lang="pt-PT" sz="2800">
                <a:latin typeface="Book Antiqua"/>
                <a:cs typeface="Calibri"/>
              </a:rPr>
              <a:t>?</a:t>
            </a:r>
            <a:endParaRPr lang="pt-PT"/>
          </a:p>
          <a:p>
            <a:pPr algn="r"/>
            <a:endParaRPr lang="pt-PT" sz="2800" dirty="0">
              <a:latin typeface="Century Gothic"/>
              <a:cs typeface="Calibri"/>
            </a:endParaRPr>
          </a:p>
          <a:p>
            <a:pPr algn="r"/>
            <a:r>
              <a:rPr lang="pt-PT" sz="2800">
                <a:latin typeface="Century Gothic"/>
                <a:cs typeface="Calibri"/>
              </a:rPr>
              <a:t>Que horas são</a:t>
            </a:r>
            <a:r>
              <a:rPr lang="pt-PT" sz="2800">
                <a:latin typeface="Book Antiqua"/>
                <a:cs typeface="Calibri"/>
              </a:rPr>
              <a:t>?</a:t>
            </a:r>
            <a:endParaRPr lang="pt-PT" sz="2800" dirty="0">
              <a:latin typeface="Book Antiqua"/>
              <a:cs typeface="Calibri"/>
            </a:endParaRPr>
          </a:p>
          <a:p>
            <a:pPr algn="r"/>
            <a:endParaRPr lang="pt-PT" sz="2800" dirty="0">
              <a:latin typeface="Century Gothic"/>
              <a:cs typeface="Calibri"/>
            </a:endParaRPr>
          </a:p>
          <a:p>
            <a:pPr algn="r"/>
            <a:r>
              <a:rPr lang="pt-PT" sz="2800">
                <a:latin typeface="Century Gothic"/>
                <a:cs typeface="Calibri"/>
              </a:rPr>
              <a:t>Sabe onde fica...</a:t>
            </a:r>
            <a:endParaRPr lang="pt-PT" sz="2800" dirty="0">
              <a:latin typeface="Century Gothic"/>
              <a:cs typeface="Calibri"/>
            </a:endParaRPr>
          </a:p>
        </p:txBody>
      </p:sp>
      <p:pic>
        <p:nvPicPr>
          <p:cNvPr id="10" name="Imagem 10" descr="Uma imagem com texto, símbolo&#10;&#10;Descrição gerada automaticamente">
            <a:extLst>
              <a:ext uri="{FF2B5EF4-FFF2-40B4-BE49-F238E27FC236}">
                <a16:creationId xmlns="" xmlns:a16="http://schemas.microsoft.com/office/drawing/2014/main" id="{98743F94-3D09-4631-B69C-9DF21B494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60000">
            <a:off x="5745192" y="1554264"/>
            <a:ext cx="1276710" cy="859623"/>
          </a:xfrm>
          <a:prstGeom prst="rect">
            <a:avLst/>
          </a:prstGeom>
        </p:spPr>
      </p:pic>
      <p:pic>
        <p:nvPicPr>
          <p:cNvPr id="20" name="Imagem 20">
            <a:extLst>
              <a:ext uri="{FF2B5EF4-FFF2-40B4-BE49-F238E27FC236}">
                <a16:creationId xmlns="" xmlns:a16="http://schemas.microsoft.com/office/drawing/2014/main" id="{FB7C8248-5B87-4ED6-AA74-9CE6E169B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271" y="3493698"/>
            <a:ext cx="2050931" cy="336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2762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vre 15"/>
          <p:cNvSpPr/>
          <p:nvPr/>
        </p:nvSpPr>
        <p:spPr>
          <a:xfrm rot="5400000">
            <a:off x="2081082" y="-2171644"/>
            <a:ext cx="6858001" cy="11196987"/>
          </a:xfrm>
          <a:custGeom>
            <a:avLst/>
            <a:gdLst>
              <a:gd name="connsiteX0" fmla="*/ 0 w 6858001"/>
              <a:gd name="connsiteY0" fmla="*/ 11196987 h 11196987"/>
              <a:gd name="connsiteX1" fmla="*/ 0 w 6858001"/>
              <a:gd name="connsiteY1" fmla="*/ 528988 h 11196987"/>
              <a:gd name="connsiteX2" fmla="*/ 5259952 w 6858001"/>
              <a:gd name="connsiteY2" fmla="*/ 528988 h 11196987"/>
              <a:gd name="connsiteX3" fmla="*/ 5259952 w 6858001"/>
              <a:gd name="connsiteY3" fmla="*/ 124816 h 11196987"/>
              <a:gd name="connsiteX4" fmla="*/ 5384768 w 6858001"/>
              <a:gd name="connsiteY4" fmla="*/ 0 h 11196987"/>
              <a:gd name="connsiteX5" fmla="*/ 6732116 w 6858001"/>
              <a:gd name="connsiteY5" fmla="*/ 0 h 11196987"/>
              <a:gd name="connsiteX6" fmla="*/ 6856932 w 6858001"/>
              <a:gd name="connsiteY6" fmla="*/ 124816 h 11196987"/>
              <a:gd name="connsiteX7" fmla="*/ 6856932 w 6858001"/>
              <a:gd name="connsiteY7" fmla="*/ 528988 h 11196987"/>
              <a:gd name="connsiteX8" fmla="*/ 6858001 w 6858001"/>
              <a:gd name="connsiteY8" fmla="*/ 528988 h 11196987"/>
              <a:gd name="connsiteX9" fmla="*/ 6858001 w 6858001"/>
              <a:gd name="connsiteY9" fmla="*/ 11196987 h 1119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7">
                <a:moveTo>
                  <a:pt x="0" y="11196987"/>
                </a:moveTo>
                <a:lnTo>
                  <a:pt x="0" y="528988"/>
                </a:lnTo>
                <a:lnTo>
                  <a:pt x="5259952" y="528988"/>
                </a:lnTo>
                <a:lnTo>
                  <a:pt x="5259952" y="124816"/>
                </a:lnTo>
                <a:cubicBezTo>
                  <a:pt x="5259952" y="55882"/>
                  <a:pt x="5315834" y="0"/>
                  <a:pt x="5384768" y="0"/>
                </a:cubicBezTo>
                <a:lnTo>
                  <a:pt x="6732116" y="0"/>
                </a:lnTo>
                <a:cubicBezTo>
                  <a:pt x="6801050" y="0"/>
                  <a:pt x="6856932" y="55882"/>
                  <a:pt x="6856932" y="124816"/>
                </a:cubicBezTo>
                <a:lnTo>
                  <a:pt x="6856932" y="528988"/>
                </a:lnTo>
                <a:lnTo>
                  <a:pt x="6858001" y="528988"/>
                </a:lnTo>
                <a:lnTo>
                  <a:pt x="6858001" y="11196987"/>
                </a:lnTo>
                <a:close/>
              </a:path>
            </a:pathLst>
          </a:custGeom>
          <a:solidFill>
            <a:srgbClr val="8B8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 rot="5400000">
            <a:off x="-11793068" y="-662016"/>
            <a:ext cx="6858001" cy="11196988"/>
          </a:xfrm>
          <a:custGeom>
            <a:avLst/>
            <a:gdLst>
              <a:gd name="connsiteX0" fmla="*/ 0 w 6858001"/>
              <a:gd name="connsiteY0" fmla="*/ 11196988 h 11196988"/>
              <a:gd name="connsiteX1" fmla="*/ 0 w 6858001"/>
              <a:gd name="connsiteY1" fmla="*/ 528989 h 11196988"/>
              <a:gd name="connsiteX2" fmla="*/ 3426866 w 6858001"/>
              <a:gd name="connsiteY2" fmla="*/ 528989 h 11196988"/>
              <a:gd name="connsiteX3" fmla="*/ 3426866 w 6858001"/>
              <a:gd name="connsiteY3" fmla="*/ 124817 h 11196988"/>
              <a:gd name="connsiteX4" fmla="*/ 3551682 w 6858001"/>
              <a:gd name="connsiteY4" fmla="*/ 0 h 11196988"/>
              <a:gd name="connsiteX5" fmla="*/ 4899030 w 6858001"/>
              <a:gd name="connsiteY5" fmla="*/ 0 h 11196988"/>
              <a:gd name="connsiteX6" fmla="*/ 5023846 w 6858001"/>
              <a:gd name="connsiteY6" fmla="*/ 124817 h 11196988"/>
              <a:gd name="connsiteX7" fmla="*/ 5023846 w 6858001"/>
              <a:gd name="connsiteY7" fmla="*/ 528989 h 11196988"/>
              <a:gd name="connsiteX8" fmla="*/ 6858001 w 6858001"/>
              <a:gd name="connsiteY8" fmla="*/ 528989 h 11196988"/>
              <a:gd name="connsiteX9" fmla="*/ 6858001 w 6858001"/>
              <a:gd name="connsiteY9" fmla="*/ 11196988 h 111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8">
                <a:moveTo>
                  <a:pt x="0" y="11196988"/>
                </a:moveTo>
                <a:lnTo>
                  <a:pt x="0" y="528989"/>
                </a:lnTo>
                <a:lnTo>
                  <a:pt x="3426866" y="528989"/>
                </a:lnTo>
                <a:lnTo>
                  <a:pt x="3426866" y="124817"/>
                </a:lnTo>
                <a:cubicBezTo>
                  <a:pt x="3426866" y="55883"/>
                  <a:pt x="3482748" y="0"/>
                  <a:pt x="3551682" y="0"/>
                </a:cubicBezTo>
                <a:lnTo>
                  <a:pt x="4899030" y="0"/>
                </a:lnTo>
                <a:cubicBezTo>
                  <a:pt x="4967964" y="0"/>
                  <a:pt x="5023846" y="55883"/>
                  <a:pt x="5023846" y="124817"/>
                </a:cubicBezTo>
                <a:lnTo>
                  <a:pt x="5023846" y="528989"/>
                </a:lnTo>
                <a:lnTo>
                  <a:pt x="6858001" y="528989"/>
                </a:lnTo>
                <a:lnTo>
                  <a:pt x="6858001" y="11196988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4" name="Forma livre 13"/>
          <p:cNvSpPr/>
          <p:nvPr/>
        </p:nvSpPr>
        <p:spPr>
          <a:xfrm rot="5400000">
            <a:off x="-16021085" y="82390"/>
            <a:ext cx="6858000" cy="11199136"/>
          </a:xfrm>
          <a:custGeom>
            <a:avLst/>
            <a:gdLst>
              <a:gd name="connsiteX0" fmla="*/ 0 w 6858000"/>
              <a:gd name="connsiteY0" fmla="*/ 11199136 h 11199136"/>
              <a:gd name="connsiteX1" fmla="*/ 0 w 6858000"/>
              <a:gd name="connsiteY1" fmla="*/ 531137 h 11199136"/>
              <a:gd name="connsiteX2" fmla="*/ 1698942 w 6858000"/>
              <a:gd name="connsiteY2" fmla="*/ 531137 h 11199136"/>
              <a:gd name="connsiteX3" fmla="*/ 1698942 w 6858000"/>
              <a:gd name="connsiteY3" fmla="*/ 124817 h 11199136"/>
              <a:gd name="connsiteX4" fmla="*/ 1823758 w 6858000"/>
              <a:gd name="connsiteY4" fmla="*/ 0 h 11199136"/>
              <a:gd name="connsiteX5" fmla="*/ 3171106 w 6858000"/>
              <a:gd name="connsiteY5" fmla="*/ 0 h 11199136"/>
              <a:gd name="connsiteX6" fmla="*/ 3295922 w 6858000"/>
              <a:gd name="connsiteY6" fmla="*/ 124817 h 11199136"/>
              <a:gd name="connsiteX7" fmla="*/ 3295922 w 6858000"/>
              <a:gd name="connsiteY7" fmla="*/ 531137 h 11199136"/>
              <a:gd name="connsiteX8" fmla="*/ 6858000 w 6858000"/>
              <a:gd name="connsiteY8" fmla="*/ 531137 h 11199136"/>
              <a:gd name="connsiteX9" fmla="*/ 6858000 w 6858000"/>
              <a:gd name="connsiteY9" fmla="*/ 11199136 h 1119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0" h="11199136">
                <a:moveTo>
                  <a:pt x="0" y="11199136"/>
                </a:moveTo>
                <a:lnTo>
                  <a:pt x="0" y="531137"/>
                </a:lnTo>
                <a:lnTo>
                  <a:pt x="1698942" y="531137"/>
                </a:lnTo>
                <a:lnTo>
                  <a:pt x="1698942" y="124817"/>
                </a:lnTo>
                <a:cubicBezTo>
                  <a:pt x="1698942" y="55883"/>
                  <a:pt x="1754824" y="0"/>
                  <a:pt x="1823758" y="0"/>
                </a:cubicBezTo>
                <a:lnTo>
                  <a:pt x="3171106" y="0"/>
                </a:lnTo>
                <a:cubicBezTo>
                  <a:pt x="3240040" y="0"/>
                  <a:pt x="3295922" y="55883"/>
                  <a:pt x="3295922" y="124817"/>
                </a:cubicBezTo>
                <a:lnTo>
                  <a:pt x="3295922" y="531137"/>
                </a:lnTo>
                <a:lnTo>
                  <a:pt x="6858000" y="531137"/>
                </a:lnTo>
                <a:lnTo>
                  <a:pt x="6858000" y="11199136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3" name="Forma livre 12"/>
          <p:cNvSpPr/>
          <p:nvPr/>
        </p:nvSpPr>
        <p:spPr>
          <a:xfrm rot="5400000">
            <a:off x="-22014296" y="-340997"/>
            <a:ext cx="6858000" cy="11194839"/>
          </a:xfrm>
          <a:custGeom>
            <a:avLst/>
            <a:gdLst>
              <a:gd name="connsiteX0" fmla="*/ 0 w 6858000"/>
              <a:gd name="connsiteY0" fmla="*/ 11194839 h 11194839"/>
              <a:gd name="connsiteX1" fmla="*/ 0 w 6858000"/>
              <a:gd name="connsiteY1" fmla="*/ 526840 h 11194839"/>
              <a:gd name="connsiteX2" fmla="*/ 0 w 6858000"/>
              <a:gd name="connsiteY2" fmla="*/ 526840 h 11194839"/>
              <a:gd name="connsiteX3" fmla="*/ 0 w 6858000"/>
              <a:gd name="connsiteY3" fmla="*/ 124816 h 11194839"/>
              <a:gd name="connsiteX4" fmla="*/ 124816 w 6858000"/>
              <a:gd name="connsiteY4" fmla="*/ 0 h 11194839"/>
              <a:gd name="connsiteX5" fmla="*/ 1472164 w 6858000"/>
              <a:gd name="connsiteY5" fmla="*/ 0 h 11194839"/>
              <a:gd name="connsiteX6" fmla="*/ 1596980 w 6858000"/>
              <a:gd name="connsiteY6" fmla="*/ 124816 h 11194839"/>
              <a:gd name="connsiteX7" fmla="*/ 1596980 w 6858000"/>
              <a:gd name="connsiteY7" fmla="*/ 526840 h 11194839"/>
              <a:gd name="connsiteX8" fmla="*/ 3509963 w 6858000"/>
              <a:gd name="connsiteY8" fmla="*/ 526840 h 11194839"/>
              <a:gd name="connsiteX9" fmla="*/ 3602038 w 6858000"/>
              <a:gd name="connsiteY9" fmla="*/ 526840 h 11194839"/>
              <a:gd name="connsiteX10" fmla="*/ 5257800 w 6858000"/>
              <a:gd name="connsiteY10" fmla="*/ 526840 h 11194839"/>
              <a:gd name="connsiteX11" fmla="*/ 6858000 w 6858000"/>
              <a:gd name="connsiteY11" fmla="*/ 526840 h 11194839"/>
              <a:gd name="connsiteX12" fmla="*/ 6858000 w 6858000"/>
              <a:gd name="connsiteY12" fmla="*/ 11194839 h 111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11194839">
                <a:moveTo>
                  <a:pt x="0" y="11194839"/>
                </a:moveTo>
                <a:lnTo>
                  <a:pt x="0" y="526840"/>
                </a:lnTo>
                <a:lnTo>
                  <a:pt x="0" y="526840"/>
                </a:lnTo>
                <a:lnTo>
                  <a:pt x="0" y="124816"/>
                </a:lnTo>
                <a:cubicBezTo>
                  <a:pt x="0" y="55882"/>
                  <a:pt x="55882" y="0"/>
                  <a:pt x="124816" y="0"/>
                </a:cubicBezTo>
                <a:lnTo>
                  <a:pt x="1472164" y="0"/>
                </a:lnTo>
                <a:cubicBezTo>
                  <a:pt x="1541098" y="0"/>
                  <a:pt x="1596980" y="55882"/>
                  <a:pt x="1596980" y="124816"/>
                </a:cubicBezTo>
                <a:lnTo>
                  <a:pt x="1596980" y="526840"/>
                </a:lnTo>
                <a:lnTo>
                  <a:pt x="3509963" y="526840"/>
                </a:lnTo>
                <a:lnTo>
                  <a:pt x="3602038" y="526840"/>
                </a:lnTo>
                <a:lnTo>
                  <a:pt x="5257800" y="526840"/>
                </a:lnTo>
                <a:lnTo>
                  <a:pt x="6858000" y="526840"/>
                </a:lnTo>
                <a:lnTo>
                  <a:pt x="6858000" y="11194839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27884720" y="1664573"/>
            <a:ext cx="10668003" cy="6877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20700" y="1549554"/>
            <a:ext cx="7121051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PT" sz="2800">
                <a:latin typeface="Century Gothic"/>
              </a:rPr>
              <a:t>Qual é o seu nome?</a:t>
            </a:r>
            <a:endParaRPr lang="pt-PT" sz="2800" dirty="0">
              <a:latin typeface="Century Gothic"/>
            </a:endParaRPr>
          </a:p>
          <a:p>
            <a:pPr algn="just"/>
            <a:endParaRPr lang="pt-PT" sz="2800" dirty="0">
              <a:latin typeface="Century Gothic"/>
            </a:endParaRPr>
          </a:p>
          <a:p>
            <a:pPr algn="just"/>
            <a:r>
              <a:rPr lang="pt-PT" sz="2800">
                <a:latin typeface="Century Gothic"/>
              </a:rPr>
              <a:t>Chamo-me... / O meu nome é...</a:t>
            </a:r>
          </a:p>
          <a:p>
            <a:pPr algn="just"/>
            <a:endParaRPr lang="pt-PT" sz="2800" dirty="0">
              <a:latin typeface="Century Gothic"/>
            </a:endParaRPr>
          </a:p>
          <a:p>
            <a:pPr algn="just"/>
            <a:r>
              <a:rPr lang="pt-PT" sz="2800">
                <a:latin typeface="Century Gothic"/>
              </a:rPr>
              <a:t>Sim / Não</a:t>
            </a:r>
            <a:endParaRPr lang="pt-PT" sz="2800" dirty="0">
              <a:latin typeface="Century Gothic"/>
            </a:endParaRPr>
          </a:p>
          <a:p>
            <a:pPr algn="just"/>
            <a:endParaRPr lang="pt-PT" sz="2800" dirty="0">
              <a:latin typeface="Century Gothic"/>
            </a:endParaRPr>
          </a:p>
          <a:p>
            <a:pPr algn="just"/>
            <a:r>
              <a:rPr lang="pt-PT" sz="2800">
                <a:latin typeface="Century Gothic"/>
              </a:rPr>
              <a:t>Quando?</a:t>
            </a:r>
            <a:endParaRPr lang="pt-PT" sz="2800" dirty="0">
              <a:latin typeface="Century Gothic"/>
            </a:endParaRPr>
          </a:p>
          <a:p>
            <a:pPr algn="just"/>
            <a:endParaRPr lang="pt-PT" sz="2800" dirty="0">
              <a:latin typeface="Century Gothic"/>
            </a:endParaRPr>
          </a:p>
          <a:p>
            <a:pPr algn="just"/>
            <a:r>
              <a:rPr lang="pt-PT" sz="2800">
                <a:latin typeface="Century Gothic"/>
              </a:rPr>
              <a:t>Porquê?</a:t>
            </a:r>
            <a:endParaRPr lang="pt-PT" sz="2800" dirty="0">
              <a:latin typeface="Century Gothic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-26132861" y="4336553"/>
            <a:ext cx="717413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pt-PT" sz="9600" i="1" dirty="0">
                <a:latin typeface="Le Havre"/>
              </a:rPr>
              <a:t>Portuguese</a:t>
            </a:r>
          </a:p>
          <a:p>
            <a:pPr algn="ctr"/>
            <a:r>
              <a:rPr lang="pt-PT" sz="9600" i="1" dirty="0" err="1">
                <a:latin typeface="Le Havre"/>
              </a:rPr>
              <a:t>Class</a:t>
            </a:r>
            <a:endParaRPr lang="pt-PT" sz="9600" i="1" dirty="0">
              <a:latin typeface="Le Havre"/>
            </a:endParaRPr>
          </a:p>
          <a:p>
            <a:pPr algn="ctr"/>
            <a:endParaRPr lang="pt-PT" sz="9600" dirty="0">
              <a:solidFill>
                <a:prstClr val="black"/>
              </a:solidFill>
              <a:latin typeface="Iniya Display" pitchFamily="50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68498" y="160058"/>
            <a:ext cx="9186131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latin typeface="Le Havre"/>
                <a:cs typeface="Calibri"/>
              </a:rPr>
              <a:t>Other essentials</a:t>
            </a:r>
          </a:p>
        </p:txBody>
      </p:sp>
      <p:pic>
        <p:nvPicPr>
          <p:cNvPr id="10" name="Imagem 18" descr="Uma imagem com texto&#10;&#10;Descrição gerada automaticamente">
            <a:extLst>
              <a:ext uri="{FF2B5EF4-FFF2-40B4-BE49-F238E27FC236}">
                <a16:creationId xmlns="" xmlns:a16="http://schemas.microsoft.com/office/drawing/2014/main" id="{F9551E01-A649-4B9D-BD1F-79C712311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944" y="1825925"/>
            <a:ext cx="2792263" cy="416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6774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vre 15"/>
          <p:cNvSpPr/>
          <p:nvPr/>
        </p:nvSpPr>
        <p:spPr>
          <a:xfrm rot="5400000">
            <a:off x="2167346" y="-2171644"/>
            <a:ext cx="6858001" cy="11196987"/>
          </a:xfrm>
          <a:custGeom>
            <a:avLst/>
            <a:gdLst>
              <a:gd name="connsiteX0" fmla="*/ 0 w 6858001"/>
              <a:gd name="connsiteY0" fmla="*/ 11196987 h 11196987"/>
              <a:gd name="connsiteX1" fmla="*/ 0 w 6858001"/>
              <a:gd name="connsiteY1" fmla="*/ 528988 h 11196987"/>
              <a:gd name="connsiteX2" fmla="*/ 5259952 w 6858001"/>
              <a:gd name="connsiteY2" fmla="*/ 528988 h 11196987"/>
              <a:gd name="connsiteX3" fmla="*/ 5259952 w 6858001"/>
              <a:gd name="connsiteY3" fmla="*/ 124816 h 11196987"/>
              <a:gd name="connsiteX4" fmla="*/ 5384768 w 6858001"/>
              <a:gd name="connsiteY4" fmla="*/ 0 h 11196987"/>
              <a:gd name="connsiteX5" fmla="*/ 6732116 w 6858001"/>
              <a:gd name="connsiteY5" fmla="*/ 0 h 11196987"/>
              <a:gd name="connsiteX6" fmla="*/ 6856932 w 6858001"/>
              <a:gd name="connsiteY6" fmla="*/ 124816 h 11196987"/>
              <a:gd name="connsiteX7" fmla="*/ 6856932 w 6858001"/>
              <a:gd name="connsiteY7" fmla="*/ 528988 h 11196987"/>
              <a:gd name="connsiteX8" fmla="*/ 6858001 w 6858001"/>
              <a:gd name="connsiteY8" fmla="*/ 528988 h 11196987"/>
              <a:gd name="connsiteX9" fmla="*/ 6858001 w 6858001"/>
              <a:gd name="connsiteY9" fmla="*/ 11196987 h 1119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7">
                <a:moveTo>
                  <a:pt x="0" y="11196987"/>
                </a:moveTo>
                <a:lnTo>
                  <a:pt x="0" y="528988"/>
                </a:lnTo>
                <a:lnTo>
                  <a:pt x="5259952" y="528988"/>
                </a:lnTo>
                <a:lnTo>
                  <a:pt x="5259952" y="124816"/>
                </a:lnTo>
                <a:cubicBezTo>
                  <a:pt x="5259952" y="55882"/>
                  <a:pt x="5315834" y="0"/>
                  <a:pt x="5384768" y="0"/>
                </a:cubicBezTo>
                <a:lnTo>
                  <a:pt x="6732116" y="0"/>
                </a:lnTo>
                <a:cubicBezTo>
                  <a:pt x="6801050" y="0"/>
                  <a:pt x="6856932" y="55882"/>
                  <a:pt x="6856932" y="124816"/>
                </a:cubicBezTo>
                <a:lnTo>
                  <a:pt x="6856932" y="528988"/>
                </a:lnTo>
                <a:lnTo>
                  <a:pt x="6858001" y="528988"/>
                </a:lnTo>
                <a:lnTo>
                  <a:pt x="6858001" y="11196987"/>
                </a:lnTo>
                <a:close/>
              </a:path>
            </a:pathLst>
          </a:custGeom>
          <a:solidFill>
            <a:srgbClr val="8B8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Forma livre 14"/>
          <p:cNvSpPr/>
          <p:nvPr/>
        </p:nvSpPr>
        <p:spPr>
          <a:xfrm rot="5400000">
            <a:off x="2167347" y="-2171638"/>
            <a:ext cx="6858001" cy="11196988"/>
          </a:xfrm>
          <a:custGeom>
            <a:avLst/>
            <a:gdLst>
              <a:gd name="connsiteX0" fmla="*/ 0 w 6858001"/>
              <a:gd name="connsiteY0" fmla="*/ 11196988 h 11196988"/>
              <a:gd name="connsiteX1" fmla="*/ 0 w 6858001"/>
              <a:gd name="connsiteY1" fmla="*/ 528989 h 11196988"/>
              <a:gd name="connsiteX2" fmla="*/ 3426866 w 6858001"/>
              <a:gd name="connsiteY2" fmla="*/ 528989 h 11196988"/>
              <a:gd name="connsiteX3" fmla="*/ 3426866 w 6858001"/>
              <a:gd name="connsiteY3" fmla="*/ 124817 h 11196988"/>
              <a:gd name="connsiteX4" fmla="*/ 3551682 w 6858001"/>
              <a:gd name="connsiteY4" fmla="*/ 0 h 11196988"/>
              <a:gd name="connsiteX5" fmla="*/ 4899030 w 6858001"/>
              <a:gd name="connsiteY5" fmla="*/ 0 h 11196988"/>
              <a:gd name="connsiteX6" fmla="*/ 5023846 w 6858001"/>
              <a:gd name="connsiteY6" fmla="*/ 124817 h 11196988"/>
              <a:gd name="connsiteX7" fmla="*/ 5023846 w 6858001"/>
              <a:gd name="connsiteY7" fmla="*/ 528989 h 11196988"/>
              <a:gd name="connsiteX8" fmla="*/ 6858001 w 6858001"/>
              <a:gd name="connsiteY8" fmla="*/ 528989 h 11196988"/>
              <a:gd name="connsiteX9" fmla="*/ 6858001 w 6858001"/>
              <a:gd name="connsiteY9" fmla="*/ 11196988 h 111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1" h="11196988">
                <a:moveTo>
                  <a:pt x="0" y="11196988"/>
                </a:moveTo>
                <a:lnTo>
                  <a:pt x="0" y="528989"/>
                </a:lnTo>
                <a:lnTo>
                  <a:pt x="3426866" y="528989"/>
                </a:lnTo>
                <a:lnTo>
                  <a:pt x="3426866" y="124817"/>
                </a:lnTo>
                <a:cubicBezTo>
                  <a:pt x="3426866" y="55883"/>
                  <a:pt x="3482748" y="0"/>
                  <a:pt x="3551682" y="0"/>
                </a:cubicBezTo>
                <a:lnTo>
                  <a:pt x="4899030" y="0"/>
                </a:lnTo>
                <a:cubicBezTo>
                  <a:pt x="4967964" y="0"/>
                  <a:pt x="5023846" y="55883"/>
                  <a:pt x="5023846" y="124817"/>
                </a:cubicBezTo>
                <a:lnTo>
                  <a:pt x="5023846" y="528989"/>
                </a:lnTo>
                <a:lnTo>
                  <a:pt x="6858001" y="528989"/>
                </a:lnTo>
                <a:lnTo>
                  <a:pt x="6858001" y="11196988"/>
                </a:lnTo>
                <a:close/>
              </a:path>
            </a:pathLst>
          </a:custGeom>
          <a:solidFill>
            <a:srgbClr val="BAA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orma livre 13"/>
          <p:cNvSpPr/>
          <p:nvPr/>
        </p:nvSpPr>
        <p:spPr>
          <a:xfrm rot="5400000">
            <a:off x="2166273" y="-2174855"/>
            <a:ext cx="6858000" cy="11199136"/>
          </a:xfrm>
          <a:custGeom>
            <a:avLst/>
            <a:gdLst>
              <a:gd name="connsiteX0" fmla="*/ 0 w 6858000"/>
              <a:gd name="connsiteY0" fmla="*/ 11199136 h 11199136"/>
              <a:gd name="connsiteX1" fmla="*/ 0 w 6858000"/>
              <a:gd name="connsiteY1" fmla="*/ 531137 h 11199136"/>
              <a:gd name="connsiteX2" fmla="*/ 1698942 w 6858000"/>
              <a:gd name="connsiteY2" fmla="*/ 531137 h 11199136"/>
              <a:gd name="connsiteX3" fmla="*/ 1698942 w 6858000"/>
              <a:gd name="connsiteY3" fmla="*/ 124817 h 11199136"/>
              <a:gd name="connsiteX4" fmla="*/ 1823758 w 6858000"/>
              <a:gd name="connsiteY4" fmla="*/ 0 h 11199136"/>
              <a:gd name="connsiteX5" fmla="*/ 3171106 w 6858000"/>
              <a:gd name="connsiteY5" fmla="*/ 0 h 11199136"/>
              <a:gd name="connsiteX6" fmla="*/ 3295922 w 6858000"/>
              <a:gd name="connsiteY6" fmla="*/ 124817 h 11199136"/>
              <a:gd name="connsiteX7" fmla="*/ 3295922 w 6858000"/>
              <a:gd name="connsiteY7" fmla="*/ 531137 h 11199136"/>
              <a:gd name="connsiteX8" fmla="*/ 6858000 w 6858000"/>
              <a:gd name="connsiteY8" fmla="*/ 531137 h 11199136"/>
              <a:gd name="connsiteX9" fmla="*/ 6858000 w 6858000"/>
              <a:gd name="connsiteY9" fmla="*/ 11199136 h 1119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0" h="11199136">
                <a:moveTo>
                  <a:pt x="0" y="11199136"/>
                </a:moveTo>
                <a:lnTo>
                  <a:pt x="0" y="531137"/>
                </a:lnTo>
                <a:lnTo>
                  <a:pt x="1698942" y="531137"/>
                </a:lnTo>
                <a:lnTo>
                  <a:pt x="1698942" y="124817"/>
                </a:lnTo>
                <a:cubicBezTo>
                  <a:pt x="1698942" y="55883"/>
                  <a:pt x="1754824" y="0"/>
                  <a:pt x="1823758" y="0"/>
                </a:cubicBezTo>
                <a:lnTo>
                  <a:pt x="3171106" y="0"/>
                </a:lnTo>
                <a:cubicBezTo>
                  <a:pt x="3240040" y="0"/>
                  <a:pt x="3295922" y="55883"/>
                  <a:pt x="3295922" y="124817"/>
                </a:cubicBezTo>
                <a:lnTo>
                  <a:pt x="3295922" y="531137"/>
                </a:lnTo>
                <a:lnTo>
                  <a:pt x="6858000" y="531137"/>
                </a:lnTo>
                <a:lnTo>
                  <a:pt x="6858000" y="11199136"/>
                </a:lnTo>
                <a:close/>
              </a:path>
            </a:pathLst>
          </a:custGeom>
          <a:solidFill>
            <a:srgbClr val="F1DA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Forma livre 12"/>
          <p:cNvSpPr/>
          <p:nvPr/>
        </p:nvSpPr>
        <p:spPr>
          <a:xfrm rot="5400000">
            <a:off x="2168420" y="-2181300"/>
            <a:ext cx="6858000" cy="11194839"/>
          </a:xfrm>
          <a:custGeom>
            <a:avLst/>
            <a:gdLst>
              <a:gd name="connsiteX0" fmla="*/ 0 w 6858000"/>
              <a:gd name="connsiteY0" fmla="*/ 11194839 h 11194839"/>
              <a:gd name="connsiteX1" fmla="*/ 0 w 6858000"/>
              <a:gd name="connsiteY1" fmla="*/ 526840 h 11194839"/>
              <a:gd name="connsiteX2" fmla="*/ 0 w 6858000"/>
              <a:gd name="connsiteY2" fmla="*/ 526840 h 11194839"/>
              <a:gd name="connsiteX3" fmla="*/ 0 w 6858000"/>
              <a:gd name="connsiteY3" fmla="*/ 124816 h 11194839"/>
              <a:gd name="connsiteX4" fmla="*/ 124816 w 6858000"/>
              <a:gd name="connsiteY4" fmla="*/ 0 h 11194839"/>
              <a:gd name="connsiteX5" fmla="*/ 1472164 w 6858000"/>
              <a:gd name="connsiteY5" fmla="*/ 0 h 11194839"/>
              <a:gd name="connsiteX6" fmla="*/ 1596980 w 6858000"/>
              <a:gd name="connsiteY6" fmla="*/ 124816 h 11194839"/>
              <a:gd name="connsiteX7" fmla="*/ 1596980 w 6858000"/>
              <a:gd name="connsiteY7" fmla="*/ 526840 h 11194839"/>
              <a:gd name="connsiteX8" fmla="*/ 3509963 w 6858000"/>
              <a:gd name="connsiteY8" fmla="*/ 526840 h 11194839"/>
              <a:gd name="connsiteX9" fmla="*/ 3602038 w 6858000"/>
              <a:gd name="connsiteY9" fmla="*/ 526840 h 11194839"/>
              <a:gd name="connsiteX10" fmla="*/ 5257800 w 6858000"/>
              <a:gd name="connsiteY10" fmla="*/ 526840 h 11194839"/>
              <a:gd name="connsiteX11" fmla="*/ 6858000 w 6858000"/>
              <a:gd name="connsiteY11" fmla="*/ 526840 h 11194839"/>
              <a:gd name="connsiteX12" fmla="*/ 6858000 w 6858000"/>
              <a:gd name="connsiteY12" fmla="*/ 11194839 h 111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11194839">
                <a:moveTo>
                  <a:pt x="0" y="11194839"/>
                </a:moveTo>
                <a:lnTo>
                  <a:pt x="0" y="526840"/>
                </a:lnTo>
                <a:lnTo>
                  <a:pt x="0" y="526840"/>
                </a:lnTo>
                <a:lnTo>
                  <a:pt x="0" y="124816"/>
                </a:lnTo>
                <a:cubicBezTo>
                  <a:pt x="0" y="55882"/>
                  <a:pt x="55882" y="0"/>
                  <a:pt x="124816" y="0"/>
                </a:cubicBezTo>
                <a:lnTo>
                  <a:pt x="1472164" y="0"/>
                </a:lnTo>
                <a:cubicBezTo>
                  <a:pt x="1541098" y="0"/>
                  <a:pt x="1596980" y="55882"/>
                  <a:pt x="1596980" y="124816"/>
                </a:cubicBezTo>
                <a:lnTo>
                  <a:pt x="1596980" y="526840"/>
                </a:lnTo>
                <a:lnTo>
                  <a:pt x="3509963" y="526840"/>
                </a:lnTo>
                <a:lnTo>
                  <a:pt x="3602038" y="526840"/>
                </a:lnTo>
                <a:lnTo>
                  <a:pt x="5257800" y="526840"/>
                </a:lnTo>
                <a:lnTo>
                  <a:pt x="6858000" y="526840"/>
                </a:lnTo>
                <a:lnTo>
                  <a:pt x="6858000" y="11194839"/>
                </a:lnTo>
                <a:close/>
              </a:path>
            </a:pathLst>
          </a:custGeom>
          <a:solidFill>
            <a:srgbClr val="1B9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etângulo 16"/>
          <p:cNvSpPr/>
          <p:nvPr/>
        </p:nvSpPr>
        <p:spPr>
          <a:xfrm>
            <a:off x="0" y="-10746"/>
            <a:ext cx="10668003" cy="6877332"/>
          </a:xfrm>
          <a:prstGeom prst="rect">
            <a:avLst/>
          </a:prstGeom>
          <a:solidFill>
            <a:srgbClr val="599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Cambria"/>
              <a:ea typeface="Cambria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844082" y="2807594"/>
            <a:ext cx="497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1095657" y="2068931"/>
            <a:ext cx="8439339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pt-PT" sz="9600" i="1" dirty="0">
                <a:latin typeface="Le Havre"/>
                <a:ea typeface="Cambria"/>
                <a:cs typeface="Helvetica"/>
              </a:rPr>
              <a:t>Portuguese</a:t>
            </a:r>
          </a:p>
          <a:p>
            <a:pPr algn="ctr"/>
            <a:r>
              <a:rPr lang="pt-PT" sz="9600" i="1" dirty="0" err="1">
                <a:latin typeface="Le Havre"/>
                <a:ea typeface="Cambria"/>
              </a:rPr>
              <a:t>Class</a:t>
            </a:r>
            <a:endParaRPr lang="pt-PT" sz="9600" i="1" dirty="0">
              <a:latin typeface="Le Havre"/>
              <a:ea typeface="Cambria"/>
            </a:endParaRPr>
          </a:p>
          <a:p>
            <a:pPr algn="ctr"/>
            <a:endParaRPr lang="pt-PT" sz="9600" dirty="0">
              <a:latin typeface="Iniya Displa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2540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130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Cambria</vt:lpstr>
      <vt:lpstr>Century Gothic</vt:lpstr>
      <vt:lpstr>Fancy Matter personal use</vt:lpstr>
      <vt:lpstr>Helvetica</vt:lpstr>
      <vt:lpstr>Iniya Display</vt:lpstr>
      <vt:lpstr>Le Havre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339</cp:revision>
  <dcterms:created xsi:type="dcterms:W3CDTF">2021-10-16T13:56:47Z</dcterms:created>
  <dcterms:modified xsi:type="dcterms:W3CDTF">2021-11-07T19:41:03Z</dcterms:modified>
</cp:coreProperties>
</file>