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66" r:id="rId3"/>
    <p:sldId id="267" r:id="rId4"/>
    <p:sldId id="272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96" r:id="rId16"/>
    <p:sldId id="297" r:id="rId17"/>
    <p:sldId id="298" r:id="rId18"/>
    <p:sldId id="299" r:id="rId19"/>
    <p:sldId id="300" r:id="rId20"/>
    <p:sldId id="301" r:id="rId21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AA925-9BBE-48F3-9D8B-8F9B52E0825E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09FDE-053E-4423-BA1A-3944D46D56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277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379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8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448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15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088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949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980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2261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727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560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1122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D1D8-04CF-4103-AB84-FE009279E2F5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EB52A-2BE1-47A0-89B9-12FA44E173D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054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The traditional dancing festival </a:t>
            </a:r>
            <a:r>
              <a:rPr lang="lt-LT" sz="2000" dirty="0" smtClean="0"/>
              <a:t>ŠALČIOS ALELIUMAI</a:t>
            </a:r>
            <a:endParaRPr lang="lt-LT" sz="2000" dirty="0"/>
          </a:p>
        </p:txBody>
      </p:sp>
      <p:pic>
        <p:nvPicPr>
          <p:cNvPr id="11266" name="Picture 2" descr="E:\ARCHYVAS\nuotraukos 17-18\aleliumai\DSC_9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8872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6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A trip around the region </a:t>
            </a:r>
            <a:r>
              <a:rPr lang="lt-LT" sz="2400" dirty="0" smtClean="0"/>
              <a:t>Aukštaitij</a:t>
            </a:r>
            <a:r>
              <a:rPr lang="en-US" sz="2400" dirty="0" smtClean="0"/>
              <a:t>a</a:t>
            </a:r>
            <a:endParaRPr lang="lt-LT" sz="2400" dirty="0"/>
          </a:p>
        </p:txBody>
      </p:sp>
      <p:pic>
        <p:nvPicPr>
          <p:cNvPr id="20482" name="Picture 2" descr="E:\ARCHYVAS\nuotraukos 17-18\kelionė po Panevėžio\P1010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6829"/>
            <a:ext cx="8424935" cy="59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19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</a:t>
            </a:r>
            <a:r>
              <a:rPr lang="en-US" sz="2400" dirty="0" err="1" smtClean="0"/>
              <a:t>Kernave</a:t>
            </a:r>
            <a:endParaRPr lang="lt-LT" sz="2400" dirty="0"/>
          </a:p>
        </p:txBody>
      </p:sp>
      <p:pic>
        <p:nvPicPr>
          <p:cNvPr id="21506" name="Picture 2" descr="E:\ARCHYVAS\nuotraukos 17-18\Kernavė 2018\IMG_20180905_120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0864"/>
            <a:ext cx="7776863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274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Immatriculation</a:t>
            </a:r>
            <a:r>
              <a:rPr lang="en-US" sz="2400" dirty="0" smtClean="0"/>
              <a:t> festival</a:t>
            </a:r>
            <a:endParaRPr lang="lt-LT" sz="2400" dirty="0"/>
          </a:p>
        </p:txBody>
      </p:sp>
      <p:pic>
        <p:nvPicPr>
          <p:cNvPr id="22530" name="Picture 2" descr="E:\ARCHYVAS\nuotraukos 17-18\krikštynos\DSC_7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ARCHYVAS\nuotraukos 17-18\krikštynos 2018\DSC_1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86" y="449288"/>
            <a:ext cx="424971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3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mothers</a:t>
            </a:r>
            <a:r>
              <a:rPr lang="lt-LT" sz="2400" dirty="0" smtClean="0"/>
              <a:t> d</a:t>
            </a:r>
            <a:r>
              <a:rPr lang="en-US" sz="2400" dirty="0" smtClean="0"/>
              <a:t>ay</a:t>
            </a:r>
            <a:endParaRPr lang="lt-LT" sz="2400" dirty="0"/>
          </a:p>
        </p:txBody>
      </p:sp>
      <p:pic>
        <p:nvPicPr>
          <p:cNvPr id="23554" name="Picture 2" descr="E:\ARCHYVAS\nuotraukos 17-18\mamos diena\DSC_9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8872"/>
            <a:ext cx="8352928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6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e are painting eggs before Easter</a:t>
            </a:r>
            <a:endParaRPr lang="lt-LT" sz="2400" dirty="0"/>
          </a:p>
        </p:txBody>
      </p:sp>
      <p:pic>
        <p:nvPicPr>
          <p:cNvPr id="24578" name="Picture 2" descr="E:\ARCHYVAS\nuotraukos 17-18\margučių marginimo pamoka\P1010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394088" cy="58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19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Shrove Tuesday</a:t>
            </a:r>
            <a:endParaRPr lang="lt-LT" sz="2400" dirty="0"/>
          </a:p>
        </p:txBody>
      </p:sp>
      <p:pic>
        <p:nvPicPr>
          <p:cNvPr id="16386" name="Picture 2" descr="E:\ARCHYVAS\nuotraukos 17-18\užgavėnės\DSC_9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9111704" cy="60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19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</a:t>
            </a:r>
            <a:r>
              <a:rPr lang="lt-LT" sz="2400" dirty="0" smtClean="0"/>
              <a:t>. Valentin</a:t>
            </a:r>
            <a:r>
              <a:rPr lang="en-US" sz="2400" dirty="0" err="1" smtClean="0"/>
              <a:t>es</a:t>
            </a:r>
            <a:r>
              <a:rPr lang="lt-LT" sz="2400" dirty="0" smtClean="0"/>
              <a:t> </a:t>
            </a:r>
            <a:r>
              <a:rPr lang="en-US" sz="2400" dirty="0" smtClean="0"/>
              <a:t>day</a:t>
            </a:r>
            <a:endParaRPr lang="lt-LT" sz="2400" dirty="0"/>
          </a:p>
        </p:txBody>
      </p:sp>
      <p:pic>
        <p:nvPicPr>
          <p:cNvPr id="17410" name="Picture 2" descr="E:\ARCHYVAS\nuotraukos 17-18\valentinas\DSC_9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108504" cy="60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14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commemoration of the Independence Day on the 16 </a:t>
            </a:r>
            <a:r>
              <a:rPr lang="en-US" sz="2400" dirty="0" err="1" smtClean="0"/>
              <a:t>th</a:t>
            </a:r>
            <a:r>
              <a:rPr lang="en-US" sz="2400" dirty="0" smtClean="0"/>
              <a:t>  February</a:t>
            </a:r>
            <a:endParaRPr lang="lt-LT" sz="2400" dirty="0"/>
          </a:p>
        </p:txBody>
      </p:sp>
      <p:pic>
        <p:nvPicPr>
          <p:cNvPr id="18434" name="Picture 2" descr="E:\ARCHYVAS\nuotraukos 17-18\vasario 16\DSC_9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502128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17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trip of Independence Day in </a:t>
            </a:r>
            <a:r>
              <a:rPr lang="lt-LT" sz="2400" dirty="0" smtClean="0"/>
              <a:t> Šalčinink</a:t>
            </a:r>
            <a:r>
              <a:rPr lang="en-US" sz="2400" dirty="0" err="1" smtClean="0"/>
              <a:t>ai</a:t>
            </a:r>
            <a:endParaRPr lang="lt-LT" sz="2400" dirty="0"/>
          </a:p>
        </p:txBody>
      </p:sp>
      <p:pic>
        <p:nvPicPr>
          <p:cNvPr id="19458" name="Picture 2" descr="E:\ARCHYVAS\nuotraukos 17-18\vasario 16, eitynės Šalčin\IMG_20180216_122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20879" cy="59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00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summer camp</a:t>
            </a:r>
            <a:endParaRPr lang="lt-LT" sz="2400" dirty="0"/>
          </a:p>
        </p:txBody>
      </p:sp>
      <p:pic>
        <p:nvPicPr>
          <p:cNvPr id="20482" name="Picture 2" descr="E:\ARCHYVAS\nuotraukos 17-18\vasaros stovykla\WP_20180605_006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7694"/>
            <a:ext cx="6624735" cy="57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7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lt-LT" sz="2000" dirty="0" smtClean="0"/>
              <a:t>A</a:t>
            </a:r>
            <a:r>
              <a:rPr lang="en-US" sz="2000" dirty="0" err="1" smtClean="0"/>
              <a:t>ction</a:t>
            </a:r>
            <a:r>
              <a:rPr lang="lt-LT" sz="2000" dirty="0" smtClean="0"/>
              <a:t> ,,</a:t>
            </a:r>
            <a:r>
              <a:rPr lang="en-US" sz="2000" dirty="0" smtClean="0"/>
              <a:t>Let's hug the earth</a:t>
            </a:r>
            <a:r>
              <a:rPr lang="lt-LT" sz="2000" dirty="0" smtClean="0"/>
              <a:t>“</a:t>
            </a:r>
            <a:endParaRPr lang="lt-LT" sz="2000" dirty="0"/>
          </a:p>
        </p:txBody>
      </p:sp>
      <p:pic>
        <p:nvPicPr>
          <p:cNvPr id="12290" name="Picture 2" descr="E:\ARCHYVAS\nuotraukos 17-18\apkabinkim žemę\IMG_20180315_125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0" y="76470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84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The commemoration of the Jewish </a:t>
            </a:r>
            <a:r>
              <a:rPr lang="lt-LT" sz="2400" dirty="0" smtClean="0"/>
              <a:t>genocid</a:t>
            </a:r>
            <a:r>
              <a:rPr lang="en-US" sz="2400" dirty="0" smtClean="0"/>
              <a:t>e</a:t>
            </a:r>
            <a:r>
              <a:rPr lang="lt-LT" sz="2400" dirty="0" smtClean="0"/>
              <a:t>  d</a:t>
            </a:r>
            <a:r>
              <a:rPr lang="en-US" sz="2400" smtClean="0"/>
              <a:t>ay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1506" name="Picture 2" descr="E:\ARCHYVAS\nuotraukos 17-18\žydų genocido\DSC_7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388424" cy="5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1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lesson </a:t>
            </a:r>
            <a:r>
              <a:rPr lang="lt-LT" sz="2000" dirty="0" smtClean="0"/>
              <a:t> </a:t>
            </a:r>
            <a:r>
              <a:rPr lang="en-US" sz="2000" dirty="0" smtClean="0"/>
              <a:t>with a </a:t>
            </a:r>
            <a:r>
              <a:rPr lang="lt-LT" sz="2000" dirty="0" smtClean="0"/>
              <a:t> cir</a:t>
            </a:r>
            <a:r>
              <a:rPr lang="en-US" sz="2000" dirty="0" err="1" smtClean="0"/>
              <a:t>cus</a:t>
            </a:r>
            <a:r>
              <a:rPr lang="en-US" sz="2000" dirty="0" smtClean="0"/>
              <a:t> </a:t>
            </a:r>
            <a:r>
              <a:rPr lang="lt-LT" sz="2000" dirty="0" smtClean="0"/>
              <a:t> </a:t>
            </a:r>
            <a:r>
              <a:rPr lang="en-US" sz="2000" dirty="0" smtClean="0"/>
              <a:t>clown</a:t>
            </a:r>
            <a:endParaRPr lang="lt-LT" sz="2000" dirty="0"/>
          </a:p>
        </p:txBody>
      </p:sp>
      <p:pic>
        <p:nvPicPr>
          <p:cNvPr id="13314" name="Picture 2" descr="E:\ARCHYVAS\nuotraukos 17-18\cirko pamoka\DSC_9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4032448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0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song festival</a:t>
            </a:r>
            <a:r>
              <a:rPr lang="lt-LT" sz="2000" dirty="0" smtClean="0"/>
              <a:t>,,</a:t>
            </a:r>
            <a:r>
              <a:rPr lang="en-US" sz="2000" dirty="0" smtClean="0"/>
              <a:t>because of our Homeland</a:t>
            </a:r>
            <a:r>
              <a:rPr lang="lt-LT" sz="2000" dirty="0" smtClean="0"/>
              <a:t>.....“</a:t>
            </a:r>
            <a:endParaRPr lang="lt-LT" sz="2000" dirty="0"/>
          </a:p>
        </p:txBody>
      </p:sp>
      <p:pic>
        <p:nvPicPr>
          <p:cNvPr id="14338" name="Picture 2" descr="E:\ARCHYVAS\nuotraukos 17-18\dainų šventė\IMG_20180703_17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6" y="764704"/>
            <a:ext cx="7803711" cy="585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1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teachers</a:t>
            </a:r>
            <a:r>
              <a:rPr lang="lt-LT" sz="2400" dirty="0" smtClean="0"/>
              <a:t> </a:t>
            </a:r>
            <a:r>
              <a:rPr lang="en-US" sz="2400" dirty="0" smtClean="0"/>
              <a:t>fashion show </a:t>
            </a:r>
            <a:r>
              <a:rPr lang="lt-LT" sz="2400" dirty="0" smtClean="0"/>
              <a:t> </a:t>
            </a:r>
            <a:r>
              <a:rPr lang="en-US" sz="2400" dirty="0" smtClean="0"/>
              <a:t>the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of October</a:t>
            </a:r>
            <a:endParaRPr lang="lt-LT" sz="2400" dirty="0"/>
          </a:p>
        </p:txBody>
      </p:sp>
      <p:pic>
        <p:nvPicPr>
          <p:cNvPr id="15362" name="Picture 2" descr="E:\ARCHYVAS\nuotraukos 17-18\fotosesija mokytoju\DSC_7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8860184" cy="5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5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The last day at school before summer holidays.  The dancing and playing games evening called May</a:t>
            </a:r>
            <a:endParaRPr lang="lt-LT" sz="2000" dirty="0"/>
          </a:p>
        </p:txBody>
      </p:sp>
      <p:pic>
        <p:nvPicPr>
          <p:cNvPr id="16386" name="Picture 2" descr="E:\ARCHYVAS\nuotraukos 17-18\gegužinės\DSC_0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572152" cy="57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8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leaving school party</a:t>
            </a:r>
            <a:endParaRPr lang="lt-LT" sz="2400" dirty="0"/>
          </a:p>
        </p:txBody>
      </p:sp>
      <p:pic>
        <p:nvPicPr>
          <p:cNvPr id="17410" name="Picture 2" descr="E:\ARCHYVAS\nuotraukos 17-18\isleistuves\IMG_4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3" y="764704"/>
            <a:ext cx="884518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4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Christmas carnival</a:t>
            </a:r>
            <a:r>
              <a:rPr lang="lt-LT" sz="2400" dirty="0" smtClean="0"/>
              <a:t> </a:t>
            </a:r>
            <a:endParaRPr lang="lt-LT" sz="2400" dirty="0"/>
          </a:p>
        </p:txBody>
      </p:sp>
      <p:pic>
        <p:nvPicPr>
          <p:cNvPr id="18434" name="Picture 2" descr="E:\ARCHYVAS\nuotraukos 17-18\kalėdos, karnavalas\DSC_8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4856"/>
            <a:ext cx="8712968" cy="580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2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lt-LT" sz="2400" dirty="0" smtClean="0"/>
              <a:t>Kaziuk</a:t>
            </a:r>
            <a:r>
              <a:rPr lang="en-US" sz="2400" dirty="0" smtClean="0"/>
              <a:t>as fair</a:t>
            </a:r>
            <a:endParaRPr lang="lt-LT" sz="2400" dirty="0"/>
          </a:p>
        </p:txBody>
      </p:sp>
      <p:pic>
        <p:nvPicPr>
          <p:cNvPr id="19458" name="Picture 2" descr="E:\ARCHYVAS\nuotraukos 17-18\kaziukas\DSC_9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8860184" cy="5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80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127</Words>
  <Application>Microsoft Office PowerPoint</Application>
  <PresentationFormat>Demonstracija ekrane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1" baseType="lpstr">
      <vt:lpstr>Office tema</vt:lpstr>
      <vt:lpstr> The traditional dancing festival ŠALČIOS ALELIUMAI</vt:lpstr>
      <vt:lpstr>Action ,,Let's hug the earth“</vt:lpstr>
      <vt:lpstr>A lesson  with a  circus  clown</vt:lpstr>
      <vt:lpstr>The song festival,,because of our Homeland.....“</vt:lpstr>
      <vt:lpstr>The teachers fashion show  the 5th of October</vt:lpstr>
      <vt:lpstr>The last day at school before summer holidays.  The dancing and playing games evening called May</vt:lpstr>
      <vt:lpstr>The leaving school party</vt:lpstr>
      <vt:lpstr>Christmas carnival </vt:lpstr>
      <vt:lpstr>Kaziukas fair</vt:lpstr>
      <vt:lpstr>A trip around the region Aukštaitija</vt:lpstr>
      <vt:lpstr>In Kernave</vt:lpstr>
      <vt:lpstr>The Immatriculation festival</vt:lpstr>
      <vt:lpstr>The mothers day</vt:lpstr>
      <vt:lpstr>We are painting eggs before Easter</vt:lpstr>
      <vt:lpstr>The Shrove Tuesday</vt:lpstr>
      <vt:lpstr>St. Valentines day</vt:lpstr>
      <vt:lpstr>The commemoration of the Independence Day on the 16 th  February</vt:lpstr>
      <vt:lpstr>The trip of Independence Day in  Šalčininkai</vt:lpstr>
      <vt:lpstr>The summer camp</vt:lpstr>
      <vt:lpstr> The commemoration of the Jewish genocide  day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DIREKT</dc:creator>
  <cp:lastModifiedBy>DIREKT</cp:lastModifiedBy>
  <cp:revision>21</cp:revision>
  <dcterms:created xsi:type="dcterms:W3CDTF">2018-12-20T13:47:24Z</dcterms:created>
  <dcterms:modified xsi:type="dcterms:W3CDTF">2021-08-27T14:41:28Z</dcterms:modified>
</cp:coreProperties>
</file>