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 триъгъл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ен триъгъл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 триъгъл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аво съединение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ен триъгъл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A3EB5D-C1F4-4B13-89EA-B58C5528097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4970933-484F-46DE-9D0E-E0CD1D160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.guide-bulgaria.com/a/524/st.georgi_church.htm" TargetMode="External"/><Relationship Id="rId2" Type="http://schemas.openxmlformats.org/officeDocument/2006/relationships/hyperlink" Target="http://visit.guide-bulgaria.com/a/1166/regional_history_museum_dobrich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362199"/>
          </a:xfr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CAPITAL OF GOLDEN DOBRUDZHA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40544" y="1524000"/>
            <a:ext cx="8062912" cy="3733800"/>
          </a:xfrm>
        </p:spPr>
        <p:txBody>
          <a:bodyPr>
            <a:normAutofit lnSpcReduction="10000"/>
          </a:bodyPr>
          <a:lstStyle/>
          <a:p>
            <a:endParaRPr lang="en-US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DOBRICH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“St. George” city park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1905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It was founded in 1867 and has since become a favorite place for walks, recreation, sports and entertainment to citizens and guests of the town.</a:t>
            </a:r>
          </a:p>
          <a:p>
            <a:r>
              <a:rPr lang="en-US" sz="1400" dirty="0" smtClean="0"/>
              <a:t>is divided into several sections – the old garden, declared to be a cultural heritage site, a children's area, lakes, terraced rock gardens and a sports area.</a:t>
            </a:r>
            <a:endParaRPr lang="en-US" sz="1400" dirty="0"/>
          </a:p>
        </p:txBody>
      </p:sp>
      <p:pic>
        <p:nvPicPr>
          <p:cNvPr id="4" name="Картина 3" descr="ce8513fc-66c2-42a1-bb11-a8e5ef5468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143000"/>
            <a:ext cx="3276600" cy="2175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st-george-city-p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5128492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thumb3_nabludatelni_kuli_ezero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657600"/>
            <a:ext cx="3795713" cy="2532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‘’Old </a:t>
            </a:r>
            <a:r>
              <a:rPr lang="en-US" dirty="0" err="1" smtClean="0"/>
              <a:t>Dobrich</a:t>
            </a:r>
            <a:r>
              <a:rPr lang="en-US" dirty="0" smtClean="0"/>
              <a:t>’’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24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Old </a:t>
            </a:r>
            <a:r>
              <a:rPr lang="en-US" sz="1400" dirty="0" err="1" smtClean="0"/>
              <a:t>Dobrich</a:t>
            </a:r>
            <a:r>
              <a:rPr lang="en-US" sz="1400" dirty="0" smtClean="0"/>
              <a:t> Architectural-Ethnographic Museum is an open-air museum where the traditional crafts of the </a:t>
            </a:r>
            <a:r>
              <a:rPr lang="en-US" sz="1400" dirty="0" err="1" smtClean="0"/>
              <a:t>Dobrudzha</a:t>
            </a:r>
            <a:r>
              <a:rPr lang="en-US" sz="1400" dirty="0" smtClean="0"/>
              <a:t> Region since the end of the 19th century</a:t>
            </a:r>
          </a:p>
          <a:p>
            <a:r>
              <a:rPr lang="en-US" sz="1400" dirty="0" smtClean="0"/>
              <a:t>The old clock tower built in the 18th century is now reconstructed in the centre of the complex and is open for tourists. </a:t>
            </a:r>
          </a:p>
          <a:p>
            <a:endParaRPr lang="en-US" sz="1400" dirty="0"/>
          </a:p>
        </p:txBody>
      </p:sp>
      <p:pic>
        <p:nvPicPr>
          <p:cNvPr id="4" name="Картина 3" descr="StariaDobr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65532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284_001_Etnografski_muzej_Stariya_Dobrich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422" y="4495800"/>
            <a:ext cx="332457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SUMARRY INFORMATION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population of </a:t>
            </a:r>
            <a:r>
              <a:rPr lang="en-US" sz="1600" dirty="0" err="1" smtClean="0"/>
              <a:t>Dobrich</a:t>
            </a:r>
            <a:r>
              <a:rPr lang="en-US" sz="1600" dirty="0" smtClean="0"/>
              <a:t> </a:t>
            </a:r>
            <a:r>
              <a:rPr lang="en-US" sz="1600" smtClean="0"/>
              <a:t>is </a:t>
            </a:r>
            <a:r>
              <a:rPr lang="en-US" sz="1600" smtClean="0"/>
              <a:t>100 </a:t>
            </a:r>
            <a:r>
              <a:rPr lang="en-US" sz="1600" dirty="0" smtClean="0"/>
              <a:t>000 people</a:t>
            </a:r>
          </a:p>
          <a:p>
            <a:r>
              <a:rPr lang="en-US" sz="1600" dirty="0" smtClean="0"/>
              <a:t>From 1949 till 1991 the town bore the name of </a:t>
            </a:r>
            <a:r>
              <a:rPr lang="en-US" sz="1600" dirty="0" err="1" smtClean="0"/>
              <a:t>Tolbouhin</a:t>
            </a:r>
            <a:r>
              <a:rPr lang="en-US" sz="1600" dirty="0" smtClean="0"/>
              <a:t> but after that it regained its old name.</a:t>
            </a:r>
          </a:p>
          <a:p>
            <a:r>
              <a:rPr lang="en-US" sz="1600" dirty="0" smtClean="0"/>
              <a:t>It is located in the northeastern part of the country</a:t>
            </a:r>
          </a:p>
          <a:p>
            <a:r>
              <a:rPr lang="en-US" sz="1600" dirty="0" smtClean="0"/>
              <a:t> 220 m above sea-level</a:t>
            </a:r>
          </a:p>
          <a:p>
            <a:r>
              <a:rPr lang="en-US" sz="1600" dirty="0" smtClean="0"/>
              <a:t>It is situated on the </a:t>
            </a:r>
            <a:r>
              <a:rPr lang="en-US" sz="1600" dirty="0" err="1" smtClean="0"/>
              <a:t>Dobrudzha</a:t>
            </a:r>
            <a:r>
              <a:rPr lang="en-US" sz="1600" dirty="0" smtClean="0"/>
              <a:t> Plateau by the small </a:t>
            </a:r>
            <a:r>
              <a:rPr lang="en-US" sz="1600" dirty="0" err="1" smtClean="0"/>
              <a:t>Dobrich</a:t>
            </a:r>
            <a:r>
              <a:rPr lang="en-US" sz="1600" dirty="0" smtClean="0"/>
              <a:t> River.</a:t>
            </a:r>
          </a:p>
          <a:p>
            <a:r>
              <a:rPr lang="en-US" sz="1600" dirty="0" smtClean="0"/>
              <a:t>Is known as the capital of ‘’Golden </a:t>
            </a:r>
            <a:r>
              <a:rPr lang="en-US" sz="1600" dirty="0" err="1" smtClean="0"/>
              <a:t>Dobrudzha</a:t>
            </a:r>
            <a:r>
              <a:rPr lang="en-US" sz="1600" dirty="0" smtClean="0"/>
              <a:t>’’</a:t>
            </a:r>
          </a:p>
          <a:p>
            <a:endParaRPr lang="en-US" sz="1600" dirty="0"/>
          </a:p>
        </p:txBody>
      </p:sp>
      <p:pic>
        <p:nvPicPr>
          <p:cNvPr id="4" name="Картина 3" descr="2939702bd63bb2f80f755b0551e7c14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724400"/>
            <a:ext cx="2514600" cy="1576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Картина 4" descr="tri-sybitiq-v-dobrich-posveteni-na-100-godini-dobrichka-epopeq_3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0"/>
            <a:ext cx="2971800" cy="1881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Картина 6" descr="dobrich_2_5x7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267200"/>
            <a:ext cx="3581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457201"/>
            <a:ext cx="4191000" cy="121919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INFRASTUCTURE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7620000" cy="11430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</a:rPr>
              <a:t>The town of </a:t>
            </a:r>
            <a:r>
              <a:rPr lang="en-US" sz="1200" b="1" dirty="0" err="1" smtClean="0">
                <a:solidFill>
                  <a:schemeClr val="bg1"/>
                </a:solidFill>
              </a:rPr>
              <a:t>Dobrich</a:t>
            </a:r>
            <a:r>
              <a:rPr lang="en-US" sz="1200" b="1" dirty="0" smtClean="0">
                <a:solidFill>
                  <a:schemeClr val="bg1"/>
                </a:solidFill>
              </a:rPr>
              <a:t> is the administrative, economic, and service-providing centre of a district that encompasses eight municipalities. The town is the second biggest economic centre in northeast Bulgaria. It lies on an area of 10,950 hectares, and its territory is highly urbanized.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bg1"/>
                </a:solidFill>
              </a:rPr>
              <a:t>Dobrich</a:t>
            </a:r>
            <a:r>
              <a:rPr lang="en-US" sz="1200" b="1" dirty="0" smtClean="0">
                <a:solidFill>
                  <a:schemeClr val="bg1"/>
                </a:solidFill>
              </a:rPr>
              <a:t> has a beautiful nature and  architecture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</a:rPr>
              <a:t>Tourist visit the town of </a:t>
            </a:r>
            <a:r>
              <a:rPr lang="en-US" sz="1200" b="1" dirty="0" err="1" smtClean="0">
                <a:solidFill>
                  <a:schemeClr val="bg1"/>
                </a:solidFill>
              </a:rPr>
              <a:t>Dobrich</a:t>
            </a:r>
            <a:r>
              <a:rPr lang="en-US" sz="1200" b="1" dirty="0" smtClean="0">
                <a:solidFill>
                  <a:schemeClr val="bg1"/>
                </a:solidFill>
              </a:rPr>
              <a:t>, especially in summer or spring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bg1"/>
                </a:solidFill>
              </a:rPr>
              <a:t>Dobrich</a:t>
            </a:r>
            <a:r>
              <a:rPr lang="en-US" sz="1200" b="1" dirty="0" smtClean="0">
                <a:solidFill>
                  <a:schemeClr val="bg1"/>
                </a:solidFill>
              </a:rPr>
              <a:t> has a rich heritage of culture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</a:rPr>
              <a:t> For the young people, the center of </a:t>
            </a:r>
            <a:r>
              <a:rPr lang="en-US" sz="1200" b="1" dirty="0" err="1" smtClean="0">
                <a:solidFill>
                  <a:schemeClr val="bg1"/>
                </a:solidFill>
              </a:rPr>
              <a:t>Dobrich</a:t>
            </a:r>
            <a:r>
              <a:rPr lang="en-US" sz="1200" b="1" dirty="0" smtClean="0">
                <a:solidFill>
                  <a:schemeClr val="bg1"/>
                </a:solidFill>
              </a:rPr>
              <a:t> is an extremely</a:t>
            </a:r>
          </a:p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     lively </a:t>
            </a:r>
            <a:r>
              <a:rPr lang="en-US" sz="1200" b="1" dirty="0" err="1" smtClean="0">
                <a:solidFill>
                  <a:schemeClr val="bg1"/>
                </a:solidFill>
              </a:rPr>
              <a:t>pedestrianised</a:t>
            </a:r>
            <a:r>
              <a:rPr lang="en-US" sz="1200" b="1" dirty="0" smtClean="0">
                <a:solidFill>
                  <a:schemeClr val="bg1"/>
                </a:solidFill>
              </a:rPr>
              <a:t> area with cosmopolitan</a:t>
            </a:r>
          </a:p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 cafes, bars, cinema</a:t>
            </a:r>
          </a:p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  restaurants and night </a:t>
            </a:r>
            <a:r>
              <a:rPr lang="en-US" sz="1200" b="1" dirty="0" err="1" smtClean="0">
                <a:solidFill>
                  <a:schemeClr val="bg1"/>
                </a:solidFill>
              </a:rPr>
              <a:t>clubc</a:t>
            </a:r>
            <a:r>
              <a:rPr lang="en-US" sz="1200" b="1" dirty="0" smtClean="0">
                <a:solidFill>
                  <a:schemeClr val="bg1"/>
                </a:solidFill>
              </a:rPr>
              <a:t> and discos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5" name="Картина 4" descr="l-europe-bulgarie-dobrich-47048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648200"/>
            <a:ext cx="3352800" cy="2014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Картина 5" descr="Capture_1200x600_f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"/>
            <a:ext cx="4159104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 descr="ushuaia_closing_party_ibiza_2016_featu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5486400"/>
            <a:ext cx="2590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8458200" cy="114299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Best things to do in </a:t>
            </a:r>
            <a:r>
              <a:rPr lang="en-US" dirty="0" err="1" smtClean="0"/>
              <a:t>Dobrich</a:t>
            </a:r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70272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 smtClean="0"/>
              <a:t>Whether you're visiting </a:t>
            </a:r>
            <a:r>
              <a:rPr lang="en-US" sz="2000" dirty="0" err="1" smtClean="0"/>
              <a:t>Dobrich</a:t>
            </a:r>
            <a:r>
              <a:rPr lang="en-US" sz="2000" dirty="0" smtClean="0"/>
              <a:t> for a few days or are a </a:t>
            </a:r>
            <a:r>
              <a:rPr lang="en-US" sz="2000" dirty="0" err="1" smtClean="0"/>
              <a:t>localite</a:t>
            </a:r>
            <a:r>
              <a:rPr lang="en-US" sz="2000" dirty="0" smtClean="0"/>
              <a:t>, </a:t>
            </a:r>
            <a:r>
              <a:rPr lang="en-US" sz="2000" dirty="0" err="1" smtClean="0"/>
              <a:t>Dobrich</a:t>
            </a:r>
            <a:r>
              <a:rPr lang="en-US" sz="2000" dirty="0" smtClean="0"/>
              <a:t> is sure to have something new for </a:t>
            </a:r>
            <a:r>
              <a:rPr lang="en-US" sz="2000" dirty="0" err="1" smtClean="0"/>
              <a:t>you.Dobrich</a:t>
            </a:r>
            <a:r>
              <a:rPr lang="en-US" sz="2000" dirty="0" smtClean="0"/>
              <a:t> is the place , where families, groups or romantic </a:t>
            </a:r>
            <a:r>
              <a:rPr lang="en-US" sz="2000" dirty="0" err="1" smtClean="0"/>
              <a:t>cuples</a:t>
            </a:r>
            <a:r>
              <a:rPr lang="en-US" sz="2000" dirty="0" smtClean="0"/>
              <a:t> can </a:t>
            </a:r>
            <a:r>
              <a:rPr lang="en-US" sz="2000" dirty="0" err="1" smtClean="0"/>
              <a:t>organisate</a:t>
            </a:r>
            <a:r>
              <a:rPr lang="en-US" sz="2000" dirty="0" smtClean="0"/>
              <a:t>  their weekend or a long vacation..</a:t>
            </a:r>
          </a:p>
          <a:p>
            <a:pPr algn="l"/>
            <a:r>
              <a:rPr lang="en-US" sz="2000" dirty="0" smtClean="0"/>
              <a:t>Looking at the activities for adventure junkies in </a:t>
            </a:r>
            <a:r>
              <a:rPr lang="en-US" sz="2000" dirty="0" err="1" smtClean="0"/>
              <a:t>Dobrich</a:t>
            </a:r>
            <a:r>
              <a:rPr lang="en-US" sz="2000" dirty="0" smtClean="0"/>
              <a:t> will get the blood rushing and adrenaline pumping through your veins.</a:t>
            </a:r>
          </a:p>
          <a:p>
            <a:pPr algn="l"/>
            <a:r>
              <a:rPr lang="en-US" sz="2000" dirty="0" smtClean="0"/>
              <a:t>Check out free places to visit in </a:t>
            </a:r>
            <a:r>
              <a:rPr lang="en-US" sz="2000" dirty="0" err="1" smtClean="0"/>
              <a:t>Dobrich</a:t>
            </a:r>
            <a:r>
              <a:rPr lang="en-US" sz="2000" dirty="0" smtClean="0"/>
              <a:t> which you can visit without spending a penny. Handpicked tours, day trips, and excursions in </a:t>
            </a:r>
            <a:r>
              <a:rPr lang="en-US" sz="2000" dirty="0" err="1" smtClean="0"/>
              <a:t>Dobrich</a:t>
            </a:r>
            <a:r>
              <a:rPr lang="en-US" sz="2000" dirty="0" smtClean="0"/>
              <a:t> will make your visit comfortable.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40544" y="381001"/>
            <a:ext cx="8062912" cy="914399"/>
          </a:xfrm>
        </p:spPr>
        <p:txBody>
          <a:bodyPr/>
          <a:lstStyle/>
          <a:p>
            <a:pPr algn="l"/>
            <a:r>
              <a:rPr lang="en-US" dirty="0" smtClean="0"/>
              <a:t>Sights of </a:t>
            </a:r>
            <a:r>
              <a:rPr lang="en-US" dirty="0" err="1" smtClean="0"/>
              <a:t>Dobrich</a:t>
            </a:r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40544" y="1676400"/>
            <a:ext cx="8062912" cy="1295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b="1" u="sng" dirty="0" smtClean="0"/>
              <a:t>Museum Ethnographic House</a:t>
            </a:r>
          </a:p>
          <a:p>
            <a:pPr algn="ctr"/>
            <a:endParaRPr lang="en-US" b="1" u="sng" dirty="0" smtClean="0"/>
          </a:p>
          <a:p>
            <a:pPr algn="l"/>
            <a:endParaRPr lang="en-US" sz="5600" dirty="0" smtClean="0"/>
          </a:p>
          <a:p>
            <a:pPr algn="l"/>
            <a:r>
              <a:rPr lang="en-US" sz="5600" b="1" dirty="0" smtClean="0">
                <a:solidFill>
                  <a:schemeClr val="bg1"/>
                </a:solidFill>
              </a:rPr>
              <a:t>The "Ethnographic House" </a:t>
            </a:r>
            <a:r>
              <a:rPr lang="en-US" sz="5600" b="1" dirty="0" err="1" smtClean="0">
                <a:solidFill>
                  <a:schemeClr val="bg1"/>
                </a:solidFill>
              </a:rPr>
              <a:t>Dobrich</a:t>
            </a:r>
            <a:r>
              <a:rPr lang="en-US" sz="5600" b="1" dirty="0" smtClean="0">
                <a:solidFill>
                  <a:schemeClr val="bg1"/>
                </a:solidFill>
              </a:rPr>
              <a:t> is a part of </a:t>
            </a:r>
            <a:r>
              <a:rPr lang="en-US" sz="5600" b="1" dirty="0" err="1" smtClean="0">
                <a:solidFill>
                  <a:schemeClr val="bg1"/>
                </a:solidFill>
              </a:rPr>
              <a:t>the</a:t>
            </a:r>
            <a:r>
              <a:rPr lang="en-US" sz="5600" b="1" dirty="0" err="1" smtClean="0">
                <a:solidFill>
                  <a:schemeClr val="bg1"/>
                </a:solidFill>
                <a:hlinkClick r:id="rId2"/>
              </a:rPr>
              <a:t>Regional</a:t>
            </a:r>
            <a:r>
              <a:rPr lang="en-US" sz="5600" b="1" dirty="0" smtClean="0">
                <a:solidFill>
                  <a:schemeClr val="bg1"/>
                </a:solidFill>
                <a:hlinkClick r:id="rId2"/>
              </a:rPr>
              <a:t> Historical Museum of </a:t>
            </a:r>
            <a:r>
              <a:rPr lang="en-US" sz="5600" b="1" dirty="0" err="1" smtClean="0">
                <a:solidFill>
                  <a:schemeClr val="bg1"/>
                </a:solidFill>
                <a:hlinkClick r:id="rId2"/>
              </a:rPr>
              <a:t>Dobrich</a:t>
            </a:r>
            <a:r>
              <a:rPr lang="en-US" sz="5600" b="1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5600" b="1" dirty="0" smtClean="0">
                <a:solidFill>
                  <a:schemeClr val="bg1"/>
                </a:solidFill>
              </a:rPr>
              <a:t> It is located in the center of the town, near the </a:t>
            </a:r>
            <a:r>
              <a:rPr lang="en-US" sz="5600" b="1" dirty="0" smtClean="0">
                <a:solidFill>
                  <a:schemeClr val="bg1"/>
                </a:solidFill>
                <a:hlinkClick r:id="rId3"/>
              </a:rPr>
              <a:t>church of  "St. George"</a:t>
            </a:r>
            <a:r>
              <a:rPr lang="en-US" sz="5600" b="1" dirty="0" smtClean="0">
                <a:solidFill>
                  <a:schemeClr val="bg1"/>
                </a:solidFill>
              </a:rPr>
              <a:t>. It was built between 1860-1861 by unknown master in the typical for Bulgarian Renaissance style. </a:t>
            </a:r>
          </a:p>
          <a:p>
            <a:pPr algn="l"/>
            <a:r>
              <a:rPr lang="en-US" sz="5600" b="1" dirty="0" smtClean="0">
                <a:solidFill>
                  <a:schemeClr val="bg1"/>
                </a:solidFill>
              </a:rPr>
              <a:t>Today the house was restored and turned into a museum. There are represented the life and livelihood of the population of </a:t>
            </a:r>
            <a:r>
              <a:rPr lang="en-US" sz="5600" b="1" dirty="0" err="1" smtClean="0">
                <a:solidFill>
                  <a:schemeClr val="bg1"/>
                </a:solidFill>
              </a:rPr>
              <a:t>Dobrudza</a:t>
            </a:r>
            <a:r>
              <a:rPr lang="en-US" sz="5600" b="1" dirty="0" smtClean="0">
                <a:solidFill>
                  <a:schemeClr val="bg1"/>
                </a:solidFill>
              </a:rPr>
              <a:t> region the late XIX-</a:t>
            </a:r>
            <a:r>
              <a:rPr lang="en-US" sz="5600" b="1" dirty="0" err="1" smtClean="0">
                <a:solidFill>
                  <a:schemeClr val="bg1"/>
                </a:solidFill>
              </a:rPr>
              <a:t>th</a:t>
            </a:r>
            <a:endParaRPr lang="en-US" sz="5600" b="1" dirty="0" smtClean="0">
              <a:solidFill>
                <a:schemeClr val="bg1"/>
              </a:solidFill>
            </a:endParaRPr>
          </a:p>
          <a:p>
            <a:pPr algn="l"/>
            <a:endParaRPr lang="en-US" sz="4300" dirty="0" smtClean="0"/>
          </a:p>
          <a:p>
            <a:pPr algn="ctr"/>
            <a:endParaRPr lang="en-US" sz="4300" b="1" u="sng" dirty="0" smtClean="0"/>
          </a:p>
          <a:p>
            <a:pPr algn="l"/>
            <a:endParaRPr lang="en-US" dirty="0"/>
          </a:p>
        </p:txBody>
      </p:sp>
      <p:pic>
        <p:nvPicPr>
          <p:cNvPr id="5" name="Картина 4" descr="ethnographic_house_dobr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24200"/>
            <a:ext cx="3124200" cy="2089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Картина 6" descr="284_003_Etnografski_muzej_Stariya_Dobrich.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048000"/>
            <a:ext cx="3200400" cy="2500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Картина 7" descr="1243_museum_of_the_ministry_of_interior_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4038600"/>
            <a:ext cx="3505200" cy="2628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Gallery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53000" y="533400"/>
            <a:ext cx="3733800" cy="26670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/>
              <a:t>Art Gallery </a:t>
            </a:r>
            <a:r>
              <a:rPr lang="en-US" sz="2900" dirty="0" err="1" smtClean="0"/>
              <a:t>Dobrich</a:t>
            </a:r>
            <a:r>
              <a:rPr lang="en-US" sz="2900" dirty="0" smtClean="0"/>
              <a:t> is one of the 100 National Tourist Sites of Bulgaria. Its building is a cultural heritage site. It was built as a courthouse in the period 1933-1935 by Italian and Romanian architects and exemplifies the European influence our country felt in the first half of the 20th century. It occupies a leading place in the architectural and historical memory of </a:t>
            </a:r>
            <a:r>
              <a:rPr lang="en-US" sz="2900" dirty="0" err="1" smtClean="0"/>
              <a:t>Dobrich</a:t>
            </a:r>
            <a:r>
              <a:rPr lang="en-US" sz="2900" dirty="0" smtClean="0"/>
              <a:t> and dominates the independent administrative and cultural center of the town.</a:t>
            </a:r>
          </a:p>
          <a:p>
            <a:endParaRPr lang="en-US" sz="2900" dirty="0"/>
          </a:p>
        </p:txBody>
      </p:sp>
      <p:pic>
        <p:nvPicPr>
          <p:cNvPr id="4" name="Картина 3" descr="art-gallery-city-of-dobrich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4419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IMG_0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352800"/>
            <a:ext cx="3352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IMG_5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5284184"/>
            <a:ext cx="2362200" cy="157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Georgi Petrov ______ ______ Tutt'Art@ (6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50523"/>
            <a:ext cx="1874520" cy="220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IMG_5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3886200"/>
            <a:ext cx="36576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“St. George”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038600" y="1882808"/>
            <a:ext cx="4648200" cy="4572000"/>
          </a:xfrm>
        </p:spPr>
        <p:txBody>
          <a:bodyPr>
            <a:normAutofit/>
          </a:bodyPr>
          <a:lstStyle/>
          <a:p>
            <a:pPr algn="just"/>
            <a:r>
              <a:rPr lang="en-US" sz="1400" dirty="0" smtClean="0"/>
              <a:t>The Church of St. George was built in 1842 and it is the oldest Orthodox church in the town of </a:t>
            </a:r>
            <a:r>
              <a:rPr lang="en-US" sz="1400" dirty="0" err="1" smtClean="0"/>
              <a:t>Dobrich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During the Crimean War in 1853-1856 the church was burned and it was rebuilt in its actual form in 1864.</a:t>
            </a:r>
          </a:p>
          <a:p>
            <a:r>
              <a:rPr lang="en-US" sz="1400" dirty="0" smtClean="0"/>
              <a:t>The Church of St. George was built in 1842 and it is the oldest Orthodox church in the town of </a:t>
            </a:r>
            <a:r>
              <a:rPr lang="en-US" sz="1400" dirty="0" err="1" smtClean="0"/>
              <a:t>Dobrich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The Church was painted in 1889, during the Metropolitan Simeon, then consecrated by him.</a:t>
            </a:r>
          </a:p>
          <a:p>
            <a:r>
              <a:rPr lang="en-US" sz="1400" dirty="0" smtClean="0"/>
              <a:t>Today inside the church erected in honor of St. </a:t>
            </a:r>
            <a:r>
              <a:rPr lang="en-US" sz="1400" dirty="0" err="1" smtClean="0"/>
              <a:t>Georgi</a:t>
            </a:r>
            <a:r>
              <a:rPr lang="en-US" sz="1400" dirty="0" smtClean="0"/>
              <a:t> in </a:t>
            </a:r>
            <a:r>
              <a:rPr lang="en-US" sz="1400" dirty="0" err="1" smtClean="0"/>
              <a:t>Dobrich</a:t>
            </a:r>
            <a:r>
              <a:rPr lang="en-US" sz="1400" dirty="0" smtClean="0"/>
              <a:t> can be seen incredible mural paintings and icons. 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4" name="Картина 3" descr="2033_f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3962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24652f42fd885e95b4289d610102a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962400"/>
            <a:ext cx="2438400" cy="2738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 descr="saint-geo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495800"/>
            <a:ext cx="1794510" cy="2160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 Monument “</a:t>
            </a:r>
            <a:r>
              <a:rPr lang="en-US" dirty="0" err="1" smtClean="0"/>
              <a:t>Yourdan</a:t>
            </a:r>
            <a:r>
              <a:rPr lang="en-US" dirty="0" smtClean="0"/>
              <a:t> </a:t>
            </a:r>
            <a:r>
              <a:rPr lang="en-US" dirty="0" err="1" smtClean="0"/>
              <a:t>Yovkov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House-Monument “</a:t>
            </a:r>
            <a:r>
              <a:rPr lang="en-US" sz="1200" dirty="0" err="1" smtClean="0"/>
              <a:t>Yordan</a:t>
            </a:r>
            <a:r>
              <a:rPr lang="en-US" sz="1200" dirty="0" smtClean="0"/>
              <a:t> </a:t>
            </a:r>
            <a:r>
              <a:rPr lang="en-US" sz="1200" dirty="0" err="1" smtClean="0"/>
              <a:t>Yovkov</a:t>
            </a:r>
            <a:r>
              <a:rPr lang="en-US" sz="1200" dirty="0" smtClean="0"/>
              <a:t>” was opened in 1980, in connection with the Bulgarian author </a:t>
            </a:r>
            <a:r>
              <a:rPr lang="en-US" sz="1200" dirty="0" err="1" smtClean="0"/>
              <a:t>Yordan</a:t>
            </a:r>
            <a:r>
              <a:rPr lang="en-US" sz="1200" dirty="0" smtClean="0"/>
              <a:t> </a:t>
            </a:r>
            <a:r>
              <a:rPr lang="en-US" sz="1200" dirty="0" err="1" smtClean="0"/>
              <a:t>Yovkov</a:t>
            </a:r>
            <a:r>
              <a:rPr lang="en-US" sz="1200" dirty="0" smtClean="0"/>
              <a:t> classic centenary – the one of the most popular storytellers, humanitarians and master of narrative</a:t>
            </a:r>
          </a:p>
          <a:p>
            <a:r>
              <a:rPr lang="en-US" sz="1200" dirty="0" smtClean="0"/>
              <a:t>The </a:t>
            </a:r>
            <a:r>
              <a:rPr lang="en-US" sz="1200" dirty="0" err="1" smtClean="0"/>
              <a:t>reprezentativ</a:t>
            </a:r>
            <a:r>
              <a:rPr lang="en-US" sz="1200" dirty="0" smtClean="0"/>
              <a:t> building of </a:t>
            </a:r>
            <a:r>
              <a:rPr lang="en-US" sz="1200" dirty="0" err="1" smtClean="0"/>
              <a:t>the”Y</a:t>
            </a:r>
            <a:r>
              <a:rPr lang="en-US" sz="1200" dirty="0" smtClean="0"/>
              <a:t>. </a:t>
            </a:r>
            <a:r>
              <a:rPr lang="en-US" sz="1200" dirty="0" err="1" smtClean="0"/>
              <a:t>Yovkov</a:t>
            </a:r>
            <a:r>
              <a:rPr lang="en-US" sz="1200" dirty="0" smtClean="0"/>
              <a:t>” house-monument is a combination of Bulgarian Renaissance traditions and contemporary architectural thinking, a welcoming environment for appropriate representation of the life and creative work of the narrator</a:t>
            </a:r>
          </a:p>
          <a:p>
            <a:endParaRPr lang="en-US" sz="1200" dirty="0"/>
          </a:p>
        </p:txBody>
      </p:sp>
      <p:pic>
        <p:nvPicPr>
          <p:cNvPr id="4" name="Картина 3" descr="Dom-pametnik_Yordan_Yov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276600"/>
            <a:ext cx="41148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house-museum-yordan-yovkov-city-of-dobrich-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4038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House Museum “</a:t>
            </a:r>
            <a:r>
              <a:rPr lang="en-US" sz="3600" dirty="0" err="1" smtClean="0"/>
              <a:t>Yourdan</a:t>
            </a:r>
            <a:r>
              <a:rPr lang="en-US" sz="3600" dirty="0" smtClean="0"/>
              <a:t> </a:t>
            </a:r>
            <a:r>
              <a:rPr lang="en-US" sz="3600" dirty="0" err="1" smtClean="0"/>
              <a:t>Yovkov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Yovkov</a:t>
            </a:r>
            <a:r>
              <a:rPr lang="en-US" sz="1400" dirty="0" smtClean="0"/>
              <a:t> lived there until he turned 13 when his entire family moved to </a:t>
            </a:r>
            <a:r>
              <a:rPr lang="en-US" sz="1400" dirty="0" err="1" smtClean="0"/>
              <a:t>Dobrudzha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The house is a simple one-storey building consisting of two rooms and a small anteroom.</a:t>
            </a:r>
          </a:p>
          <a:p>
            <a:r>
              <a:rPr lang="en-US" sz="1400" dirty="0" smtClean="0"/>
              <a:t>One of the chambers preserves the atmosphere of the typical room of the region with the furniture, the vessels, and the sleeping spot of the family. The other room keeps a collection of works by </a:t>
            </a:r>
            <a:r>
              <a:rPr lang="en-US" sz="1400" dirty="0" err="1" smtClean="0"/>
              <a:t>Yordan</a:t>
            </a:r>
            <a:r>
              <a:rPr lang="en-US" sz="1400" dirty="0" smtClean="0"/>
              <a:t> </a:t>
            </a:r>
            <a:r>
              <a:rPr lang="en-US" sz="1400" dirty="0" err="1" smtClean="0"/>
              <a:t>Yovkov</a:t>
            </a:r>
            <a:r>
              <a:rPr lang="en-US" sz="1400" dirty="0" smtClean="0"/>
              <a:t>.</a:t>
            </a:r>
          </a:p>
          <a:p>
            <a:endParaRPr lang="en-US" sz="1400" dirty="0"/>
          </a:p>
        </p:txBody>
      </p:sp>
      <p:pic>
        <p:nvPicPr>
          <p:cNvPr id="4" name="Картина 3" descr="house-museum-yordan-yovkov-village-of-jeravna-05-960x66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743200"/>
            <a:ext cx="4800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house-museum-yordan-yovkov-village-of-jeravna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590800"/>
            <a:ext cx="2743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Картина 5" descr="the-yordan-yovkovs-house-20-01-2013-06-41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419600"/>
            <a:ext cx="28956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Живост">
  <a:themeElements>
    <a:clrScheme name="Живост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Живост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194</TotalTime>
  <Words>672</Words>
  <Application>Microsoft Office PowerPoint</Application>
  <PresentationFormat>Презентация на цял екран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Живост</vt:lpstr>
      <vt:lpstr>THE CAPITAL OF GOLDEN DOBRUDZHA</vt:lpstr>
      <vt:lpstr>SUMARRY INFORMATION</vt:lpstr>
      <vt:lpstr>INFRASTUCTURE</vt:lpstr>
      <vt:lpstr>Best things to do in Dobrich</vt:lpstr>
      <vt:lpstr>Sights of Dobrich</vt:lpstr>
      <vt:lpstr>The Art Gallery</vt:lpstr>
      <vt:lpstr>The Church of “St. George” </vt:lpstr>
      <vt:lpstr>The House Monument “Yourdan Yovkov”</vt:lpstr>
      <vt:lpstr>The House Museum “Yourdan Yovkov”</vt:lpstr>
      <vt:lpstr>The “St. George” city park </vt:lpstr>
      <vt:lpstr>The ‘’Old Dobrich’’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CAPITAL OF GOLDEN DOBRUDZHA</dc:title>
  <dc:creator>TATKO</dc:creator>
  <cp:lastModifiedBy>Yordan Dejkov</cp:lastModifiedBy>
  <cp:revision>24</cp:revision>
  <dcterms:created xsi:type="dcterms:W3CDTF">2019-04-28T18:18:20Z</dcterms:created>
  <dcterms:modified xsi:type="dcterms:W3CDTF">2019-08-21T08:10:22Z</dcterms:modified>
</cp:coreProperties>
</file>