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1" r:id="rId3"/>
    <p:sldId id="270" r:id="rId4"/>
    <p:sldId id="269" r:id="rId5"/>
    <p:sldId id="268" r:id="rId6"/>
    <p:sldId id="267" r:id="rId7"/>
    <p:sldId id="266" r:id="rId8"/>
    <p:sldId id="265" r:id="rId9"/>
    <p:sldId id="264" r:id="rId10"/>
    <p:sldId id="263" r:id="rId11"/>
    <p:sldId id="262" r:id="rId12"/>
    <p:sldId id="261" r:id="rId13"/>
    <p:sldId id="260" r:id="rId14"/>
    <p:sldId id="259" r:id="rId15"/>
    <p:sldId id="258" r:id="rId16"/>
    <p:sldId id="257" r:id="rId17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25F8A-90DB-42E5-9457-665C5C8C637C}" type="datetimeFigureOut">
              <a:rPr lang="lt-LT" smtClean="0"/>
              <a:t>2021.08.27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DF0B-1641-40B9-BF7A-87CC05AA238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03904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25F8A-90DB-42E5-9457-665C5C8C637C}" type="datetimeFigureOut">
              <a:rPr lang="lt-LT" smtClean="0"/>
              <a:t>2021.08.27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DF0B-1641-40B9-BF7A-87CC05AA238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49310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25F8A-90DB-42E5-9457-665C5C8C637C}" type="datetimeFigureOut">
              <a:rPr lang="lt-LT" smtClean="0"/>
              <a:t>2021.08.27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DF0B-1641-40B9-BF7A-87CC05AA238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68081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25F8A-90DB-42E5-9457-665C5C8C637C}" type="datetimeFigureOut">
              <a:rPr lang="lt-LT" smtClean="0"/>
              <a:t>2021.08.27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DF0B-1641-40B9-BF7A-87CC05AA238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52811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25F8A-90DB-42E5-9457-665C5C8C637C}" type="datetimeFigureOut">
              <a:rPr lang="lt-LT" smtClean="0"/>
              <a:t>2021.08.27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DF0B-1641-40B9-BF7A-87CC05AA238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07849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25F8A-90DB-42E5-9457-665C5C8C637C}" type="datetimeFigureOut">
              <a:rPr lang="lt-LT" smtClean="0"/>
              <a:t>2021.08.27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DF0B-1641-40B9-BF7A-87CC05AA238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07779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25F8A-90DB-42E5-9457-665C5C8C637C}" type="datetimeFigureOut">
              <a:rPr lang="lt-LT" smtClean="0"/>
              <a:t>2021.08.27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DF0B-1641-40B9-BF7A-87CC05AA238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55975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25F8A-90DB-42E5-9457-665C5C8C637C}" type="datetimeFigureOut">
              <a:rPr lang="lt-LT" smtClean="0"/>
              <a:t>2021.08.27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DF0B-1641-40B9-BF7A-87CC05AA238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20014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25F8A-90DB-42E5-9457-665C5C8C637C}" type="datetimeFigureOut">
              <a:rPr lang="lt-LT" smtClean="0"/>
              <a:t>2021.08.27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DF0B-1641-40B9-BF7A-87CC05AA238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40470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25F8A-90DB-42E5-9457-665C5C8C637C}" type="datetimeFigureOut">
              <a:rPr lang="lt-LT" smtClean="0"/>
              <a:t>2021.08.27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DF0B-1641-40B9-BF7A-87CC05AA238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03576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25F8A-90DB-42E5-9457-665C5C8C637C}" type="datetimeFigureOut">
              <a:rPr lang="lt-LT" smtClean="0"/>
              <a:t>2021.08.27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DF0B-1641-40B9-BF7A-87CC05AA238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24838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25F8A-90DB-42E5-9457-665C5C8C637C}" type="datetimeFigureOut">
              <a:rPr lang="lt-LT" smtClean="0"/>
              <a:t>2021.08.27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8DF0B-1641-40B9-BF7A-87CC05AA238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3589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en-US" sz="2400" dirty="0" smtClean="0"/>
              <a:t>A week </a:t>
            </a:r>
            <a:r>
              <a:rPr lang="lt-LT" sz="2400" dirty="0" smtClean="0"/>
              <a:t> </a:t>
            </a:r>
            <a:r>
              <a:rPr lang="en-US" sz="2400" dirty="0" smtClean="0"/>
              <a:t>without teasing</a:t>
            </a:r>
            <a:endParaRPr lang="lt-LT" sz="24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15362" name="Picture 2" descr="E:\ARCHYVAS\nuotraukos 17-18\savaitė be patyčių\P10103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8028384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128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61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Professions consultation lessons in </a:t>
            </a:r>
            <a:r>
              <a:rPr lang="en-US" sz="2400" dirty="0" err="1" smtClean="0"/>
              <a:t>Dieveniskes</a:t>
            </a:r>
            <a:r>
              <a:rPr lang="en-US" sz="2400" dirty="0" smtClean="0"/>
              <a:t> vocational school</a:t>
            </a:r>
            <a:r>
              <a:rPr lang="lt-LT" sz="2400" dirty="0" smtClean="0"/>
              <a:t> 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6146" name="Picture 2" descr="E:\ARCHYVAS\nuotraukos 17-18\Pradinės\20171122_1101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977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The last Bell of 12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class formers</a:t>
            </a:r>
            <a:endParaRPr lang="lt-LT" sz="2400" dirty="0"/>
          </a:p>
        </p:txBody>
      </p:sp>
      <p:pic>
        <p:nvPicPr>
          <p:cNvPr id="5122" name="Picture 2" descr="E:\ARCHYVAS\nuotraukos 17-18\PASKUTINIS SKAMBUTIS\DSC_00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20" y="980728"/>
            <a:ext cx="8572152" cy="571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434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The last bell of primary school students</a:t>
            </a:r>
            <a:endParaRPr lang="lt-LT" sz="2400" dirty="0"/>
          </a:p>
        </p:txBody>
      </p:sp>
      <p:pic>
        <p:nvPicPr>
          <p:cNvPr id="4098" name="Picture 2" descr="E:\ARCHYVAS\nuotraukos 17-18\pask. sk. pradinukai\DSC_01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20" y="980728"/>
            <a:ext cx="8716168" cy="581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14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II g</a:t>
            </a:r>
            <a:r>
              <a:rPr lang="en-US" dirty="0" smtClean="0"/>
              <a:t> class last Bell festival</a:t>
            </a:r>
            <a:endParaRPr lang="lt-LT" dirty="0"/>
          </a:p>
        </p:txBody>
      </p:sp>
      <p:pic>
        <p:nvPicPr>
          <p:cNvPr id="3074" name="Picture 2" descr="E:\ARCHYVAS\nuotraukos 17-18\pask skambutis 20180615\DSC_08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56" y="1196752"/>
            <a:ext cx="8392132" cy="559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639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teachers </a:t>
            </a:r>
            <a:r>
              <a:rPr lang="lt-LT" sz="2400" dirty="0" smtClean="0"/>
              <a:t> dis</a:t>
            </a:r>
            <a:r>
              <a:rPr lang="en-US" sz="2400" dirty="0" smtClean="0"/>
              <a:t>co </a:t>
            </a:r>
            <a:r>
              <a:rPr lang="lt-LT" sz="2400" dirty="0" smtClean="0"/>
              <a:t> </a:t>
            </a:r>
            <a:r>
              <a:rPr lang="en-US" sz="2400" dirty="0" smtClean="0"/>
              <a:t>party</a:t>
            </a:r>
            <a:endParaRPr lang="lt-LT" sz="2400" dirty="0"/>
          </a:p>
        </p:txBody>
      </p:sp>
      <p:pic>
        <p:nvPicPr>
          <p:cNvPr id="2050" name="Picture 2" descr="E:\ARCHYVAS\nuotraukos 17-18\mokytojų vakarėlis\DSC_88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08" y="908720"/>
            <a:ext cx="8824180" cy="588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58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The teachers day </a:t>
            </a:r>
            <a:endParaRPr lang="lt-LT" sz="2400" dirty="0"/>
          </a:p>
        </p:txBody>
      </p:sp>
      <p:pic>
        <p:nvPicPr>
          <p:cNvPr id="1026" name="Picture 2" descr="E:\ARCHYVAS\nuotraukos 17-18\mokytojų diena 2018\mokytoja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8264163" cy="586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436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Grandparents festival</a:t>
            </a:r>
            <a:endParaRPr lang="lt-LT" sz="2400" dirty="0"/>
          </a:p>
        </p:txBody>
      </p:sp>
      <p:pic>
        <p:nvPicPr>
          <p:cNvPr id="25602" name="Picture 2" descr="E:\ARCHYVAS\nuotraukos 17-18\močiučių šventė\P10102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8846"/>
            <a:ext cx="7776863" cy="583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026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608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Were are remembering people killed in Freedom fighting battles</a:t>
            </a:r>
            <a:endParaRPr lang="lt-LT" sz="24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2000250" y="1600200"/>
            <a:ext cx="4515966" cy="4525963"/>
          </a:xfrm>
        </p:spPr>
        <p:txBody>
          <a:bodyPr/>
          <a:lstStyle/>
          <a:p>
            <a:endParaRPr lang="lt-LT" dirty="0"/>
          </a:p>
        </p:txBody>
      </p:sp>
      <p:pic>
        <p:nvPicPr>
          <p:cNvPr id="14338" name="Picture 2" descr="E:\ARCHYVAS\nuotraukos 17-18\sausio 13\20180112_1326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840726"/>
            <a:ext cx="4515966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048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first day at school</a:t>
            </a:r>
            <a:endParaRPr lang="lt-LT" sz="2400" dirty="0"/>
          </a:p>
        </p:txBody>
      </p:sp>
      <p:pic>
        <p:nvPicPr>
          <p:cNvPr id="13314" name="Picture 2" descr="E:\ARCHYVAS\nuotraukos 17-18\rugsėjo 1\DSC_09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20" y="980728"/>
            <a:ext cx="8644160" cy="576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273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lt-LT" sz="2400" dirty="0" smtClean="0"/>
              <a:t>Proje</a:t>
            </a:r>
            <a:r>
              <a:rPr lang="en-US" sz="2400" dirty="0" err="1" smtClean="0"/>
              <a:t>ct</a:t>
            </a:r>
            <a:r>
              <a:rPr lang="lt-LT" sz="2400" dirty="0" smtClean="0"/>
              <a:t> ,,</a:t>
            </a:r>
            <a:r>
              <a:rPr lang="en-US" sz="2400" dirty="0" smtClean="0"/>
              <a:t>The social education , by involving </a:t>
            </a:r>
            <a:r>
              <a:rPr lang="lt-LT" sz="2400" dirty="0" smtClean="0"/>
              <a:t>biogra</a:t>
            </a:r>
            <a:r>
              <a:rPr lang="en-US" sz="2400" dirty="0" err="1" smtClean="0"/>
              <a:t>phycal</a:t>
            </a:r>
            <a:r>
              <a:rPr lang="en-US" sz="2400" dirty="0" smtClean="0"/>
              <a:t> and </a:t>
            </a:r>
            <a:r>
              <a:rPr lang="lt-LT" sz="2400" dirty="0" smtClean="0"/>
              <a:t> t</a:t>
            </a:r>
            <a:r>
              <a:rPr lang="en-US" sz="2400" dirty="0" smtClean="0"/>
              <a:t>h</a:t>
            </a:r>
            <a:r>
              <a:rPr lang="lt-LT" sz="2400" dirty="0" smtClean="0"/>
              <a:t>eatr</a:t>
            </a:r>
            <a:r>
              <a:rPr lang="en-US" sz="2400" dirty="0" smtClean="0"/>
              <a:t>e</a:t>
            </a:r>
            <a:r>
              <a:rPr lang="lt-LT" sz="2400" dirty="0" smtClean="0"/>
              <a:t> met</a:t>
            </a:r>
            <a:r>
              <a:rPr lang="en-US" sz="2400" dirty="0" err="1" smtClean="0"/>
              <a:t>hods</a:t>
            </a:r>
            <a:r>
              <a:rPr lang="lt-LT" sz="2400" dirty="0" smtClean="0"/>
              <a:t>: Šalčininkų </a:t>
            </a:r>
            <a:r>
              <a:rPr lang="en-US" sz="2400" dirty="0" smtClean="0"/>
              <a:t>district case</a:t>
            </a:r>
            <a:endParaRPr lang="lt-LT" sz="24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12290" name="Picture 2" descr="E:\ARCHYVAS\nuotraukos 17-18\projektas\DSC_08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81822"/>
            <a:ext cx="8316416" cy="554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219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professional orientation lesson </a:t>
            </a:r>
            <a:r>
              <a:rPr lang="lt-LT" sz="2400" dirty="0" smtClean="0"/>
              <a:t> ,,</a:t>
            </a:r>
            <a:r>
              <a:rPr lang="en-US" sz="2400" dirty="0" smtClean="0"/>
              <a:t>at the </a:t>
            </a:r>
            <a:r>
              <a:rPr lang="lt-LT" sz="2400" dirty="0" smtClean="0"/>
              <a:t>Levand</a:t>
            </a:r>
            <a:r>
              <a:rPr lang="en-US" sz="2400" dirty="0" smtClean="0"/>
              <a:t>as </a:t>
            </a:r>
            <a:r>
              <a:rPr lang="lt-LT" sz="2400" dirty="0" smtClean="0"/>
              <a:t> </a:t>
            </a:r>
            <a:r>
              <a:rPr lang="en-US" sz="2400" dirty="0" smtClean="0"/>
              <a:t>port</a:t>
            </a:r>
            <a:r>
              <a:rPr lang="lt-LT" sz="2400" dirty="0" smtClean="0"/>
              <a:t>“</a:t>
            </a:r>
            <a:endParaRPr lang="lt-LT" sz="2400" dirty="0"/>
          </a:p>
        </p:txBody>
      </p:sp>
      <p:pic>
        <p:nvPicPr>
          <p:cNvPr id="11266" name="Picture 2" descr="E:\ARCHYVAS\nuotraukos 17-18\profesinio inform\P10102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28" y="980728"/>
            <a:ext cx="7659695" cy="574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402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2054"/>
          </a:xfrm>
        </p:spPr>
        <p:txBody>
          <a:bodyPr>
            <a:noAutofit/>
          </a:bodyPr>
          <a:lstStyle/>
          <a:p>
            <a:r>
              <a:rPr lang="lt-LT" sz="2400" dirty="0" smtClean="0"/>
              <a:t>Profes</a:t>
            </a:r>
            <a:r>
              <a:rPr lang="en-US" sz="2400" dirty="0" err="1" smtClean="0"/>
              <a:t>sional</a:t>
            </a:r>
            <a:r>
              <a:rPr lang="en-US" sz="2400" dirty="0" smtClean="0"/>
              <a:t> orientation lessons in the </a:t>
            </a:r>
            <a:r>
              <a:rPr lang="lt-LT" sz="2400" dirty="0" smtClean="0"/>
              <a:t> Jašiūn</a:t>
            </a:r>
            <a:r>
              <a:rPr lang="en-US" sz="2400" dirty="0" err="1" smtClean="0"/>
              <a:t>ai</a:t>
            </a:r>
            <a:r>
              <a:rPr lang="lt-LT" sz="2400" dirty="0" smtClean="0"/>
              <a:t> </a:t>
            </a:r>
            <a:r>
              <a:rPr lang="en-US" sz="2400" dirty="0" smtClean="0"/>
              <a:t>vinegar factory</a:t>
            </a:r>
            <a:r>
              <a:rPr lang="lt-LT" sz="2400" dirty="0" smtClean="0"/>
              <a:t> </a:t>
            </a:r>
            <a:endParaRPr lang="lt-LT" sz="24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10242" name="Picture 2" descr="E:\ARCHYVAS\nuotraukos 17-18\profesinio inform\P10102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56692"/>
            <a:ext cx="8076389" cy="605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587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primary school students in the vocational school</a:t>
            </a:r>
            <a:endParaRPr lang="lt-LT" sz="2400" dirty="0"/>
          </a:p>
        </p:txBody>
      </p:sp>
      <p:pic>
        <p:nvPicPr>
          <p:cNvPr id="9218" name="Picture 2" descr="E:\ARCHYVAS\nuotraukos 17-18\pradinukai žūm\IMG_20180510_1307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28" y="980728"/>
            <a:ext cx="7515679" cy="563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353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Independence Day festival for primary school students</a:t>
            </a:r>
            <a:endParaRPr lang="lt-LT" sz="2400" dirty="0"/>
          </a:p>
        </p:txBody>
      </p:sp>
      <p:pic>
        <p:nvPicPr>
          <p:cNvPr id="8194" name="Picture 2" descr="E:\ARCHYVAS\nuotraukos 17-18\pradinių kovo 11\DSC_95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6" y="836712"/>
            <a:ext cx="8860184" cy="590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175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primary school</a:t>
            </a:r>
            <a:r>
              <a:rPr lang="lt-LT" sz="2400" dirty="0" smtClean="0"/>
              <a:t> </a:t>
            </a:r>
            <a:r>
              <a:rPr lang="en-US" sz="2400" dirty="0" smtClean="0"/>
              <a:t>children at the </a:t>
            </a:r>
            <a:r>
              <a:rPr lang="lt-LT" sz="2400" dirty="0" smtClean="0"/>
              <a:t>Jašiūn</a:t>
            </a:r>
            <a:r>
              <a:rPr lang="en-US" sz="2400" dirty="0" err="1" smtClean="0"/>
              <a:t>ai</a:t>
            </a:r>
            <a:r>
              <a:rPr lang="en-US" sz="2400" dirty="0" smtClean="0"/>
              <a:t> </a:t>
            </a:r>
            <a:r>
              <a:rPr lang="lt-LT" sz="2400" dirty="0" smtClean="0"/>
              <a:t> </a:t>
            </a:r>
            <a:r>
              <a:rPr lang="en-US" sz="2400" dirty="0" smtClean="0"/>
              <a:t>palace</a:t>
            </a:r>
            <a:endParaRPr lang="lt-LT" sz="24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7170" name="Picture 2" descr="E:\ARCHYVAS\nuotraukos 17-18\pradinės Jašiūnuose\P10101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4189"/>
            <a:ext cx="7800867" cy="585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7374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124</Words>
  <Application>Microsoft Office PowerPoint</Application>
  <PresentationFormat>Demonstracija ekrane (4:3)</PresentationFormat>
  <Paragraphs>16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16</vt:i4>
      </vt:variant>
    </vt:vector>
  </HeadingPairs>
  <TitlesOfParts>
    <vt:vector size="17" baseType="lpstr">
      <vt:lpstr>Office tema</vt:lpstr>
      <vt:lpstr>A week  without teasing</vt:lpstr>
      <vt:lpstr>Were are remembering people killed in Freedom fighting battles</vt:lpstr>
      <vt:lpstr>The first day at school</vt:lpstr>
      <vt:lpstr>Project ,,The social education , by involving biographycal and  theatre methods: Šalčininkų district case</vt:lpstr>
      <vt:lpstr>The professional orientation lesson  ,,at the Levandas  port“</vt:lpstr>
      <vt:lpstr>Professional orientation lessons in the  Jašiūnai vinegar factory </vt:lpstr>
      <vt:lpstr>The primary school students in the vocational school</vt:lpstr>
      <vt:lpstr>The Independence Day festival for primary school students</vt:lpstr>
      <vt:lpstr>The primary school children at the Jašiūnai  palace</vt:lpstr>
      <vt:lpstr>Professions consultation lessons in Dieveniskes vocational school </vt:lpstr>
      <vt:lpstr>The last Bell of 12th class formers</vt:lpstr>
      <vt:lpstr>The last bell of primary school students</vt:lpstr>
      <vt:lpstr>II g class last Bell festival</vt:lpstr>
      <vt:lpstr>The teachers  disco  party</vt:lpstr>
      <vt:lpstr>The teachers day </vt:lpstr>
      <vt:lpstr>The Grandparents festival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week  without teasing</dc:title>
  <dc:creator>DIREKT</dc:creator>
  <cp:lastModifiedBy>DIREKT</cp:lastModifiedBy>
  <cp:revision>1</cp:revision>
  <dcterms:created xsi:type="dcterms:W3CDTF">2021-08-27T14:31:20Z</dcterms:created>
  <dcterms:modified xsi:type="dcterms:W3CDTF">2021-08-27T14:36:31Z</dcterms:modified>
</cp:coreProperties>
</file>