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7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B8A5-73FD-41C5-8E28-40E5CDCFAB14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BAE3-660F-45E5-8E73-4E8218A67E6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45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09FDE-053E-4423-BA1A-3944D46D56C1}" type="slidenum">
              <a:rPr lang="lt-LT" smtClean="0">
                <a:solidFill>
                  <a:prstClr val="black"/>
                </a:solidFill>
              </a:rPr>
              <a:pPr/>
              <a:t>2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969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663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749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523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55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01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40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750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995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52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074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F6C1-D69F-4FF3-9F92-69543B18B482}" type="datetimeFigureOut">
              <a:rPr lang="lt-LT" smtClean="0"/>
              <a:t>2021.08.27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3BB1-5F15-476A-B6FD-B1FEA140FC9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88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making of straw dolls</a:t>
            </a:r>
            <a:endParaRPr lang="lt-LT" sz="2000" dirty="0"/>
          </a:p>
        </p:txBody>
      </p:sp>
      <p:pic>
        <p:nvPicPr>
          <p:cNvPr id="9218" name="Picture 2" descr="E:\ARCHYVAS\nuotraukos 17-18\adventas šiaudinės lėlės\P101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8" y="980728"/>
            <a:ext cx="7443671" cy="55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1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The traditional school event Hundred days are left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E:\ARCHYVAS\nuotraukos 17-18\100\DSC_9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700"/>
            <a:ext cx="8604448" cy="57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commemoration of The Mourning and Hope day /  The 14 </a:t>
            </a:r>
            <a:r>
              <a:rPr lang="en-US" sz="2000" dirty="0" err="1" smtClean="0"/>
              <a:t>th</a:t>
            </a:r>
            <a:r>
              <a:rPr lang="en-US" sz="2000" dirty="0" smtClean="0"/>
              <a:t> of June</a:t>
            </a:r>
            <a:endParaRPr lang="lt-LT" sz="20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3" name="Picture 3" descr="E:\ARCHYVAS\nuotraukos 17-18\akcija gedulo\P101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343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lt-LT" sz="2000" dirty="0" smtClean="0"/>
              <a:t>Proje</a:t>
            </a:r>
            <a:r>
              <a:rPr lang="en-US" sz="2000" dirty="0" err="1" smtClean="0"/>
              <a:t>ct</a:t>
            </a:r>
            <a:r>
              <a:rPr lang="lt-LT" sz="2000" dirty="0" smtClean="0"/>
              <a:t> ,,</a:t>
            </a:r>
            <a:r>
              <a:rPr lang="en-US" sz="2000" dirty="0" smtClean="0"/>
              <a:t>Say thank you</a:t>
            </a:r>
            <a:r>
              <a:rPr lang="lt-LT" sz="2000" dirty="0" smtClean="0"/>
              <a:t>“  </a:t>
            </a:r>
            <a:endParaRPr lang="lt-LT" sz="2000" dirty="0"/>
          </a:p>
        </p:txBody>
      </p:sp>
      <p:pic>
        <p:nvPicPr>
          <p:cNvPr id="8194" name="Picture 2" descr="E:\ARCHYVAS\nuotraukos 17-18\AČIŪ\20171122_181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309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7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E:\ARCHYVAS\nuotraukos 17-18\20171222\DSC_8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31692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91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traditional Christmas festival</a:t>
            </a:r>
            <a:endParaRPr lang="lt-LT" sz="2000" dirty="0"/>
          </a:p>
        </p:txBody>
      </p:sp>
      <p:pic>
        <p:nvPicPr>
          <p:cNvPr id="6146" name="Picture 2" descr="E:\ARCHYVAS\nuotraukos 17-18\20171222\DSC_8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12968" cy="58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7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E:\ARCHYVAS\nuotraukos 17-18\20171220-21\DSC_8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66224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1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Creative Workshop  before Christmas </a:t>
            </a:r>
            <a:r>
              <a:rPr lang="lt-LT" sz="2000" dirty="0" smtClean="0"/>
              <a:t>2017</a:t>
            </a:r>
            <a:endParaRPr lang="lt-LT" sz="2000" dirty="0"/>
          </a:p>
        </p:txBody>
      </p:sp>
      <p:pic>
        <p:nvPicPr>
          <p:cNvPr id="4098" name="Picture 2" descr="E:\ARCHYVAS\nuotraukos 17-18\20171220-21\DSC_8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0867"/>
            <a:ext cx="8568952" cy="57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8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The celebration of  the Freedom fighters day 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 of January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ARCHYVAS\nuotraukos 17-18\104D7100\DSC_3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60432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4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ARCHYVAS\nuotraukos 17-18\100\DSC_9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897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8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Demonstracija ekrane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tema</vt:lpstr>
      <vt:lpstr>The making of straw dolls</vt:lpstr>
      <vt:lpstr>The commemoration of The Mourning and Hope day /  The 14 th of June</vt:lpstr>
      <vt:lpstr>Project ,,Say thank you“  </vt:lpstr>
      <vt:lpstr>PowerPoint pristatymas</vt:lpstr>
      <vt:lpstr>The traditional Christmas festival</vt:lpstr>
      <vt:lpstr>PowerPoint pristatymas</vt:lpstr>
      <vt:lpstr>The Creative Workshop  before Christmas 2017</vt:lpstr>
      <vt:lpstr>The celebration of  the Freedom fighters day on the 13 of January</vt:lpstr>
      <vt:lpstr>PowerPoint pristatymas</vt:lpstr>
      <vt:lpstr>The traditional school event Hundred days are left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straw dolls</dc:title>
  <dc:creator>DIREKT</dc:creator>
  <cp:lastModifiedBy>DIREKT</cp:lastModifiedBy>
  <cp:revision>1</cp:revision>
  <dcterms:created xsi:type="dcterms:W3CDTF">2021-08-27T14:39:19Z</dcterms:created>
  <dcterms:modified xsi:type="dcterms:W3CDTF">2021-08-27T14:42:14Z</dcterms:modified>
</cp:coreProperties>
</file>