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84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2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77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909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29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42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40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25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2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07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2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F24A-B2F8-42E3-8ECA-98F68ECB8FE7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53E2-47C4-4CAF-A071-69ED6E023F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7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115" y="637675"/>
            <a:ext cx="10515600" cy="2803356"/>
          </a:xfrm>
        </p:spPr>
        <p:txBody>
          <a:bodyPr>
            <a:noAutofit/>
          </a:bodyPr>
          <a:lstStyle/>
          <a:p>
            <a:r>
              <a:rPr lang="pl-PL" sz="72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Harvest</a:t>
            </a:r>
            <a:r>
              <a:rPr lang="pl-PL" sz="7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sz="72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Festival</a:t>
            </a:r>
            <a:r>
              <a:rPr lang="pl-PL" sz="7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in     Sulmierzyce</a:t>
            </a:r>
            <a:br>
              <a:rPr lang="pl-PL" sz="7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pl-PL" sz="7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1" y="2779294"/>
            <a:ext cx="6027821" cy="33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18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Dożynki </a:t>
            </a:r>
            <a:r>
              <a:rPr lang="pl-PL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- </a:t>
            </a:r>
            <a:r>
              <a:rPr lang="pl-PL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harvest</a:t>
            </a:r>
            <a:r>
              <a:rPr lang="pl-PL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festival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celebrations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take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place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all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over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Poland from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mid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of August to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early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September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every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year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. The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festival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a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like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a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reward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for </a:t>
            </a:r>
            <a:r>
              <a:rPr lang="pl-PL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hard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labor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 in the </a:t>
            </a:r>
            <a:r>
              <a:rPr lang="pl-PL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fields</a:t>
            </a:r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.</a:t>
            </a:r>
            <a:b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pl-PL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7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5886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festival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is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still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celebrated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with a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colorful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parade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people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They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are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organized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by </a:t>
            </a:r>
            <a:r>
              <a:rPr lang="pl-PL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local</a:t>
            </a: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governments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,  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agricultural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clubs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pl-P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and </a:t>
            </a:r>
            <a:r>
              <a:rPr lang="pl-PL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parishes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. Dożynki was a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peasant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manifestation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their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pride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and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testimony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to the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power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national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tradition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lang="pl-PL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39453"/>
            <a:ext cx="4840705" cy="352525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79" y="2839453"/>
            <a:ext cx="5089357" cy="3525252"/>
          </a:xfrm>
        </p:spPr>
      </p:pic>
    </p:spTree>
    <p:extLst>
      <p:ext uri="{BB962C8B-B14F-4D97-AF65-F5344CB8AC3E}">
        <p14:creationId xmlns:p14="http://schemas.microsoft.com/office/powerpoint/2010/main" val="261261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8843"/>
          </a:xfrm>
        </p:spPr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They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wear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beautiful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regional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costumes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carrying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a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wreath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and a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loaf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bread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baked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from 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current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year’s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crops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2454441"/>
            <a:ext cx="4415589" cy="38621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8" y="2454441"/>
            <a:ext cx="4788569" cy="3753853"/>
          </a:xfrm>
        </p:spPr>
      </p:pic>
    </p:spTree>
    <p:extLst>
      <p:ext uri="{BB962C8B-B14F-4D97-AF65-F5344CB8AC3E}">
        <p14:creationId xmlns:p14="http://schemas.microsoft.com/office/powerpoint/2010/main" val="145537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744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wreath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usually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brought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 to 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church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by a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ceremonial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procession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. It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often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blessed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by a Christian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priest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8210"/>
            <a:ext cx="4419600" cy="283945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05" y="3128211"/>
            <a:ext cx="4596063" cy="2839452"/>
          </a:xfrm>
        </p:spPr>
      </p:pic>
    </p:spTree>
    <p:extLst>
      <p:ext uri="{BB962C8B-B14F-4D97-AF65-F5344CB8AC3E}">
        <p14:creationId xmlns:p14="http://schemas.microsoft.com/office/powerpoint/2010/main" val="333273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It 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opportunity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to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thank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God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for a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successful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harvest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, for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fun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after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hard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work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4" y="2538663"/>
            <a:ext cx="4764505" cy="3284621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5" y="2538663"/>
            <a:ext cx="4764505" cy="3284621"/>
          </a:xfrm>
        </p:spPr>
      </p:pic>
    </p:spTree>
    <p:extLst>
      <p:ext uri="{BB962C8B-B14F-4D97-AF65-F5344CB8AC3E}">
        <p14:creationId xmlns:p14="http://schemas.microsoft.com/office/powerpoint/2010/main" val="42465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1191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celebration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involves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a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number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interesting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customs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and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traditions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, of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which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today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we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associate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perhaps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best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harvesting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wreath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donated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as a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gift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to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altar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of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parish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church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" y="2671011"/>
            <a:ext cx="4551948" cy="348915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671011"/>
            <a:ext cx="4391526" cy="3489157"/>
          </a:xfrm>
        </p:spPr>
      </p:pic>
    </p:spTree>
    <p:extLst>
      <p:ext uri="{BB962C8B-B14F-4D97-AF65-F5344CB8AC3E}">
        <p14:creationId xmlns:p14="http://schemas.microsoft.com/office/powerpoint/2010/main" val="220754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89547"/>
            <a:ext cx="10515600" cy="326055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 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A lot of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times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there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a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contest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for the most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beautiful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wreath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in 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village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. On the top of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all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there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are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picnics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and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fairs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farming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exhibitions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and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performances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b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64" y="2875547"/>
            <a:ext cx="4272918" cy="3477628"/>
          </a:xfr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9925"/>
            <a:ext cx="5181600" cy="3333249"/>
          </a:xfrm>
        </p:spPr>
      </p:pic>
    </p:spTree>
    <p:extLst>
      <p:ext uri="{BB962C8B-B14F-4D97-AF65-F5344CB8AC3E}">
        <p14:creationId xmlns:p14="http://schemas.microsoft.com/office/powerpoint/2010/main" val="1680586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171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Calibri Light</vt:lpstr>
      <vt:lpstr>Motyw pakietu Office</vt:lpstr>
      <vt:lpstr>Harvest Festival in     Sulmierzyce </vt:lpstr>
      <vt:lpstr>Dożynki - harvest festival celebrations take place all over Poland from mid of August to early September every year. The festival is a like a reward for  hard labor in the fields. </vt:lpstr>
      <vt:lpstr>The festival is still celebrated with a colorful parade of people. They are organized by local governments,  agricultural clubs, and parishes. Dożynki was a peasant manifestation of their pride and testimony to the power of national tradition. </vt:lpstr>
      <vt:lpstr>They wear beautiful regional costumes, carrying a wreath and a loaf of bread baked from the current year’s crops. </vt:lpstr>
      <vt:lpstr>The wreath is usually brought  to the church by a ceremonial procession. It is often blessed by a Christian priest.</vt:lpstr>
      <vt:lpstr>It is an opportunity to thank God for a successful harvest, for fun after hard work.</vt:lpstr>
      <vt:lpstr>The celebration involves a number of interesting customs and traditions, of which today we associate perhaps the best harvesting wreath, donated as a gift to the altar of the parish church.</vt:lpstr>
      <vt:lpstr> A lot of times there is a contest for the most beautiful wreath in the village. On the top of it all, there are picnics and fairs, farming exhibitions and performances.  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Harvest Festival in     Sulmierzyce</dc:title>
  <dc:creator>HP</dc:creator>
  <cp:lastModifiedBy>HP</cp:lastModifiedBy>
  <cp:revision>14</cp:revision>
  <dcterms:created xsi:type="dcterms:W3CDTF">2021-05-28T11:49:13Z</dcterms:created>
  <dcterms:modified xsi:type="dcterms:W3CDTF">2021-05-29T12:51:30Z</dcterms:modified>
</cp:coreProperties>
</file>