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maths wallpaper for powerpoin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8025"/>
            <a:ext cx="9144000" cy="686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77288" y="188640"/>
            <a:ext cx="3989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KSEG</a:t>
            </a:r>
            <a:endParaRPr lang="tr-T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-88612" y="1052736"/>
            <a:ext cx="9350958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KSEG is a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interactive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geometry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program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exploring</a:t>
            </a:r>
            <a:endParaRPr lang="tr-T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Euclidean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geometry.You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construction,such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as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triangle</a:t>
            </a:r>
            <a:endParaRPr lang="tr-T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ith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circumcenter,and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then,as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drag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vercetes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riangle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,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can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circumcenter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moving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in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real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time.</a:t>
            </a:r>
          </a:p>
          <a:p>
            <a:pPr algn="ctr"/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course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,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can do a lot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more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that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these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in</a:t>
            </a:r>
          </a:p>
          <a:p>
            <a:pPr algn="ctr"/>
            <a:r>
              <a:rPr lang="tr-TR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other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page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</a:p>
          <a:p>
            <a:pPr algn="ctr"/>
            <a:endParaRPr lang="tr-T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kseg software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47" y="3717032"/>
            <a:ext cx="3960440" cy="294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2" descr="maths wallpaper for powerpoint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0846" y="26172"/>
            <a:ext cx="9133154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KSEG can be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used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in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clasroo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m,for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personal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exploration</a:t>
            </a: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geometry,or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making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high-quality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figures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LaTeX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is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very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fast,stable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UI has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been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designed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effiency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consistency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I can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usually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make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construction</a:t>
            </a:r>
            <a:endParaRPr lang="tr-T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 KSEG in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less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half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time it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takes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me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do it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with</a:t>
            </a: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imilar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programs.Despite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name,it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is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Qt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based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does</a:t>
            </a:r>
            <a:endParaRPr lang="tr-T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require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KDE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run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tr-T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kseg software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34715"/>
            <a:ext cx="5544616" cy="365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4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maths wallpaper for powerpoin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2179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059645" y="188640"/>
            <a:ext cx="5024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Features</a:t>
            </a:r>
            <a:r>
              <a:rPr lang="tr-T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KSEG</a:t>
            </a:r>
            <a:endParaRPr lang="tr-T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324543" y="1343650"/>
            <a:ext cx="949905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which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large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constructions</a:t>
            </a:r>
            <a:endParaRPr lang="tr-TR" sz="2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multiple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languages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                                                                             </a:t>
            </a:r>
          </a:p>
          <a:p>
            <a:pPr algn="ctr"/>
            <a:r>
              <a:rPr lang="tr-TR" sz="2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Make</a:t>
            </a:r>
            <a:r>
              <a:rPr lang="tr-TR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measurements</a:t>
            </a:r>
            <a:r>
              <a:rPr lang="tr-TR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</a:t>
            </a:r>
          </a:p>
          <a:p>
            <a:pPr algn="ctr"/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Transformations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</a:t>
            </a: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Construction of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adaptively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sampled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loci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better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quality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speed</a:t>
            </a:r>
            <a:endParaRPr lang="tr-TR" sz="2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Reverse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dragging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</a:t>
            </a:r>
          </a:p>
          <a:p>
            <a:pPr algn="ctr"/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Infinite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undo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redo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</a:t>
            </a: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Ability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easily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redefine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points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edit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drawings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Editable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scripting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/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macro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with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recursion</a:t>
            </a:r>
            <a:endParaRPr lang="tr-TR" sz="2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Small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files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          </a:t>
            </a:r>
          </a:p>
          <a:p>
            <a:pPr algn="ctr"/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Calculation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based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transformations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</a:t>
            </a:r>
          </a:p>
          <a:p>
            <a:pPr algn="ctr"/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Improved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selection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given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matching</a:t>
            </a:r>
            <a:r>
              <a:rPr lang="tr-T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in </a:t>
            </a:r>
            <a:r>
              <a:rPr lang="tr-TR" sz="2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construction</a:t>
            </a:r>
            <a:endParaRPr lang="tr-TR" sz="2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436398" y="138852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2521308" y="173216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3051558" y="241120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2696505" y="340575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19" name="Dikdörtgen 18"/>
          <p:cNvSpPr/>
          <p:nvPr/>
        </p:nvSpPr>
        <p:spPr>
          <a:xfrm rot="5400000">
            <a:off x="2729476" y="2037851"/>
            <a:ext cx="414658" cy="372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3467056" y="44032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1798462" y="43651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467544" y="268247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1445879" y="374788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445879" y="511895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5" name="Dikdörtgen 24"/>
          <p:cNvSpPr/>
          <p:nvPr/>
        </p:nvSpPr>
        <p:spPr>
          <a:xfrm>
            <a:off x="2036696" y="47551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82964" y="400543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  <p:sp>
        <p:nvSpPr>
          <p:cNvPr id="27" name="Dikdörtgen 26"/>
          <p:cNvSpPr/>
          <p:nvPr/>
        </p:nvSpPr>
        <p:spPr>
          <a:xfrm>
            <a:off x="3051558" y="303642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17454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maths wallpaper for powerpoin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6" y="-2096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267744" y="26764"/>
            <a:ext cx="4804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</a:t>
            </a:r>
            <a:r>
              <a:rPr lang="tr-T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</a:t>
            </a:r>
            <a:r>
              <a:rPr lang="tr-TR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</a:t>
            </a:r>
            <a:endParaRPr lang="tr-T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51520" y="950094"/>
            <a:ext cx="9001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A </a:t>
            </a:r>
            <a:r>
              <a:rPr lang="en-US" sz="2800" dirty="0" err="1" smtClean="0"/>
              <a:t>tria</a:t>
            </a:r>
            <a:r>
              <a:rPr lang="tr-TR" sz="2800" dirty="0" err="1" smtClean="0"/>
              <a:t>ngle</a:t>
            </a:r>
            <a:r>
              <a:rPr lang="en-US" sz="2800" dirty="0" smtClean="0"/>
              <a:t> </a:t>
            </a:r>
            <a:r>
              <a:rPr lang="en-US" sz="2800" dirty="0"/>
              <a:t>plane is a combination of three straight pieces connecting three non-linear points in the plane</a:t>
            </a:r>
            <a:r>
              <a:rPr lang="en-US" sz="2800" dirty="0"/>
              <a:t>. </a:t>
            </a:r>
            <a:r>
              <a:rPr lang="tr-TR" sz="2800" dirty="0" smtClean="0"/>
              <a:t>A </a:t>
            </a:r>
            <a:r>
              <a:rPr lang="en-US" sz="2800" dirty="0" smtClean="0"/>
              <a:t>triangle </a:t>
            </a:r>
            <a:r>
              <a:rPr lang="en-US" sz="2800" dirty="0"/>
              <a:t>has 3 corners and 3 </a:t>
            </a:r>
            <a:r>
              <a:rPr lang="en-US" sz="2800" dirty="0" smtClean="0"/>
              <a:t>edges</a:t>
            </a:r>
            <a:r>
              <a:rPr lang="tr-TR" sz="2800" dirty="0" smtClean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tr-TR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internal angles of the triangle are 180 </a:t>
            </a:r>
            <a:r>
              <a:rPr lang="en-US" sz="2800" dirty="0" smtClean="0"/>
              <a:t>degrees</a:t>
            </a:r>
            <a:r>
              <a:rPr lang="tr-TR" sz="2800" smtClean="0"/>
              <a:t>.</a:t>
            </a:r>
            <a:endParaRPr lang="tr-TR" sz="2800" dirty="0"/>
          </a:p>
        </p:txBody>
      </p:sp>
      <p:pic>
        <p:nvPicPr>
          <p:cNvPr id="1026" name="Picture 2" descr="what is triangle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37" y="3212976"/>
            <a:ext cx="579576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77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206</Words>
  <Application>Microsoft Office PowerPoint</Application>
  <PresentationFormat>Ekran Gösterisi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YUNUS EMRE</dc:creator>
  <cp:lastModifiedBy>YUNUS EMRE</cp:lastModifiedBy>
  <cp:revision>12</cp:revision>
  <dcterms:created xsi:type="dcterms:W3CDTF">2019-04-10T17:41:48Z</dcterms:created>
  <dcterms:modified xsi:type="dcterms:W3CDTF">2019-04-14T15:43:10Z</dcterms:modified>
</cp:coreProperties>
</file>