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173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319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77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130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8114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242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716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537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32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459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0041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E286-08DF-430E-8507-03E4B1C1A30D}" type="datetimeFigureOut">
              <a:rPr lang="lt-LT" smtClean="0"/>
              <a:t>2020-12-26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5B39B-EC7D-47D5-A1BA-C2A8BEBF509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6381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e3860ae911c65001cb41307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prezi.com/p/5cphrdxrca-o/?present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e.kahoot.it/share/ignas-seinius-kuprelis/4863ce45-3a94-4c16-a806-f86967ab3cfe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ntrinis pavadinimas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lt-LT" sz="4200" dirty="0"/>
              <a:t> </a:t>
            </a:r>
            <a:endParaRPr lang="lt-LT" sz="4200" dirty="0" smtClean="0"/>
          </a:p>
          <a:p>
            <a:pPr algn="l"/>
            <a:r>
              <a:rPr lang="lt-LT" dirty="0"/>
              <a:t> </a:t>
            </a:r>
            <a:r>
              <a:rPr lang="lt-LT" b="1" dirty="0" err="1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: Lithuanian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literature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b="1" dirty="0" err="1"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: I G (9</a:t>
            </a:r>
            <a:r>
              <a:rPr lang="lt-LT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b="1" dirty="0" err="1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Ignas Šeinius –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prose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writer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dirty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latin typeface="Times New Roman" pitchFamily="18" charset="0"/>
                <a:cs typeface="Times New Roman" pitchFamily="18" charset="0"/>
              </a:rPr>
            </a:br>
            <a:r>
              <a:rPr lang="lt-LT" b="1" dirty="0" err="1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understand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histories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impressionism‘s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representative</a:t>
            </a: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latin typeface="Times New Roman" pitchFamily="18" charset="0"/>
                <a:cs typeface="Times New Roman" pitchFamily="18" charset="0"/>
              </a:rPr>
            </a:br>
            <a:r>
              <a:rPr lang="lt-LT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800" dirty="0">
                <a:latin typeface="Times New Roman" pitchFamily="18" charset="0"/>
                <a:cs typeface="Times New Roman" pitchFamily="18" charset="0"/>
              </a:rPr>
            </a:br>
            <a:r>
              <a:rPr lang="lt-LT" b="1" dirty="0" err="1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lt-LT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listening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doing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moments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author‘s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err="1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lt-LT" dirty="0" smtClean="0">
                <a:hlinkClick r:id="rId2"/>
              </a:rPr>
              <a:t> </a:t>
            </a:r>
            <a:r>
              <a:rPr lang="lt-LT" dirty="0">
                <a:hlinkClick r:id="rId2"/>
              </a:rPr>
              <a:t>https://prezi.com/p/5cphrdxrca-o/?present=1</a:t>
            </a:r>
            <a:endParaRPr lang="lt-LT" dirty="0"/>
          </a:p>
          <a:p>
            <a:pPr algn="l"/>
            <a:endParaRPr lang="lt-LT" sz="1800" dirty="0"/>
          </a:p>
          <a:p>
            <a:pPr algn="l"/>
            <a:r>
              <a:rPr lang="lt-LT" dirty="0">
                <a:hlinkClick r:id="rId3"/>
              </a:rPr>
              <a:t>https://quizizz.com/admin/quiz/5e3860ae911c65001cb41307</a:t>
            </a:r>
            <a:endParaRPr lang="lt-LT" dirty="0"/>
          </a:p>
          <a:p>
            <a:pPr algn="l"/>
            <a:endParaRPr lang="lt-LT" dirty="0"/>
          </a:p>
        </p:txBody>
      </p:sp>
      <p:sp>
        <p:nvSpPr>
          <p:cNvPr id="3" name="AutoShape 2" descr="https://s3.amazonaws.com/0103.static.prezi.com/media/f/9/c/1/f/ffa93f046a491566e8130a4835c_33_0.jpg?X-Amz-Security-Token=IQoJb3JpZ2luX2VjEKD%2F%2F%2F%2F%2F%2F%2F%2F%2F%2FwEaCXVzLWVhc3QtMSJHMEUCIQC3R8Ed2r9HYOoONuVbtZ8RUJwAOD4riEovpJeSsSOQkgIgR41yHKoQddrxAIcz8TR3HMPpTTg%2BwjMp7J28OaRFUZ4qtAMIWRAAGgw3ODM3MjE1NDc0NjciDDFFifx506bcEtFe3SqRA31DtuSEfAozAsT%2BzQ4DcwpkSE%2BrKyEOgy0gL8XlvI5Ae7FmBYcXfXifnw9z9yhrWr4ITdR%2Fa5g%2Fk%2FfFaL3%2BRzwD8olFt8jGWiAZKGfh8uGvz0LxteJ0RED17PmhlE%2Fw%2F9VqMFubYhZLnG4pkjgfJufPABlFbgz2gHG10CV3onMcYtcVSVKSboLwh2pip%2FxaUuVvz%2BxHwyaM%2BdWKkGXWGYUVjcSUqV%2FpxbR%2BUuOwKWIFfM9zDNtDrMxgzq1%2F%2FBm23znpGtSHkHQ%2FTokK1u53E39Y0wwopSs6Fp%2FALlGlyqjytyTpVTgC8ZOR01Aq60tMg0POHu3SsSEQBe9P84v8tlRxqRrapb8LC30aCh%2B%2BiaTG16ykDpj8tU9Fe5i4gFABGddO4FreYeAJFhUFvIBS%2FJuQz2oUoycYpzzaUsTv%2Fgexx9UGsydK2oNxjgAvHAO64WsPEot2cfts3l090tcHVCJ0hQZsBrtSCG3w%2B1rah2BtjXRuKPGCdOE6fIljVfQlnXt9dLykaGS3SCjFta2a4wBhMOn0k%2FIFOusBz3lNYqStHFAreixn1Lgp3fFBcoYUc5bkBVVJMYJAkuZzGmBHNpixKzCzObtezdlaIWdfaDpdD%2BNlWnafWJptvPIGjys4zlTWlG8ekmqGJG4gGdaB6LxObaTOeKJ%2FpK2h%2F18%2BQMCVsbXtAbi567whlJ9Rcgk2Xrf7zH4Ll87MGPAYXpCQKh7okQRfBA8x0n936JIRmvez28rwUeULt3AZ%2FENJzgIdOB6ujlAAgHpRAzHUdj%2BrT85SCGLHAExuabrZVombBe9%2FSP4tekLibrObRGhDiAVtKguF06wDP2NurMrjsOPFuMrE1oQ0Jg%3D%3D&amp;X-Amz-Algorithm=AWS4-HMAC-SHA256&amp;X-Amz-Date=20200213T082107Z&amp;X-Amz-SignedHeaders=host&amp;X-Amz-Expires=300&amp;X-Amz-Credential=ASIA3M6LRY3F7X34EUP4%2F20200213%2Fus-east-1%2Fs3%2Faws4_request&amp;X-Amz-Signature=d2f088804f7cadb251b6d323445b83212c01af1dc3d3948af8f3d51c199ba3f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9120" y="306168"/>
            <a:ext cx="737680" cy="73768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592" y="306168"/>
            <a:ext cx="1530229" cy="310923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4248" y="160338"/>
            <a:ext cx="931016" cy="1036414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7645" y="660258"/>
            <a:ext cx="3468925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0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120" y="274638"/>
            <a:ext cx="737680" cy="73768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5156"/>
            <a:ext cx="1530229" cy="310923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6602" y="58478"/>
            <a:ext cx="1022518" cy="1138274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 Schools for Smart Age</a:t>
            </a:r>
            <a:endParaRPr lang="lt-LT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t-LT" sz="2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Lesson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lt-LT" sz="20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Lithuanian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lt-LT" sz="20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language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lt-LT" sz="20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lt-LT" sz="2000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literature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lt-LT" sz="2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Class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I G (9</a:t>
            </a:r>
            <a:r>
              <a:rPr lang="lt-LT" sz="2000" baseline="30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importance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immagination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self-expression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‘Kuprelis‘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I. Šeinius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prose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lt-L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Goals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  -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tell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formulate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raising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message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    -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position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narrator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situations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plot;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describe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characters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analyse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stylistic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 err="1" smtClean="0">
                <a:latin typeface="Times New Roman" pitchFamily="18" charset="0"/>
                <a:cs typeface="Times New Roman" pitchFamily="18" charset="0"/>
              </a:rPr>
              <a:t>devices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Self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evaluation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dirty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>
                <a:latin typeface="Times New Roman" pitchFamily="18" charset="0"/>
                <a:cs typeface="Times New Roman" pitchFamily="18" charset="0"/>
                <a:hlinkClick r:id="rId5"/>
              </a:rPr>
              <a:t>https://create.kahoot.it/share/ignas-seinius-kuprelis/4863ce45-3a94-4c16-a806-f86967ab3cfe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55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</Words>
  <Application>Microsoft Office PowerPoint</Application>
  <PresentationFormat>Demonstracija ekrane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tema</vt:lpstr>
      <vt:lpstr> </vt:lpstr>
      <vt:lpstr>Smart Schools for Smart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LT 1</dc:creator>
  <cp:lastModifiedBy>Windows User</cp:lastModifiedBy>
  <cp:revision>17</cp:revision>
  <dcterms:created xsi:type="dcterms:W3CDTF">2020-02-05T10:51:21Z</dcterms:created>
  <dcterms:modified xsi:type="dcterms:W3CDTF">2020-12-26T18:14:56Z</dcterms:modified>
</cp:coreProperties>
</file>