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321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603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510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869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645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703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87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521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593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101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77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D455-49F9-4B40-BC4C-7A145C1C3FC7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667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s.com/lessons/u3l8p3d9RF1Pew/marius-katiliskis-gyvenimo-ir-kurybos-apzvalg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530229" cy="310923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120" y="274638"/>
            <a:ext cx="737680" cy="737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594" y="130560"/>
            <a:ext cx="957766" cy="1066192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/>
          </a:p>
        </p:txBody>
      </p:sp>
      <p:sp>
        <p:nvSpPr>
          <p:cNvPr id="3" name="Antrinis pavadinim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Lithuanian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lt-LT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lt-LT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IV G (12</a:t>
            </a:r>
            <a:r>
              <a:rPr lang="lt-LT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lt-LT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.The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biography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Katiliškis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‘Miškais Ateina Ruduo‘.</a:t>
            </a:r>
          </a:p>
          <a:p>
            <a:pPr algn="l"/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2-3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village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Inevitability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tragic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destiny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lt-LT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Lithaunian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agrarian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film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endParaRPr lang="lt-LT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Aims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discuss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biography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Katiliškis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writer‘s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‘Miškais Ateina Ruduo‘</a:t>
            </a:r>
            <a:endParaRPr lang="lt-LT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village during the independence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nevitability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tragic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destiny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break-up of the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Lithaunian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agrarian culture. </a:t>
            </a:r>
            <a:endParaRPr lang="lt-LT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film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lt-L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lt-LT" sz="1800" b="0" i="0" dirty="0" smtClean="0"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algn="l"/>
            <a:endParaRPr lang="lt-LT" sz="1800" b="0" i="0" dirty="0" smtClean="0"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algn="l"/>
            <a:r>
              <a:rPr lang="lt-LT" sz="1800" b="0" i="0" dirty="0" smtClean="0">
                <a:solidFill>
                  <a:srgbClr val="222222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https://www.tes.com/lessons/u3l8p3d9RF1Pew/marius-katiliskis-gyvenimo-ir-kurybos-apzvalga</a:t>
            </a:r>
            <a:endParaRPr lang="lt-LT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l">
              <a:buAutoNum type="arabicPeriod"/>
            </a:pPr>
            <a:endParaRPr lang="lt-LT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0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131</Words>
  <Application>Microsoft Office PowerPoint</Application>
  <PresentationFormat>Demonstracija ekrane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klaba ir literatūra IV g klasė</dc:title>
  <dc:creator>DIREKT</dc:creator>
  <cp:lastModifiedBy>Windows User</cp:lastModifiedBy>
  <cp:revision>8</cp:revision>
  <dcterms:created xsi:type="dcterms:W3CDTF">2020-02-05T15:17:58Z</dcterms:created>
  <dcterms:modified xsi:type="dcterms:W3CDTF">2020-12-26T18:15:29Z</dcterms:modified>
</cp:coreProperties>
</file>