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2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1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2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0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8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3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49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0318A3-7A0F-4949-A473-C3529E9E8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03CEB-64E5-465C-A005-82F42BC1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94356">
            <a:off x="1432297" y="-265398"/>
            <a:ext cx="5427406" cy="7248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672B51-4C3C-4FFC-840C-0083AE633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01580">
            <a:off x="1372793" y="-288472"/>
            <a:ext cx="5549799" cy="7264585"/>
          </a:xfrm>
          <a:custGeom>
            <a:avLst/>
            <a:gdLst>
              <a:gd name="connsiteX0" fmla="*/ 0 w 5861642"/>
              <a:gd name="connsiteY0" fmla="*/ 7584901 h 7919265"/>
              <a:gd name="connsiteX1" fmla="*/ 58824 w 5861642"/>
              <a:gd name="connsiteY1" fmla="*/ 6543594 h 7919265"/>
              <a:gd name="connsiteX2" fmla="*/ 52937 w 5861642"/>
              <a:gd name="connsiteY2" fmla="*/ 6543280 h 7919265"/>
              <a:gd name="connsiteX3" fmla="*/ 422572 w 5861642"/>
              <a:gd name="connsiteY3" fmla="*/ 0 h 7919265"/>
              <a:gd name="connsiteX4" fmla="*/ 4284829 w 5861642"/>
              <a:gd name="connsiteY4" fmla="*/ 212657 h 7919265"/>
              <a:gd name="connsiteX5" fmla="*/ 5823654 w 5861642"/>
              <a:gd name="connsiteY5" fmla="*/ 306262 h 7919265"/>
              <a:gd name="connsiteX6" fmla="*/ 5861642 w 5861642"/>
              <a:gd name="connsiteY6" fmla="*/ 317988 h 7919265"/>
              <a:gd name="connsiteX7" fmla="*/ 5856157 w 5861642"/>
              <a:gd name="connsiteY7" fmla="*/ 378751 h 7919265"/>
              <a:gd name="connsiteX8" fmla="*/ 5842343 w 5861642"/>
              <a:gd name="connsiteY8" fmla="*/ 627797 h 7919265"/>
              <a:gd name="connsiteX9" fmla="*/ 5837543 w 5861642"/>
              <a:gd name="connsiteY9" fmla="*/ 720595 h 7919265"/>
              <a:gd name="connsiteX10" fmla="*/ 5820125 w 5861642"/>
              <a:gd name="connsiteY10" fmla="*/ 1012687 h 7919265"/>
              <a:gd name="connsiteX11" fmla="*/ 5822318 w 5861642"/>
              <a:gd name="connsiteY11" fmla="*/ 1018677 h 7919265"/>
              <a:gd name="connsiteX12" fmla="*/ 5809530 w 5861642"/>
              <a:gd name="connsiteY12" fmla="*/ 1196200 h 7919265"/>
              <a:gd name="connsiteX13" fmla="*/ 5812189 w 5861642"/>
              <a:gd name="connsiteY13" fmla="*/ 1197315 h 7919265"/>
              <a:gd name="connsiteX14" fmla="*/ 5817462 w 5861642"/>
              <a:gd name="connsiteY14" fmla="*/ 1242155 h 7919265"/>
              <a:gd name="connsiteX15" fmla="*/ 5811320 w 5861642"/>
              <a:gd name="connsiteY15" fmla="*/ 1364256 h 7919265"/>
              <a:gd name="connsiteX16" fmla="*/ 5811185 w 5861642"/>
              <a:gd name="connsiteY16" fmla="*/ 1436500 h 7919265"/>
              <a:gd name="connsiteX17" fmla="*/ 5816694 w 5861642"/>
              <a:gd name="connsiteY17" fmla="*/ 1462669 h 7919265"/>
              <a:gd name="connsiteX18" fmla="*/ 5818070 w 5861642"/>
              <a:gd name="connsiteY18" fmla="*/ 1637067 h 7919265"/>
              <a:gd name="connsiteX19" fmla="*/ 5811245 w 5861642"/>
              <a:gd name="connsiteY19" fmla="*/ 1696270 h 7919265"/>
              <a:gd name="connsiteX20" fmla="*/ 5795186 w 5861642"/>
              <a:gd name="connsiteY20" fmla="*/ 1818360 h 7919265"/>
              <a:gd name="connsiteX21" fmla="*/ 5796218 w 5861642"/>
              <a:gd name="connsiteY21" fmla="*/ 1911947 h 7919265"/>
              <a:gd name="connsiteX22" fmla="*/ 5789969 w 5861642"/>
              <a:gd name="connsiteY22" fmla="*/ 1925528 h 7919265"/>
              <a:gd name="connsiteX23" fmla="*/ 5771499 w 5861642"/>
              <a:gd name="connsiteY23" fmla="*/ 2014848 h 7919265"/>
              <a:gd name="connsiteX24" fmla="*/ 5767709 w 5861642"/>
              <a:gd name="connsiteY24" fmla="*/ 2045563 h 7919265"/>
              <a:gd name="connsiteX25" fmla="*/ 5767187 w 5861642"/>
              <a:gd name="connsiteY25" fmla="*/ 2054308 h 7919265"/>
              <a:gd name="connsiteX26" fmla="*/ 5769380 w 5861642"/>
              <a:gd name="connsiteY26" fmla="*/ 2060299 h 7919265"/>
              <a:gd name="connsiteX27" fmla="*/ 5756593 w 5861642"/>
              <a:gd name="connsiteY27" fmla="*/ 2237821 h 7919265"/>
              <a:gd name="connsiteX28" fmla="*/ 5759252 w 5861642"/>
              <a:gd name="connsiteY28" fmla="*/ 2238936 h 7919265"/>
              <a:gd name="connsiteX29" fmla="*/ 5764525 w 5861642"/>
              <a:gd name="connsiteY29" fmla="*/ 2283776 h 7919265"/>
              <a:gd name="connsiteX30" fmla="*/ 5758382 w 5861642"/>
              <a:gd name="connsiteY30" fmla="*/ 2405877 h 7919265"/>
              <a:gd name="connsiteX31" fmla="*/ 5758248 w 5861642"/>
              <a:gd name="connsiteY31" fmla="*/ 2478121 h 7919265"/>
              <a:gd name="connsiteX32" fmla="*/ 5763756 w 5861642"/>
              <a:gd name="connsiteY32" fmla="*/ 2504290 h 7919265"/>
              <a:gd name="connsiteX33" fmla="*/ 5765133 w 5861642"/>
              <a:gd name="connsiteY33" fmla="*/ 2678688 h 7919265"/>
              <a:gd name="connsiteX34" fmla="*/ 5758308 w 5861642"/>
              <a:gd name="connsiteY34" fmla="*/ 2737891 h 7919265"/>
              <a:gd name="connsiteX35" fmla="*/ 5742249 w 5861642"/>
              <a:gd name="connsiteY35" fmla="*/ 2859981 h 7919265"/>
              <a:gd name="connsiteX36" fmla="*/ 5743281 w 5861642"/>
              <a:gd name="connsiteY36" fmla="*/ 2953568 h 7919265"/>
              <a:gd name="connsiteX37" fmla="*/ 5737032 w 5861642"/>
              <a:gd name="connsiteY37" fmla="*/ 2967149 h 7919265"/>
              <a:gd name="connsiteX38" fmla="*/ 5718561 w 5861642"/>
              <a:gd name="connsiteY38" fmla="*/ 3056469 h 7919265"/>
              <a:gd name="connsiteX39" fmla="*/ 5704157 w 5861642"/>
              <a:gd name="connsiteY39" fmla="*/ 3191664 h 7919265"/>
              <a:gd name="connsiteX40" fmla="*/ 5701519 w 5861642"/>
              <a:gd name="connsiteY40" fmla="*/ 3191820 h 7919265"/>
              <a:gd name="connsiteX41" fmla="*/ 5689148 w 5861642"/>
              <a:gd name="connsiteY41" fmla="*/ 3349428 h 7919265"/>
              <a:gd name="connsiteX42" fmla="*/ 5698460 w 5861642"/>
              <a:gd name="connsiteY42" fmla="*/ 3452640 h 7919265"/>
              <a:gd name="connsiteX43" fmla="*/ 5688292 w 5861642"/>
              <a:gd name="connsiteY43" fmla="*/ 3569167 h 7919265"/>
              <a:gd name="connsiteX44" fmla="*/ 5679997 w 5861642"/>
              <a:gd name="connsiteY44" fmla="*/ 3665756 h 7919265"/>
              <a:gd name="connsiteX45" fmla="*/ 5670612 w 5861642"/>
              <a:gd name="connsiteY45" fmla="*/ 3727201 h 7919265"/>
              <a:gd name="connsiteX46" fmla="*/ 5646783 w 5861642"/>
              <a:gd name="connsiteY46" fmla="*/ 4090075 h 7919265"/>
              <a:gd name="connsiteX47" fmla="*/ 5643566 w 5861642"/>
              <a:gd name="connsiteY47" fmla="*/ 4151837 h 7919265"/>
              <a:gd name="connsiteX48" fmla="*/ 5635382 w 5861642"/>
              <a:gd name="connsiteY48" fmla="*/ 4309007 h 7919265"/>
              <a:gd name="connsiteX49" fmla="*/ 5607588 w 5861642"/>
              <a:gd name="connsiteY49" fmla="*/ 4783566 h 7919265"/>
              <a:gd name="connsiteX50" fmla="*/ 5605250 w 5861642"/>
              <a:gd name="connsiteY50" fmla="*/ 4823208 h 7919265"/>
              <a:gd name="connsiteX51" fmla="*/ 5598814 w 5861642"/>
              <a:gd name="connsiteY51" fmla="*/ 5036288 h 7919265"/>
              <a:gd name="connsiteX52" fmla="*/ 5582445 w 5861642"/>
              <a:gd name="connsiteY52" fmla="*/ 5350628 h 7919265"/>
              <a:gd name="connsiteX53" fmla="*/ 5515806 w 5861642"/>
              <a:gd name="connsiteY53" fmla="*/ 6483795 h 7919265"/>
              <a:gd name="connsiteX54" fmla="*/ 5510305 w 5861642"/>
              <a:gd name="connsiteY54" fmla="*/ 6577332 h 7919265"/>
              <a:gd name="connsiteX55" fmla="*/ 5511780 w 5861642"/>
              <a:gd name="connsiteY55" fmla="*/ 6587223 h 7919265"/>
              <a:gd name="connsiteX56" fmla="*/ 5510197 w 5861642"/>
              <a:gd name="connsiteY56" fmla="*/ 6670719 h 7919265"/>
              <a:gd name="connsiteX57" fmla="*/ 5499832 w 5861642"/>
              <a:gd name="connsiteY57" fmla="*/ 6770108 h 7919265"/>
              <a:gd name="connsiteX58" fmla="*/ 5498316 w 5861642"/>
              <a:gd name="connsiteY58" fmla="*/ 6781200 h 7919265"/>
              <a:gd name="connsiteX59" fmla="*/ 5497062 w 5861642"/>
              <a:gd name="connsiteY59" fmla="*/ 6802542 h 7919265"/>
              <a:gd name="connsiteX60" fmla="*/ 5499947 w 5861642"/>
              <a:gd name="connsiteY60" fmla="*/ 6820932 h 7919265"/>
              <a:gd name="connsiteX61" fmla="*/ 5494409 w 5861642"/>
              <a:gd name="connsiteY61" fmla="*/ 6847760 h 7919265"/>
              <a:gd name="connsiteX62" fmla="*/ 5486503 w 5861642"/>
              <a:gd name="connsiteY62" fmla="*/ 6982763 h 7919265"/>
              <a:gd name="connsiteX63" fmla="*/ 5452061 w 5861642"/>
              <a:gd name="connsiteY63" fmla="*/ 7583356 h 7919265"/>
              <a:gd name="connsiteX64" fmla="*/ 5458843 w 5861642"/>
              <a:gd name="connsiteY64" fmla="*/ 7628844 h 7919265"/>
              <a:gd name="connsiteX65" fmla="*/ 5457259 w 5861642"/>
              <a:gd name="connsiteY65" fmla="*/ 7712341 h 7919265"/>
              <a:gd name="connsiteX66" fmla="*/ 5443236 w 5861642"/>
              <a:gd name="connsiteY66" fmla="*/ 7838503 h 7919265"/>
              <a:gd name="connsiteX67" fmla="*/ 5447010 w 5861642"/>
              <a:gd name="connsiteY67" fmla="*/ 7862553 h 7919265"/>
              <a:gd name="connsiteX68" fmla="*/ 5432854 w 5861642"/>
              <a:gd name="connsiteY68" fmla="*/ 7919237 h 7919265"/>
              <a:gd name="connsiteX69" fmla="*/ 397307 w 5861642"/>
              <a:gd name="connsiteY69" fmla="*/ 7606085 h 7919265"/>
              <a:gd name="connsiteX0" fmla="*/ 0 w 5861642"/>
              <a:gd name="connsiteY0" fmla="*/ 7584901 h 7919265"/>
              <a:gd name="connsiteX1" fmla="*/ 58824 w 5861642"/>
              <a:gd name="connsiteY1" fmla="*/ 6543594 h 7919265"/>
              <a:gd name="connsiteX2" fmla="*/ 422572 w 5861642"/>
              <a:gd name="connsiteY2" fmla="*/ 0 h 7919265"/>
              <a:gd name="connsiteX3" fmla="*/ 4284829 w 5861642"/>
              <a:gd name="connsiteY3" fmla="*/ 212657 h 7919265"/>
              <a:gd name="connsiteX4" fmla="*/ 5823654 w 5861642"/>
              <a:gd name="connsiteY4" fmla="*/ 306262 h 7919265"/>
              <a:gd name="connsiteX5" fmla="*/ 5861642 w 5861642"/>
              <a:gd name="connsiteY5" fmla="*/ 317988 h 7919265"/>
              <a:gd name="connsiteX6" fmla="*/ 5856157 w 5861642"/>
              <a:gd name="connsiteY6" fmla="*/ 378751 h 7919265"/>
              <a:gd name="connsiteX7" fmla="*/ 5842343 w 5861642"/>
              <a:gd name="connsiteY7" fmla="*/ 627797 h 7919265"/>
              <a:gd name="connsiteX8" fmla="*/ 5837543 w 5861642"/>
              <a:gd name="connsiteY8" fmla="*/ 720595 h 7919265"/>
              <a:gd name="connsiteX9" fmla="*/ 5820125 w 5861642"/>
              <a:gd name="connsiteY9" fmla="*/ 1012687 h 7919265"/>
              <a:gd name="connsiteX10" fmla="*/ 5822318 w 5861642"/>
              <a:gd name="connsiteY10" fmla="*/ 1018677 h 7919265"/>
              <a:gd name="connsiteX11" fmla="*/ 5809530 w 5861642"/>
              <a:gd name="connsiteY11" fmla="*/ 1196200 h 7919265"/>
              <a:gd name="connsiteX12" fmla="*/ 5812189 w 5861642"/>
              <a:gd name="connsiteY12" fmla="*/ 1197315 h 7919265"/>
              <a:gd name="connsiteX13" fmla="*/ 5817462 w 5861642"/>
              <a:gd name="connsiteY13" fmla="*/ 1242155 h 7919265"/>
              <a:gd name="connsiteX14" fmla="*/ 5811320 w 5861642"/>
              <a:gd name="connsiteY14" fmla="*/ 1364256 h 7919265"/>
              <a:gd name="connsiteX15" fmla="*/ 5811185 w 5861642"/>
              <a:gd name="connsiteY15" fmla="*/ 1436500 h 7919265"/>
              <a:gd name="connsiteX16" fmla="*/ 5816694 w 5861642"/>
              <a:gd name="connsiteY16" fmla="*/ 1462669 h 7919265"/>
              <a:gd name="connsiteX17" fmla="*/ 5818070 w 5861642"/>
              <a:gd name="connsiteY17" fmla="*/ 1637067 h 7919265"/>
              <a:gd name="connsiteX18" fmla="*/ 5811245 w 5861642"/>
              <a:gd name="connsiteY18" fmla="*/ 1696270 h 7919265"/>
              <a:gd name="connsiteX19" fmla="*/ 5795186 w 5861642"/>
              <a:gd name="connsiteY19" fmla="*/ 1818360 h 7919265"/>
              <a:gd name="connsiteX20" fmla="*/ 5796218 w 5861642"/>
              <a:gd name="connsiteY20" fmla="*/ 1911947 h 7919265"/>
              <a:gd name="connsiteX21" fmla="*/ 5789969 w 5861642"/>
              <a:gd name="connsiteY21" fmla="*/ 1925528 h 7919265"/>
              <a:gd name="connsiteX22" fmla="*/ 5771499 w 5861642"/>
              <a:gd name="connsiteY22" fmla="*/ 2014848 h 7919265"/>
              <a:gd name="connsiteX23" fmla="*/ 5767709 w 5861642"/>
              <a:gd name="connsiteY23" fmla="*/ 2045563 h 7919265"/>
              <a:gd name="connsiteX24" fmla="*/ 5767187 w 5861642"/>
              <a:gd name="connsiteY24" fmla="*/ 2054308 h 7919265"/>
              <a:gd name="connsiteX25" fmla="*/ 5769380 w 5861642"/>
              <a:gd name="connsiteY25" fmla="*/ 2060299 h 7919265"/>
              <a:gd name="connsiteX26" fmla="*/ 5756593 w 5861642"/>
              <a:gd name="connsiteY26" fmla="*/ 2237821 h 7919265"/>
              <a:gd name="connsiteX27" fmla="*/ 5759252 w 5861642"/>
              <a:gd name="connsiteY27" fmla="*/ 2238936 h 7919265"/>
              <a:gd name="connsiteX28" fmla="*/ 5764525 w 5861642"/>
              <a:gd name="connsiteY28" fmla="*/ 2283776 h 7919265"/>
              <a:gd name="connsiteX29" fmla="*/ 5758382 w 5861642"/>
              <a:gd name="connsiteY29" fmla="*/ 2405877 h 7919265"/>
              <a:gd name="connsiteX30" fmla="*/ 5758248 w 5861642"/>
              <a:gd name="connsiteY30" fmla="*/ 2478121 h 7919265"/>
              <a:gd name="connsiteX31" fmla="*/ 5763756 w 5861642"/>
              <a:gd name="connsiteY31" fmla="*/ 2504290 h 7919265"/>
              <a:gd name="connsiteX32" fmla="*/ 5765133 w 5861642"/>
              <a:gd name="connsiteY32" fmla="*/ 2678688 h 7919265"/>
              <a:gd name="connsiteX33" fmla="*/ 5758308 w 5861642"/>
              <a:gd name="connsiteY33" fmla="*/ 2737891 h 7919265"/>
              <a:gd name="connsiteX34" fmla="*/ 5742249 w 5861642"/>
              <a:gd name="connsiteY34" fmla="*/ 2859981 h 7919265"/>
              <a:gd name="connsiteX35" fmla="*/ 5743281 w 5861642"/>
              <a:gd name="connsiteY35" fmla="*/ 2953568 h 7919265"/>
              <a:gd name="connsiteX36" fmla="*/ 5737032 w 5861642"/>
              <a:gd name="connsiteY36" fmla="*/ 2967149 h 7919265"/>
              <a:gd name="connsiteX37" fmla="*/ 5718561 w 5861642"/>
              <a:gd name="connsiteY37" fmla="*/ 3056469 h 7919265"/>
              <a:gd name="connsiteX38" fmla="*/ 5704157 w 5861642"/>
              <a:gd name="connsiteY38" fmla="*/ 3191664 h 7919265"/>
              <a:gd name="connsiteX39" fmla="*/ 5701519 w 5861642"/>
              <a:gd name="connsiteY39" fmla="*/ 3191820 h 7919265"/>
              <a:gd name="connsiteX40" fmla="*/ 5689148 w 5861642"/>
              <a:gd name="connsiteY40" fmla="*/ 3349428 h 7919265"/>
              <a:gd name="connsiteX41" fmla="*/ 5698460 w 5861642"/>
              <a:gd name="connsiteY41" fmla="*/ 3452640 h 7919265"/>
              <a:gd name="connsiteX42" fmla="*/ 5688292 w 5861642"/>
              <a:gd name="connsiteY42" fmla="*/ 3569167 h 7919265"/>
              <a:gd name="connsiteX43" fmla="*/ 5679997 w 5861642"/>
              <a:gd name="connsiteY43" fmla="*/ 3665756 h 7919265"/>
              <a:gd name="connsiteX44" fmla="*/ 5670612 w 5861642"/>
              <a:gd name="connsiteY44" fmla="*/ 3727201 h 7919265"/>
              <a:gd name="connsiteX45" fmla="*/ 5646783 w 5861642"/>
              <a:gd name="connsiteY45" fmla="*/ 4090075 h 7919265"/>
              <a:gd name="connsiteX46" fmla="*/ 5643566 w 5861642"/>
              <a:gd name="connsiteY46" fmla="*/ 4151837 h 7919265"/>
              <a:gd name="connsiteX47" fmla="*/ 5635382 w 5861642"/>
              <a:gd name="connsiteY47" fmla="*/ 4309007 h 7919265"/>
              <a:gd name="connsiteX48" fmla="*/ 5607588 w 5861642"/>
              <a:gd name="connsiteY48" fmla="*/ 4783566 h 7919265"/>
              <a:gd name="connsiteX49" fmla="*/ 5605250 w 5861642"/>
              <a:gd name="connsiteY49" fmla="*/ 4823208 h 7919265"/>
              <a:gd name="connsiteX50" fmla="*/ 5598814 w 5861642"/>
              <a:gd name="connsiteY50" fmla="*/ 5036288 h 7919265"/>
              <a:gd name="connsiteX51" fmla="*/ 5582445 w 5861642"/>
              <a:gd name="connsiteY51" fmla="*/ 5350628 h 7919265"/>
              <a:gd name="connsiteX52" fmla="*/ 5515806 w 5861642"/>
              <a:gd name="connsiteY52" fmla="*/ 6483795 h 7919265"/>
              <a:gd name="connsiteX53" fmla="*/ 5510305 w 5861642"/>
              <a:gd name="connsiteY53" fmla="*/ 6577332 h 7919265"/>
              <a:gd name="connsiteX54" fmla="*/ 5511780 w 5861642"/>
              <a:gd name="connsiteY54" fmla="*/ 6587223 h 7919265"/>
              <a:gd name="connsiteX55" fmla="*/ 5510197 w 5861642"/>
              <a:gd name="connsiteY55" fmla="*/ 6670719 h 7919265"/>
              <a:gd name="connsiteX56" fmla="*/ 5499832 w 5861642"/>
              <a:gd name="connsiteY56" fmla="*/ 6770108 h 7919265"/>
              <a:gd name="connsiteX57" fmla="*/ 5498316 w 5861642"/>
              <a:gd name="connsiteY57" fmla="*/ 6781200 h 7919265"/>
              <a:gd name="connsiteX58" fmla="*/ 5497062 w 5861642"/>
              <a:gd name="connsiteY58" fmla="*/ 6802542 h 7919265"/>
              <a:gd name="connsiteX59" fmla="*/ 5499947 w 5861642"/>
              <a:gd name="connsiteY59" fmla="*/ 6820932 h 7919265"/>
              <a:gd name="connsiteX60" fmla="*/ 5494409 w 5861642"/>
              <a:gd name="connsiteY60" fmla="*/ 6847760 h 7919265"/>
              <a:gd name="connsiteX61" fmla="*/ 5486503 w 5861642"/>
              <a:gd name="connsiteY61" fmla="*/ 6982763 h 7919265"/>
              <a:gd name="connsiteX62" fmla="*/ 5452061 w 5861642"/>
              <a:gd name="connsiteY62" fmla="*/ 7583356 h 7919265"/>
              <a:gd name="connsiteX63" fmla="*/ 5458843 w 5861642"/>
              <a:gd name="connsiteY63" fmla="*/ 7628844 h 7919265"/>
              <a:gd name="connsiteX64" fmla="*/ 5457259 w 5861642"/>
              <a:gd name="connsiteY64" fmla="*/ 7712341 h 7919265"/>
              <a:gd name="connsiteX65" fmla="*/ 5443236 w 5861642"/>
              <a:gd name="connsiteY65" fmla="*/ 7838503 h 7919265"/>
              <a:gd name="connsiteX66" fmla="*/ 5447010 w 5861642"/>
              <a:gd name="connsiteY66" fmla="*/ 7862553 h 7919265"/>
              <a:gd name="connsiteX67" fmla="*/ 5432854 w 5861642"/>
              <a:gd name="connsiteY67" fmla="*/ 7919237 h 7919265"/>
              <a:gd name="connsiteX68" fmla="*/ 397307 w 5861642"/>
              <a:gd name="connsiteY68" fmla="*/ 7606085 h 7919265"/>
              <a:gd name="connsiteX69" fmla="*/ 0 w 5861642"/>
              <a:gd name="connsiteY69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43566 w 5861642"/>
              <a:gd name="connsiteY45" fmla="*/ 4151837 h 7919265"/>
              <a:gd name="connsiteX46" fmla="*/ 5635382 w 5861642"/>
              <a:gd name="connsiteY46" fmla="*/ 4309007 h 7919265"/>
              <a:gd name="connsiteX47" fmla="*/ 5607588 w 5861642"/>
              <a:gd name="connsiteY47" fmla="*/ 4783566 h 7919265"/>
              <a:gd name="connsiteX48" fmla="*/ 5605250 w 5861642"/>
              <a:gd name="connsiteY48" fmla="*/ 4823208 h 7919265"/>
              <a:gd name="connsiteX49" fmla="*/ 5598814 w 5861642"/>
              <a:gd name="connsiteY49" fmla="*/ 5036288 h 7919265"/>
              <a:gd name="connsiteX50" fmla="*/ 5582445 w 5861642"/>
              <a:gd name="connsiteY50" fmla="*/ 5350628 h 7919265"/>
              <a:gd name="connsiteX51" fmla="*/ 5515806 w 5861642"/>
              <a:gd name="connsiteY51" fmla="*/ 6483795 h 7919265"/>
              <a:gd name="connsiteX52" fmla="*/ 5510305 w 5861642"/>
              <a:gd name="connsiteY52" fmla="*/ 6577332 h 7919265"/>
              <a:gd name="connsiteX53" fmla="*/ 5511780 w 5861642"/>
              <a:gd name="connsiteY53" fmla="*/ 6587223 h 7919265"/>
              <a:gd name="connsiteX54" fmla="*/ 5510197 w 5861642"/>
              <a:gd name="connsiteY54" fmla="*/ 6670719 h 7919265"/>
              <a:gd name="connsiteX55" fmla="*/ 5499832 w 5861642"/>
              <a:gd name="connsiteY55" fmla="*/ 6770108 h 7919265"/>
              <a:gd name="connsiteX56" fmla="*/ 5498316 w 5861642"/>
              <a:gd name="connsiteY56" fmla="*/ 6781200 h 7919265"/>
              <a:gd name="connsiteX57" fmla="*/ 5497062 w 5861642"/>
              <a:gd name="connsiteY57" fmla="*/ 6802542 h 7919265"/>
              <a:gd name="connsiteX58" fmla="*/ 5499947 w 5861642"/>
              <a:gd name="connsiteY58" fmla="*/ 6820932 h 7919265"/>
              <a:gd name="connsiteX59" fmla="*/ 5494409 w 5861642"/>
              <a:gd name="connsiteY59" fmla="*/ 6847760 h 7919265"/>
              <a:gd name="connsiteX60" fmla="*/ 5486503 w 5861642"/>
              <a:gd name="connsiteY60" fmla="*/ 6982763 h 7919265"/>
              <a:gd name="connsiteX61" fmla="*/ 5452061 w 5861642"/>
              <a:gd name="connsiteY61" fmla="*/ 7583356 h 7919265"/>
              <a:gd name="connsiteX62" fmla="*/ 5458843 w 5861642"/>
              <a:gd name="connsiteY62" fmla="*/ 7628844 h 7919265"/>
              <a:gd name="connsiteX63" fmla="*/ 5457259 w 5861642"/>
              <a:gd name="connsiteY63" fmla="*/ 7712341 h 7919265"/>
              <a:gd name="connsiteX64" fmla="*/ 5443236 w 5861642"/>
              <a:gd name="connsiteY64" fmla="*/ 7838503 h 7919265"/>
              <a:gd name="connsiteX65" fmla="*/ 5447010 w 5861642"/>
              <a:gd name="connsiteY65" fmla="*/ 7862553 h 7919265"/>
              <a:gd name="connsiteX66" fmla="*/ 5432854 w 5861642"/>
              <a:gd name="connsiteY66" fmla="*/ 7919237 h 7919265"/>
              <a:gd name="connsiteX67" fmla="*/ 397307 w 5861642"/>
              <a:gd name="connsiteY67" fmla="*/ 7606085 h 7919265"/>
              <a:gd name="connsiteX68" fmla="*/ 0 w 5861642"/>
              <a:gd name="connsiteY68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43566 w 5861642"/>
              <a:gd name="connsiteY45" fmla="*/ 4151837 h 7919265"/>
              <a:gd name="connsiteX46" fmla="*/ 5635382 w 5861642"/>
              <a:gd name="connsiteY46" fmla="*/ 4309007 h 7919265"/>
              <a:gd name="connsiteX47" fmla="*/ 5607588 w 5861642"/>
              <a:gd name="connsiteY47" fmla="*/ 4783566 h 7919265"/>
              <a:gd name="connsiteX48" fmla="*/ 5605250 w 5861642"/>
              <a:gd name="connsiteY48" fmla="*/ 4823208 h 7919265"/>
              <a:gd name="connsiteX49" fmla="*/ 5598814 w 5861642"/>
              <a:gd name="connsiteY49" fmla="*/ 5036288 h 7919265"/>
              <a:gd name="connsiteX50" fmla="*/ 5515806 w 5861642"/>
              <a:gd name="connsiteY50" fmla="*/ 6483795 h 7919265"/>
              <a:gd name="connsiteX51" fmla="*/ 5510305 w 5861642"/>
              <a:gd name="connsiteY51" fmla="*/ 6577332 h 7919265"/>
              <a:gd name="connsiteX52" fmla="*/ 5511780 w 5861642"/>
              <a:gd name="connsiteY52" fmla="*/ 6587223 h 7919265"/>
              <a:gd name="connsiteX53" fmla="*/ 5510197 w 5861642"/>
              <a:gd name="connsiteY53" fmla="*/ 6670719 h 7919265"/>
              <a:gd name="connsiteX54" fmla="*/ 5499832 w 5861642"/>
              <a:gd name="connsiteY54" fmla="*/ 6770108 h 7919265"/>
              <a:gd name="connsiteX55" fmla="*/ 5498316 w 5861642"/>
              <a:gd name="connsiteY55" fmla="*/ 6781200 h 7919265"/>
              <a:gd name="connsiteX56" fmla="*/ 5497062 w 5861642"/>
              <a:gd name="connsiteY56" fmla="*/ 6802542 h 7919265"/>
              <a:gd name="connsiteX57" fmla="*/ 5499947 w 5861642"/>
              <a:gd name="connsiteY57" fmla="*/ 6820932 h 7919265"/>
              <a:gd name="connsiteX58" fmla="*/ 5494409 w 5861642"/>
              <a:gd name="connsiteY58" fmla="*/ 6847760 h 7919265"/>
              <a:gd name="connsiteX59" fmla="*/ 5486503 w 5861642"/>
              <a:gd name="connsiteY59" fmla="*/ 6982763 h 7919265"/>
              <a:gd name="connsiteX60" fmla="*/ 5452061 w 5861642"/>
              <a:gd name="connsiteY60" fmla="*/ 7583356 h 7919265"/>
              <a:gd name="connsiteX61" fmla="*/ 5458843 w 5861642"/>
              <a:gd name="connsiteY61" fmla="*/ 7628844 h 7919265"/>
              <a:gd name="connsiteX62" fmla="*/ 5457259 w 5861642"/>
              <a:gd name="connsiteY62" fmla="*/ 7712341 h 7919265"/>
              <a:gd name="connsiteX63" fmla="*/ 5443236 w 5861642"/>
              <a:gd name="connsiteY63" fmla="*/ 7838503 h 7919265"/>
              <a:gd name="connsiteX64" fmla="*/ 5447010 w 5861642"/>
              <a:gd name="connsiteY64" fmla="*/ 7862553 h 7919265"/>
              <a:gd name="connsiteX65" fmla="*/ 5432854 w 5861642"/>
              <a:gd name="connsiteY65" fmla="*/ 7919237 h 7919265"/>
              <a:gd name="connsiteX66" fmla="*/ 397307 w 5861642"/>
              <a:gd name="connsiteY66" fmla="*/ 7606085 h 7919265"/>
              <a:gd name="connsiteX67" fmla="*/ 0 w 5861642"/>
              <a:gd name="connsiteY67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43566 w 5861642"/>
              <a:gd name="connsiteY45" fmla="*/ 4151837 h 7919265"/>
              <a:gd name="connsiteX46" fmla="*/ 5635382 w 5861642"/>
              <a:gd name="connsiteY46" fmla="*/ 4309007 h 7919265"/>
              <a:gd name="connsiteX47" fmla="*/ 5607588 w 5861642"/>
              <a:gd name="connsiteY47" fmla="*/ 4783566 h 7919265"/>
              <a:gd name="connsiteX48" fmla="*/ 5598814 w 5861642"/>
              <a:gd name="connsiteY48" fmla="*/ 5036288 h 7919265"/>
              <a:gd name="connsiteX49" fmla="*/ 5515806 w 5861642"/>
              <a:gd name="connsiteY49" fmla="*/ 6483795 h 7919265"/>
              <a:gd name="connsiteX50" fmla="*/ 5510305 w 5861642"/>
              <a:gd name="connsiteY50" fmla="*/ 6577332 h 7919265"/>
              <a:gd name="connsiteX51" fmla="*/ 5511780 w 5861642"/>
              <a:gd name="connsiteY51" fmla="*/ 6587223 h 7919265"/>
              <a:gd name="connsiteX52" fmla="*/ 5510197 w 5861642"/>
              <a:gd name="connsiteY52" fmla="*/ 6670719 h 7919265"/>
              <a:gd name="connsiteX53" fmla="*/ 5499832 w 5861642"/>
              <a:gd name="connsiteY53" fmla="*/ 6770108 h 7919265"/>
              <a:gd name="connsiteX54" fmla="*/ 5498316 w 5861642"/>
              <a:gd name="connsiteY54" fmla="*/ 6781200 h 7919265"/>
              <a:gd name="connsiteX55" fmla="*/ 5497062 w 5861642"/>
              <a:gd name="connsiteY55" fmla="*/ 6802542 h 7919265"/>
              <a:gd name="connsiteX56" fmla="*/ 5499947 w 5861642"/>
              <a:gd name="connsiteY56" fmla="*/ 6820932 h 7919265"/>
              <a:gd name="connsiteX57" fmla="*/ 5494409 w 5861642"/>
              <a:gd name="connsiteY57" fmla="*/ 6847760 h 7919265"/>
              <a:gd name="connsiteX58" fmla="*/ 5486503 w 5861642"/>
              <a:gd name="connsiteY58" fmla="*/ 6982763 h 7919265"/>
              <a:gd name="connsiteX59" fmla="*/ 5452061 w 5861642"/>
              <a:gd name="connsiteY59" fmla="*/ 7583356 h 7919265"/>
              <a:gd name="connsiteX60" fmla="*/ 5458843 w 5861642"/>
              <a:gd name="connsiteY60" fmla="*/ 7628844 h 7919265"/>
              <a:gd name="connsiteX61" fmla="*/ 5457259 w 5861642"/>
              <a:gd name="connsiteY61" fmla="*/ 7712341 h 7919265"/>
              <a:gd name="connsiteX62" fmla="*/ 5443236 w 5861642"/>
              <a:gd name="connsiteY62" fmla="*/ 7838503 h 7919265"/>
              <a:gd name="connsiteX63" fmla="*/ 5447010 w 5861642"/>
              <a:gd name="connsiteY63" fmla="*/ 7862553 h 7919265"/>
              <a:gd name="connsiteX64" fmla="*/ 5432854 w 5861642"/>
              <a:gd name="connsiteY64" fmla="*/ 7919237 h 7919265"/>
              <a:gd name="connsiteX65" fmla="*/ 397307 w 5861642"/>
              <a:gd name="connsiteY65" fmla="*/ 7606085 h 7919265"/>
              <a:gd name="connsiteX66" fmla="*/ 0 w 5861642"/>
              <a:gd name="connsiteY66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43566 w 5861642"/>
              <a:gd name="connsiteY45" fmla="*/ 4151837 h 7919265"/>
              <a:gd name="connsiteX46" fmla="*/ 5607588 w 5861642"/>
              <a:gd name="connsiteY46" fmla="*/ 4783566 h 7919265"/>
              <a:gd name="connsiteX47" fmla="*/ 5598814 w 5861642"/>
              <a:gd name="connsiteY47" fmla="*/ 5036288 h 7919265"/>
              <a:gd name="connsiteX48" fmla="*/ 5515806 w 5861642"/>
              <a:gd name="connsiteY48" fmla="*/ 6483795 h 7919265"/>
              <a:gd name="connsiteX49" fmla="*/ 5510305 w 5861642"/>
              <a:gd name="connsiteY49" fmla="*/ 6577332 h 7919265"/>
              <a:gd name="connsiteX50" fmla="*/ 5511780 w 5861642"/>
              <a:gd name="connsiteY50" fmla="*/ 6587223 h 7919265"/>
              <a:gd name="connsiteX51" fmla="*/ 5510197 w 5861642"/>
              <a:gd name="connsiteY51" fmla="*/ 6670719 h 7919265"/>
              <a:gd name="connsiteX52" fmla="*/ 5499832 w 5861642"/>
              <a:gd name="connsiteY52" fmla="*/ 6770108 h 7919265"/>
              <a:gd name="connsiteX53" fmla="*/ 5498316 w 5861642"/>
              <a:gd name="connsiteY53" fmla="*/ 6781200 h 7919265"/>
              <a:gd name="connsiteX54" fmla="*/ 5497062 w 5861642"/>
              <a:gd name="connsiteY54" fmla="*/ 6802542 h 7919265"/>
              <a:gd name="connsiteX55" fmla="*/ 5499947 w 5861642"/>
              <a:gd name="connsiteY55" fmla="*/ 6820932 h 7919265"/>
              <a:gd name="connsiteX56" fmla="*/ 5494409 w 5861642"/>
              <a:gd name="connsiteY56" fmla="*/ 6847760 h 7919265"/>
              <a:gd name="connsiteX57" fmla="*/ 5486503 w 5861642"/>
              <a:gd name="connsiteY57" fmla="*/ 6982763 h 7919265"/>
              <a:gd name="connsiteX58" fmla="*/ 5452061 w 5861642"/>
              <a:gd name="connsiteY58" fmla="*/ 7583356 h 7919265"/>
              <a:gd name="connsiteX59" fmla="*/ 5458843 w 5861642"/>
              <a:gd name="connsiteY59" fmla="*/ 7628844 h 7919265"/>
              <a:gd name="connsiteX60" fmla="*/ 5457259 w 5861642"/>
              <a:gd name="connsiteY60" fmla="*/ 7712341 h 7919265"/>
              <a:gd name="connsiteX61" fmla="*/ 5443236 w 5861642"/>
              <a:gd name="connsiteY61" fmla="*/ 7838503 h 7919265"/>
              <a:gd name="connsiteX62" fmla="*/ 5447010 w 5861642"/>
              <a:gd name="connsiteY62" fmla="*/ 7862553 h 7919265"/>
              <a:gd name="connsiteX63" fmla="*/ 5432854 w 5861642"/>
              <a:gd name="connsiteY63" fmla="*/ 7919237 h 7919265"/>
              <a:gd name="connsiteX64" fmla="*/ 397307 w 5861642"/>
              <a:gd name="connsiteY64" fmla="*/ 7606085 h 7919265"/>
              <a:gd name="connsiteX65" fmla="*/ 0 w 5861642"/>
              <a:gd name="connsiteY65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07588 w 5861642"/>
              <a:gd name="connsiteY45" fmla="*/ 4783566 h 7919265"/>
              <a:gd name="connsiteX46" fmla="*/ 5598814 w 5861642"/>
              <a:gd name="connsiteY46" fmla="*/ 5036288 h 7919265"/>
              <a:gd name="connsiteX47" fmla="*/ 5515806 w 5861642"/>
              <a:gd name="connsiteY47" fmla="*/ 6483795 h 7919265"/>
              <a:gd name="connsiteX48" fmla="*/ 5510305 w 5861642"/>
              <a:gd name="connsiteY48" fmla="*/ 6577332 h 7919265"/>
              <a:gd name="connsiteX49" fmla="*/ 5511780 w 5861642"/>
              <a:gd name="connsiteY49" fmla="*/ 6587223 h 7919265"/>
              <a:gd name="connsiteX50" fmla="*/ 5510197 w 5861642"/>
              <a:gd name="connsiteY50" fmla="*/ 6670719 h 7919265"/>
              <a:gd name="connsiteX51" fmla="*/ 5499832 w 5861642"/>
              <a:gd name="connsiteY51" fmla="*/ 6770108 h 7919265"/>
              <a:gd name="connsiteX52" fmla="*/ 5498316 w 5861642"/>
              <a:gd name="connsiteY52" fmla="*/ 6781200 h 7919265"/>
              <a:gd name="connsiteX53" fmla="*/ 5497062 w 5861642"/>
              <a:gd name="connsiteY53" fmla="*/ 6802542 h 7919265"/>
              <a:gd name="connsiteX54" fmla="*/ 5499947 w 5861642"/>
              <a:gd name="connsiteY54" fmla="*/ 6820932 h 7919265"/>
              <a:gd name="connsiteX55" fmla="*/ 5494409 w 5861642"/>
              <a:gd name="connsiteY55" fmla="*/ 6847760 h 7919265"/>
              <a:gd name="connsiteX56" fmla="*/ 5486503 w 5861642"/>
              <a:gd name="connsiteY56" fmla="*/ 6982763 h 7919265"/>
              <a:gd name="connsiteX57" fmla="*/ 5452061 w 5861642"/>
              <a:gd name="connsiteY57" fmla="*/ 7583356 h 7919265"/>
              <a:gd name="connsiteX58" fmla="*/ 5458843 w 5861642"/>
              <a:gd name="connsiteY58" fmla="*/ 7628844 h 7919265"/>
              <a:gd name="connsiteX59" fmla="*/ 5457259 w 5861642"/>
              <a:gd name="connsiteY59" fmla="*/ 7712341 h 7919265"/>
              <a:gd name="connsiteX60" fmla="*/ 5443236 w 5861642"/>
              <a:gd name="connsiteY60" fmla="*/ 7838503 h 7919265"/>
              <a:gd name="connsiteX61" fmla="*/ 5447010 w 5861642"/>
              <a:gd name="connsiteY61" fmla="*/ 7862553 h 7919265"/>
              <a:gd name="connsiteX62" fmla="*/ 5432854 w 5861642"/>
              <a:gd name="connsiteY62" fmla="*/ 7919237 h 7919265"/>
              <a:gd name="connsiteX63" fmla="*/ 397307 w 5861642"/>
              <a:gd name="connsiteY63" fmla="*/ 7606085 h 7919265"/>
              <a:gd name="connsiteX64" fmla="*/ 0 w 5861642"/>
              <a:gd name="connsiteY64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07588 w 5861642"/>
              <a:gd name="connsiteY44" fmla="*/ 4783566 h 7919265"/>
              <a:gd name="connsiteX45" fmla="*/ 5598814 w 5861642"/>
              <a:gd name="connsiteY45" fmla="*/ 5036288 h 7919265"/>
              <a:gd name="connsiteX46" fmla="*/ 5515806 w 5861642"/>
              <a:gd name="connsiteY46" fmla="*/ 6483795 h 7919265"/>
              <a:gd name="connsiteX47" fmla="*/ 5510305 w 5861642"/>
              <a:gd name="connsiteY47" fmla="*/ 6577332 h 7919265"/>
              <a:gd name="connsiteX48" fmla="*/ 5511780 w 5861642"/>
              <a:gd name="connsiteY48" fmla="*/ 6587223 h 7919265"/>
              <a:gd name="connsiteX49" fmla="*/ 5510197 w 5861642"/>
              <a:gd name="connsiteY49" fmla="*/ 6670719 h 7919265"/>
              <a:gd name="connsiteX50" fmla="*/ 5499832 w 5861642"/>
              <a:gd name="connsiteY50" fmla="*/ 6770108 h 7919265"/>
              <a:gd name="connsiteX51" fmla="*/ 5498316 w 5861642"/>
              <a:gd name="connsiteY51" fmla="*/ 6781200 h 7919265"/>
              <a:gd name="connsiteX52" fmla="*/ 5497062 w 5861642"/>
              <a:gd name="connsiteY52" fmla="*/ 6802542 h 7919265"/>
              <a:gd name="connsiteX53" fmla="*/ 5499947 w 5861642"/>
              <a:gd name="connsiteY53" fmla="*/ 6820932 h 7919265"/>
              <a:gd name="connsiteX54" fmla="*/ 5494409 w 5861642"/>
              <a:gd name="connsiteY54" fmla="*/ 6847760 h 7919265"/>
              <a:gd name="connsiteX55" fmla="*/ 5486503 w 5861642"/>
              <a:gd name="connsiteY55" fmla="*/ 6982763 h 7919265"/>
              <a:gd name="connsiteX56" fmla="*/ 5452061 w 5861642"/>
              <a:gd name="connsiteY56" fmla="*/ 7583356 h 7919265"/>
              <a:gd name="connsiteX57" fmla="*/ 5458843 w 5861642"/>
              <a:gd name="connsiteY57" fmla="*/ 7628844 h 7919265"/>
              <a:gd name="connsiteX58" fmla="*/ 5457259 w 5861642"/>
              <a:gd name="connsiteY58" fmla="*/ 7712341 h 7919265"/>
              <a:gd name="connsiteX59" fmla="*/ 5443236 w 5861642"/>
              <a:gd name="connsiteY59" fmla="*/ 7838503 h 7919265"/>
              <a:gd name="connsiteX60" fmla="*/ 5447010 w 5861642"/>
              <a:gd name="connsiteY60" fmla="*/ 7862553 h 7919265"/>
              <a:gd name="connsiteX61" fmla="*/ 5432854 w 5861642"/>
              <a:gd name="connsiteY61" fmla="*/ 7919237 h 7919265"/>
              <a:gd name="connsiteX62" fmla="*/ 397307 w 5861642"/>
              <a:gd name="connsiteY62" fmla="*/ 7606085 h 7919265"/>
              <a:gd name="connsiteX63" fmla="*/ 0 w 5861642"/>
              <a:gd name="connsiteY63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598814 w 5861642"/>
              <a:gd name="connsiteY44" fmla="*/ 5036288 h 7919265"/>
              <a:gd name="connsiteX45" fmla="*/ 5515806 w 5861642"/>
              <a:gd name="connsiteY45" fmla="*/ 6483795 h 7919265"/>
              <a:gd name="connsiteX46" fmla="*/ 5510305 w 5861642"/>
              <a:gd name="connsiteY46" fmla="*/ 6577332 h 7919265"/>
              <a:gd name="connsiteX47" fmla="*/ 5511780 w 5861642"/>
              <a:gd name="connsiteY47" fmla="*/ 6587223 h 7919265"/>
              <a:gd name="connsiteX48" fmla="*/ 5510197 w 5861642"/>
              <a:gd name="connsiteY48" fmla="*/ 6670719 h 7919265"/>
              <a:gd name="connsiteX49" fmla="*/ 5499832 w 5861642"/>
              <a:gd name="connsiteY49" fmla="*/ 6770108 h 7919265"/>
              <a:gd name="connsiteX50" fmla="*/ 5498316 w 5861642"/>
              <a:gd name="connsiteY50" fmla="*/ 6781200 h 7919265"/>
              <a:gd name="connsiteX51" fmla="*/ 5497062 w 5861642"/>
              <a:gd name="connsiteY51" fmla="*/ 6802542 h 7919265"/>
              <a:gd name="connsiteX52" fmla="*/ 5499947 w 5861642"/>
              <a:gd name="connsiteY52" fmla="*/ 6820932 h 7919265"/>
              <a:gd name="connsiteX53" fmla="*/ 5494409 w 5861642"/>
              <a:gd name="connsiteY53" fmla="*/ 6847760 h 7919265"/>
              <a:gd name="connsiteX54" fmla="*/ 5486503 w 5861642"/>
              <a:gd name="connsiteY54" fmla="*/ 6982763 h 7919265"/>
              <a:gd name="connsiteX55" fmla="*/ 5452061 w 5861642"/>
              <a:gd name="connsiteY55" fmla="*/ 7583356 h 7919265"/>
              <a:gd name="connsiteX56" fmla="*/ 5458843 w 5861642"/>
              <a:gd name="connsiteY56" fmla="*/ 7628844 h 7919265"/>
              <a:gd name="connsiteX57" fmla="*/ 5457259 w 5861642"/>
              <a:gd name="connsiteY57" fmla="*/ 7712341 h 7919265"/>
              <a:gd name="connsiteX58" fmla="*/ 5443236 w 5861642"/>
              <a:gd name="connsiteY58" fmla="*/ 7838503 h 7919265"/>
              <a:gd name="connsiteX59" fmla="*/ 5447010 w 5861642"/>
              <a:gd name="connsiteY59" fmla="*/ 7862553 h 7919265"/>
              <a:gd name="connsiteX60" fmla="*/ 5432854 w 5861642"/>
              <a:gd name="connsiteY60" fmla="*/ 7919237 h 7919265"/>
              <a:gd name="connsiteX61" fmla="*/ 397307 w 5861642"/>
              <a:gd name="connsiteY61" fmla="*/ 7606085 h 7919265"/>
              <a:gd name="connsiteX62" fmla="*/ 0 w 5861642"/>
              <a:gd name="connsiteY62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515806 w 5861642"/>
              <a:gd name="connsiteY44" fmla="*/ 6483795 h 7919265"/>
              <a:gd name="connsiteX45" fmla="*/ 5510305 w 5861642"/>
              <a:gd name="connsiteY45" fmla="*/ 6577332 h 7919265"/>
              <a:gd name="connsiteX46" fmla="*/ 5511780 w 5861642"/>
              <a:gd name="connsiteY46" fmla="*/ 6587223 h 7919265"/>
              <a:gd name="connsiteX47" fmla="*/ 5510197 w 5861642"/>
              <a:gd name="connsiteY47" fmla="*/ 6670719 h 7919265"/>
              <a:gd name="connsiteX48" fmla="*/ 5499832 w 5861642"/>
              <a:gd name="connsiteY48" fmla="*/ 6770108 h 7919265"/>
              <a:gd name="connsiteX49" fmla="*/ 5498316 w 5861642"/>
              <a:gd name="connsiteY49" fmla="*/ 6781200 h 7919265"/>
              <a:gd name="connsiteX50" fmla="*/ 5497062 w 5861642"/>
              <a:gd name="connsiteY50" fmla="*/ 6802542 h 7919265"/>
              <a:gd name="connsiteX51" fmla="*/ 5499947 w 5861642"/>
              <a:gd name="connsiteY51" fmla="*/ 6820932 h 7919265"/>
              <a:gd name="connsiteX52" fmla="*/ 5494409 w 5861642"/>
              <a:gd name="connsiteY52" fmla="*/ 6847760 h 7919265"/>
              <a:gd name="connsiteX53" fmla="*/ 5486503 w 5861642"/>
              <a:gd name="connsiteY53" fmla="*/ 6982763 h 7919265"/>
              <a:gd name="connsiteX54" fmla="*/ 5452061 w 5861642"/>
              <a:gd name="connsiteY54" fmla="*/ 7583356 h 7919265"/>
              <a:gd name="connsiteX55" fmla="*/ 5458843 w 5861642"/>
              <a:gd name="connsiteY55" fmla="*/ 7628844 h 7919265"/>
              <a:gd name="connsiteX56" fmla="*/ 5457259 w 5861642"/>
              <a:gd name="connsiteY56" fmla="*/ 7712341 h 7919265"/>
              <a:gd name="connsiteX57" fmla="*/ 5443236 w 5861642"/>
              <a:gd name="connsiteY57" fmla="*/ 7838503 h 7919265"/>
              <a:gd name="connsiteX58" fmla="*/ 5447010 w 5861642"/>
              <a:gd name="connsiteY58" fmla="*/ 7862553 h 7919265"/>
              <a:gd name="connsiteX59" fmla="*/ 5432854 w 5861642"/>
              <a:gd name="connsiteY59" fmla="*/ 7919237 h 7919265"/>
              <a:gd name="connsiteX60" fmla="*/ 397307 w 5861642"/>
              <a:gd name="connsiteY60" fmla="*/ 7606085 h 7919265"/>
              <a:gd name="connsiteX61" fmla="*/ 0 w 5861642"/>
              <a:gd name="connsiteY61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88292 w 5861642"/>
              <a:gd name="connsiteY40" fmla="*/ 3569167 h 7919265"/>
              <a:gd name="connsiteX41" fmla="*/ 5679997 w 5861642"/>
              <a:gd name="connsiteY41" fmla="*/ 3665756 h 7919265"/>
              <a:gd name="connsiteX42" fmla="*/ 5670612 w 5861642"/>
              <a:gd name="connsiteY42" fmla="*/ 3727201 h 7919265"/>
              <a:gd name="connsiteX43" fmla="*/ 5515806 w 5861642"/>
              <a:gd name="connsiteY43" fmla="*/ 6483795 h 7919265"/>
              <a:gd name="connsiteX44" fmla="*/ 5510305 w 5861642"/>
              <a:gd name="connsiteY44" fmla="*/ 6577332 h 7919265"/>
              <a:gd name="connsiteX45" fmla="*/ 5511780 w 5861642"/>
              <a:gd name="connsiteY45" fmla="*/ 6587223 h 7919265"/>
              <a:gd name="connsiteX46" fmla="*/ 5510197 w 5861642"/>
              <a:gd name="connsiteY46" fmla="*/ 6670719 h 7919265"/>
              <a:gd name="connsiteX47" fmla="*/ 5499832 w 5861642"/>
              <a:gd name="connsiteY47" fmla="*/ 6770108 h 7919265"/>
              <a:gd name="connsiteX48" fmla="*/ 5498316 w 5861642"/>
              <a:gd name="connsiteY48" fmla="*/ 6781200 h 7919265"/>
              <a:gd name="connsiteX49" fmla="*/ 5497062 w 5861642"/>
              <a:gd name="connsiteY49" fmla="*/ 6802542 h 7919265"/>
              <a:gd name="connsiteX50" fmla="*/ 5499947 w 5861642"/>
              <a:gd name="connsiteY50" fmla="*/ 6820932 h 7919265"/>
              <a:gd name="connsiteX51" fmla="*/ 5494409 w 5861642"/>
              <a:gd name="connsiteY51" fmla="*/ 6847760 h 7919265"/>
              <a:gd name="connsiteX52" fmla="*/ 5486503 w 5861642"/>
              <a:gd name="connsiteY52" fmla="*/ 6982763 h 7919265"/>
              <a:gd name="connsiteX53" fmla="*/ 5452061 w 5861642"/>
              <a:gd name="connsiteY53" fmla="*/ 7583356 h 7919265"/>
              <a:gd name="connsiteX54" fmla="*/ 5458843 w 5861642"/>
              <a:gd name="connsiteY54" fmla="*/ 7628844 h 7919265"/>
              <a:gd name="connsiteX55" fmla="*/ 5457259 w 5861642"/>
              <a:gd name="connsiteY55" fmla="*/ 7712341 h 7919265"/>
              <a:gd name="connsiteX56" fmla="*/ 5443236 w 5861642"/>
              <a:gd name="connsiteY56" fmla="*/ 7838503 h 7919265"/>
              <a:gd name="connsiteX57" fmla="*/ 5447010 w 5861642"/>
              <a:gd name="connsiteY57" fmla="*/ 7862553 h 7919265"/>
              <a:gd name="connsiteX58" fmla="*/ 5432854 w 5861642"/>
              <a:gd name="connsiteY58" fmla="*/ 7919237 h 7919265"/>
              <a:gd name="connsiteX59" fmla="*/ 397307 w 5861642"/>
              <a:gd name="connsiteY59" fmla="*/ 7606085 h 7919265"/>
              <a:gd name="connsiteX60" fmla="*/ 0 w 5861642"/>
              <a:gd name="connsiteY60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79997 w 5861642"/>
              <a:gd name="connsiteY40" fmla="*/ 3665756 h 7919265"/>
              <a:gd name="connsiteX41" fmla="*/ 5670612 w 5861642"/>
              <a:gd name="connsiteY41" fmla="*/ 3727201 h 7919265"/>
              <a:gd name="connsiteX42" fmla="*/ 5515806 w 5861642"/>
              <a:gd name="connsiteY42" fmla="*/ 6483795 h 7919265"/>
              <a:gd name="connsiteX43" fmla="*/ 5510305 w 5861642"/>
              <a:gd name="connsiteY43" fmla="*/ 6577332 h 7919265"/>
              <a:gd name="connsiteX44" fmla="*/ 5511780 w 5861642"/>
              <a:gd name="connsiteY44" fmla="*/ 6587223 h 7919265"/>
              <a:gd name="connsiteX45" fmla="*/ 5510197 w 5861642"/>
              <a:gd name="connsiteY45" fmla="*/ 6670719 h 7919265"/>
              <a:gd name="connsiteX46" fmla="*/ 5499832 w 5861642"/>
              <a:gd name="connsiteY46" fmla="*/ 6770108 h 7919265"/>
              <a:gd name="connsiteX47" fmla="*/ 5498316 w 5861642"/>
              <a:gd name="connsiteY47" fmla="*/ 6781200 h 7919265"/>
              <a:gd name="connsiteX48" fmla="*/ 5497062 w 5861642"/>
              <a:gd name="connsiteY48" fmla="*/ 6802542 h 7919265"/>
              <a:gd name="connsiteX49" fmla="*/ 5499947 w 5861642"/>
              <a:gd name="connsiteY49" fmla="*/ 6820932 h 7919265"/>
              <a:gd name="connsiteX50" fmla="*/ 5494409 w 5861642"/>
              <a:gd name="connsiteY50" fmla="*/ 6847760 h 7919265"/>
              <a:gd name="connsiteX51" fmla="*/ 5486503 w 5861642"/>
              <a:gd name="connsiteY51" fmla="*/ 6982763 h 7919265"/>
              <a:gd name="connsiteX52" fmla="*/ 5452061 w 5861642"/>
              <a:gd name="connsiteY52" fmla="*/ 7583356 h 7919265"/>
              <a:gd name="connsiteX53" fmla="*/ 5458843 w 5861642"/>
              <a:gd name="connsiteY53" fmla="*/ 7628844 h 7919265"/>
              <a:gd name="connsiteX54" fmla="*/ 5457259 w 5861642"/>
              <a:gd name="connsiteY54" fmla="*/ 7712341 h 7919265"/>
              <a:gd name="connsiteX55" fmla="*/ 5443236 w 5861642"/>
              <a:gd name="connsiteY55" fmla="*/ 7838503 h 7919265"/>
              <a:gd name="connsiteX56" fmla="*/ 5447010 w 5861642"/>
              <a:gd name="connsiteY56" fmla="*/ 7862553 h 7919265"/>
              <a:gd name="connsiteX57" fmla="*/ 5432854 w 5861642"/>
              <a:gd name="connsiteY57" fmla="*/ 7919237 h 7919265"/>
              <a:gd name="connsiteX58" fmla="*/ 397307 w 5861642"/>
              <a:gd name="connsiteY58" fmla="*/ 7606085 h 7919265"/>
              <a:gd name="connsiteX59" fmla="*/ 0 w 5861642"/>
              <a:gd name="connsiteY59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70612 w 5861642"/>
              <a:gd name="connsiteY40" fmla="*/ 3727201 h 7919265"/>
              <a:gd name="connsiteX41" fmla="*/ 5515806 w 5861642"/>
              <a:gd name="connsiteY41" fmla="*/ 6483795 h 7919265"/>
              <a:gd name="connsiteX42" fmla="*/ 5510305 w 5861642"/>
              <a:gd name="connsiteY42" fmla="*/ 6577332 h 7919265"/>
              <a:gd name="connsiteX43" fmla="*/ 5511780 w 5861642"/>
              <a:gd name="connsiteY43" fmla="*/ 6587223 h 7919265"/>
              <a:gd name="connsiteX44" fmla="*/ 5510197 w 5861642"/>
              <a:gd name="connsiteY44" fmla="*/ 6670719 h 7919265"/>
              <a:gd name="connsiteX45" fmla="*/ 5499832 w 5861642"/>
              <a:gd name="connsiteY45" fmla="*/ 6770108 h 7919265"/>
              <a:gd name="connsiteX46" fmla="*/ 5498316 w 5861642"/>
              <a:gd name="connsiteY46" fmla="*/ 6781200 h 7919265"/>
              <a:gd name="connsiteX47" fmla="*/ 5497062 w 5861642"/>
              <a:gd name="connsiteY47" fmla="*/ 6802542 h 7919265"/>
              <a:gd name="connsiteX48" fmla="*/ 5499947 w 5861642"/>
              <a:gd name="connsiteY48" fmla="*/ 6820932 h 7919265"/>
              <a:gd name="connsiteX49" fmla="*/ 5494409 w 5861642"/>
              <a:gd name="connsiteY49" fmla="*/ 6847760 h 7919265"/>
              <a:gd name="connsiteX50" fmla="*/ 5486503 w 5861642"/>
              <a:gd name="connsiteY50" fmla="*/ 6982763 h 7919265"/>
              <a:gd name="connsiteX51" fmla="*/ 5452061 w 5861642"/>
              <a:gd name="connsiteY51" fmla="*/ 7583356 h 7919265"/>
              <a:gd name="connsiteX52" fmla="*/ 5458843 w 5861642"/>
              <a:gd name="connsiteY52" fmla="*/ 7628844 h 7919265"/>
              <a:gd name="connsiteX53" fmla="*/ 5457259 w 5861642"/>
              <a:gd name="connsiteY53" fmla="*/ 7712341 h 7919265"/>
              <a:gd name="connsiteX54" fmla="*/ 5443236 w 5861642"/>
              <a:gd name="connsiteY54" fmla="*/ 7838503 h 7919265"/>
              <a:gd name="connsiteX55" fmla="*/ 5447010 w 5861642"/>
              <a:gd name="connsiteY55" fmla="*/ 7862553 h 7919265"/>
              <a:gd name="connsiteX56" fmla="*/ 5432854 w 5861642"/>
              <a:gd name="connsiteY56" fmla="*/ 7919237 h 7919265"/>
              <a:gd name="connsiteX57" fmla="*/ 397307 w 5861642"/>
              <a:gd name="connsiteY57" fmla="*/ 7606085 h 7919265"/>
              <a:gd name="connsiteX58" fmla="*/ 0 w 5861642"/>
              <a:gd name="connsiteY58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515806 w 5861642"/>
              <a:gd name="connsiteY40" fmla="*/ 6483795 h 7919265"/>
              <a:gd name="connsiteX41" fmla="*/ 5510305 w 5861642"/>
              <a:gd name="connsiteY41" fmla="*/ 6577332 h 7919265"/>
              <a:gd name="connsiteX42" fmla="*/ 5511780 w 5861642"/>
              <a:gd name="connsiteY42" fmla="*/ 6587223 h 7919265"/>
              <a:gd name="connsiteX43" fmla="*/ 5510197 w 5861642"/>
              <a:gd name="connsiteY43" fmla="*/ 6670719 h 7919265"/>
              <a:gd name="connsiteX44" fmla="*/ 5499832 w 5861642"/>
              <a:gd name="connsiteY44" fmla="*/ 6770108 h 7919265"/>
              <a:gd name="connsiteX45" fmla="*/ 5498316 w 5861642"/>
              <a:gd name="connsiteY45" fmla="*/ 6781200 h 7919265"/>
              <a:gd name="connsiteX46" fmla="*/ 5497062 w 5861642"/>
              <a:gd name="connsiteY46" fmla="*/ 6802542 h 7919265"/>
              <a:gd name="connsiteX47" fmla="*/ 5499947 w 5861642"/>
              <a:gd name="connsiteY47" fmla="*/ 6820932 h 7919265"/>
              <a:gd name="connsiteX48" fmla="*/ 5494409 w 5861642"/>
              <a:gd name="connsiteY48" fmla="*/ 6847760 h 7919265"/>
              <a:gd name="connsiteX49" fmla="*/ 5486503 w 5861642"/>
              <a:gd name="connsiteY49" fmla="*/ 6982763 h 7919265"/>
              <a:gd name="connsiteX50" fmla="*/ 5452061 w 5861642"/>
              <a:gd name="connsiteY50" fmla="*/ 7583356 h 7919265"/>
              <a:gd name="connsiteX51" fmla="*/ 5458843 w 5861642"/>
              <a:gd name="connsiteY51" fmla="*/ 7628844 h 7919265"/>
              <a:gd name="connsiteX52" fmla="*/ 5457259 w 5861642"/>
              <a:gd name="connsiteY52" fmla="*/ 7712341 h 7919265"/>
              <a:gd name="connsiteX53" fmla="*/ 5443236 w 5861642"/>
              <a:gd name="connsiteY53" fmla="*/ 7838503 h 7919265"/>
              <a:gd name="connsiteX54" fmla="*/ 5447010 w 5861642"/>
              <a:gd name="connsiteY54" fmla="*/ 7862553 h 7919265"/>
              <a:gd name="connsiteX55" fmla="*/ 5432854 w 5861642"/>
              <a:gd name="connsiteY55" fmla="*/ 7919237 h 7919265"/>
              <a:gd name="connsiteX56" fmla="*/ 397307 w 5861642"/>
              <a:gd name="connsiteY56" fmla="*/ 7606085 h 7919265"/>
              <a:gd name="connsiteX57" fmla="*/ 0 w 5861642"/>
              <a:gd name="connsiteY57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515806 w 5861642"/>
              <a:gd name="connsiteY39" fmla="*/ 6483795 h 7919265"/>
              <a:gd name="connsiteX40" fmla="*/ 5510305 w 5861642"/>
              <a:gd name="connsiteY40" fmla="*/ 6577332 h 7919265"/>
              <a:gd name="connsiteX41" fmla="*/ 5511780 w 5861642"/>
              <a:gd name="connsiteY41" fmla="*/ 6587223 h 7919265"/>
              <a:gd name="connsiteX42" fmla="*/ 5510197 w 5861642"/>
              <a:gd name="connsiteY42" fmla="*/ 6670719 h 7919265"/>
              <a:gd name="connsiteX43" fmla="*/ 5499832 w 5861642"/>
              <a:gd name="connsiteY43" fmla="*/ 6770108 h 7919265"/>
              <a:gd name="connsiteX44" fmla="*/ 5498316 w 5861642"/>
              <a:gd name="connsiteY44" fmla="*/ 6781200 h 7919265"/>
              <a:gd name="connsiteX45" fmla="*/ 5497062 w 5861642"/>
              <a:gd name="connsiteY45" fmla="*/ 6802542 h 7919265"/>
              <a:gd name="connsiteX46" fmla="*/ 5499947 w 5861642"/>
              <a:gd name="connsiteY46" fmla="*/ 6820932 h 7919265"/>
              <a:gd name="connsiteX47" fmla="*/ 5494409 w 5861642"/>
              <a:gd name="connsiteY47" fmla="*/ 6847760 h 7919265"/>
              <a:gd name="connsiteX48" fmla="*/ 5486503 w 5861642"/>
              <a:gd name="connsiteY48" fmla="*/ 6982763 h 7919265"/>
              <a:gd name="connsiteX49" fmla="*/ 5452061 w 5861642"/>
              <a:gd name="connsiteY49" fmla="*/ 7583356 h 7919265"/>
              <a:gd name="connsiteX50" fmla="*/ 5458843 w 5861642"/>
              <a:gd name="connsiteY50" fmla="*/ 7628844 h 7919265"/>
              <a:gd name="connsiteX51" fmla="*/ 5457259 w 5861642"/>
              <a:gd name="connsiteY51" fmla="*/ 7712341 h 7919265"/>
              <a:gd name="connsiteX52" fmla="*/ 5443236 w 5861642"/>
              <a:gd name="connsiteY52" fmla="*/ 7838503 h 7919265"/>
              <a:gd name="connsiteX53" fmla="*/ 5447010 w 5861642"/>
              <a:gd name="connsiteY53" fmla="*/ 7862553 h 7919265"/>
              <a:gd name="connsiteX54" fmla="*/ 5432854 w 5861642"/>
              <a:gd name="connsiteY54" fmla="*/ 7919237 h 7919265"/>
              <a:gd name="connsiteX55" fmla="*/ 397307 w 5861642"/>
              <a:gd name="connsiteY55" fmla="*/ 7606085 h 7919265"/>
              <a:gd name="connsiteX56" fmla="*/ 0 w 5861642"/>
              <a:gd name="connsiteY56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515806 w 5861642"/>
              <a:gd name="connsiteY38" fmla="*/ 6483795 h 7919265"/>
              <a:gd name="connsiteX39" fmla="*/ 5510305 w 5861642"/>
              <a:gd name="connsiteY39" fmla="*/ 6577332 h 7919265"/>
              <a:gd name="connsiteX40" fmla="*/ 5511780 w 5861642"/>
              <a:gd name="connsiteY40" fmla="*/ 6587223 h 7919265"/>
              <a:gd name="connsiteX41" fmla="*/ 5510197 w 5861642"/>
              <a:gd name="connsiteY41" fmla="*/ 6670719 h 7919265"/>
              <a:gd name="connsiteX42" fmla="*/ 5499832 w 5861642"/>
              <a:gd name="connsiteY42" fmla="*/ 6770108 h 7919265"/>
              <a:gd name="connsiteX43" fmla="*/ 5498316 w 5861642"/>
              <a:gd name="connsiteY43" fmla="*/ 6781200 h 7919265"/>
              <a:gd name="connsiteX44" fmla="*/ 5497062 w 5861642"/>
              <a:gd name="connsiteY44" fmla="*/ 6802542 h 7919265"/>
              <a:gd name="connsiteX45" fmla="*/ 5499947 w 5861642"/>
              <a:gd name="connsiteY45" fmla="*/ 6820932 h 7919265"/>
              <a:gd name="connsiteX46" fmla="*/ 5494409 w 5861642"/>
              <a:gd name="connsiteY46" fmla="*/ 6847760 h 7919265"/>
              <a:gd name="connsiteX47" fmla="*/ 5486503 w 5861642"/>
              <a:gd name="connsiteY47" fmla="*/ 6982763 h 7919265"/>
              <a:gd name="connsiteX48" fmla="*/ 5452061 w 5861642"/>
              <a:gd name="connsiteY48" fmla="*/ 7583356 h 7919265"/>
              <a:gd name="connsiteX49" fmla="*/ 5458843 w 5861642"/>
              <a:gd name="connsiteY49" fmla="*/ 7628844 h 7919265"/>
              <a:gd name="connsiteX50" fmla="*/ 5457259 w 5861642"/>
              <a:gd name="connsiteY50" fmla="*/ 7712341 h 7919265"/>
              <a:gd name="connsiteX51" fmla="*/ 5443236 w 5861642"/>
              <a:gd name="connsiteY51" fmla="*/ 7838503 h 7919265"/>
              <a:gd name="connsiteX52" fmla="*/ 5447010 w 5861642"/>
              <a:gd name="connsiteY52" fmla="*/ 7862553 h 7919265"/>
              <a:gd name="connsiteX53" fmla="*/ 5432854 w 5861642"/>
              <a:gd name="connsiteY53" fmla="*/ 7919237 h 7919265"/>
              <a:gd name="connsiteX54" fmla="*/ 397307 w 5861642"/>
              <a:gd name="connsiteY54" fmla="*/ 7606085 h 7919265"/>
              <a:gd name="connsiteX55" fmla="*/ 0 w 5861642"/>
              <a:gd name="connsiteY55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04157 w 5861642"/>
              <a:gd name="connsiteY36" fmla="*/ 3191664 h 7919265"/>
              <a:gd name="connsiteX37" fmla="*/ 5515806 w 5861642"/>
              <a:gd name="connsiteY37" fmla="*/ 6483795 h 7919265"/>
              <a:gd name="connsiteX38" fmla="*/ 5510305 w 5861642"/>
              <a:gd name="connsiteY38" fmla="*/ 6577332 h 7919265"/>
              <a:gd name="connsiteX39" fmla="*/ 5511780 w 5861642"/>
              <a:gd name="connsiteY39" fmla="*/ 6587223 h 7919265"/>
              <a:gd name="connsiteX40" fmla="*/ 5510197 w 5861642"/>
              <a:gd name="connsiteY40" fmla="*/ 6670719 h 7919265"/>
              <a:gd name="connsiteX41" fmla="*/ 5499832 w 5861642"/>
              <a:gd name="connsiteY41" fmla="*/ 6770108 h 7919265"/>
              <a:gd name="connsiteX42" fmla="*/ 5498316 w 5861642"/>
              <a:gd name="connsiteY42" fmla="*/ 6781200 h 7919265"/>
              <a:gd name="connsiteX43" fmla="*/ 5497062 w 5861642"/>
              <a:gd name="connsiteY43" fmla="*/ 6802542 h 7919265"/>
              <a:gd name="connsiteX44" fmla="*/ 5499947 w 5861642"/>
              <a:gd name="connsiteY44" fmla="*/ 6820932 h 7919265"/>
              <a:gd name="connsiteX45" fmla="*/ 5494409 w 5861642"/>
              <a:gd name="connsiteY45" fmla="*/ 6847760 h 7919265"/>
              <a:gd name="connsiteX46" fmla="*/ 5486503 w 5861642"/>
              <a:gd name="connsiteY46" fmla="*/ 6982763 h 7919265"/>
              <a:gd name="connsiteX47" fmla="*/ 5452061 w 5861642"/>
              <a:gd name="connsiteY47" fmla="*/ 7583356 h 7919265"/>
              <a:gd name="connsiteX48" fmla="*/ 5458843 w 5861642"/>
              <a:gd name="connsiteY48" fmla="*/ 7628844 h 7919265"/>
              <a:gd name="connsiteX49" fmla="*/ 5457259 w 5861642"/>
              <a:gd name="connsiteY49" fmla="*/ 7712341 h 7919265"/>
              <a:gd name="connsiteX50" fmla="*/ 5443236 w 5861642"/>
              <a:gd name="connsiteY50" fmla="*/ 7838503 h 7919265"/>
              <a:gd name="connsiteX51" fmla="*/ 5447010 w 5861642"/>
              <a:gd name="connsiteY51" fmla="*/ 7862553 h 7919265"/>
              <a:gd name="connsiteX52" fmla="*/ 5432854 w 5861642"/>
              <a:gd name="connsiteY52" fmla="*/ 7919237 h 7919265"/>
              <a:gd name="connsiteX53" fmla="*/ 397307 w 5861642"/>
              <a:gd name="connsiteY53" fmla="*/ 7606085 h 7919265"/>
              <a:gd name="connsiteX54" fmla="*/ 0 w 5861642"/>
              <a:gd name="connsiteY54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515806 w 5861642"/>
              <a:gd name="connsiteY36" fmla="*/ 6483795 h 7919265"/>
              <a:gd name="connsiteX37" fmla="*/ 5510305 w 5861642"/>
              <a:gd name="connsiteY37" fmla="*/ 6577332 h 7919265"/>
              <a:gd name="connsiteX38" fmla="*/ 5511780 w 5861642"/>
              <a:gd name="connsiteY38" fmla="*/ 6587223 h 7919265"/>
              <a:gd name="connsiteX39" fmla="*/ 5510197 w 5861642"/>
              <a:gd name="connsiteY39" fmla="*/ 6670719 h 7919265"/>
              <a:gd name="connsiteX40" fmla="*/ 5499832 w 5861642"/>
              <a:gd name="connsiteY40" fmla="*/ 6770108 h 7919265"/>
              <a:gd name="connsiteX41" fmla="*/ 5498316 w 5861642"/>
              <a:gd name="connsiteY41" fmla="*/ 6781200 h 7919265"/>
              <a:gd name="connsiteX42" fmla="*/ 5497062 w 5861642"/>
              <a:gd name="connsiteY42" fmla="*/ 6802542 h 7919265"/>
              <a:gd name="connsiteX43" fmla="*/ 5499947 w 5861642"/>
              <a:gd name="connsiteY43" fmla="*/ 6820932 h 7919265"/>
              <a:gd name="connsiteX44" fmla="*/ 5494409 w 5861642"/>
              <a:gd name="connsiteY44" fmla="*/ 6847760 h 7919265"/>
              <a:gd name="connsiteX45" fmla="*/ 5486503 w 5861642"/>
              <a:gd name="connsiteY45" fmla="*/ 6982763 h 7919265"/>
              <a:gd name="connsiteX46" fmla="*/ 5452061 w 5861642"/>
              <a:gd name="connsiteY46" fmla="*/ 7583356 h 7919265"/>
              <a:gd name="connsiteX47" fmla="*/ 5458843 w 5861642"/>
              <a:gd name="connsiteY47" fmla="*/ 7628844 h 7919265"/>
              <a:gd name="connsiteX48" fmla="*/ 5457259 w 5861642"/>
              <a:gd name="connsiteY48" fmla="*/ 7712341 h 7919265"/>
              <a:gd name="connsiteX49" fmla="*/ 5443236 w 5861642"/>
              <a:gd name="connsiteY49" fmla="*/ 7838503 h 7919265"/>
              <a:gd name="connsiteX50" fmla="*/ 5447010 w 5861642"/>
              <a:gd name="connsiteY50" fmla="*/ 7862553 h 7919265"/>
              <a:gd name="connsiteX51" fmla="*/ 5432854 w 5861642"/>
              <a:gd name="connsiteY51" fmla="*/ 7919237 h 7919265"/>
              <a:gd name="connsiteX52" fmla="*/ 397307 w 5861642"/>
              <a:gd name="connsiteY52" fmla="*/ 7606085 h 7919265"/>
              <a:gd name="connsiteX53" fmla="*/ 0 w 5861642"/>
              <a:gd name="connsiteY53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510305 w 5861642"/>
              <a:gd name="connsiteY36" fmla="*/ 6577332 h 7919265"/>
              <a:gd name="connsiteX37" fmla="*/ 5511780 w 5861642"/>
              <a:gd name="connsiteY37" fmla="*/ 6587223 h 7919265"/>
              <a:gd name="connsiteX38" fmla="*/ 5510197 w 5861642"/>
              <a:gd name="connsiteY38" fmla="*/ 6670719 h 7919265"/>
              <a:gd name="connsiteX39" fmla="*/ 5499832 w 5861642"/>
              <a:gd name="connsiteY39" fmla="*/ 6770108 h 7919265"/>
              <a:gd name="connsiteX40" fmla="*/ 5498316 w 5861642"/>
              <a:gd name="connsiteY40" fmla="*/ 6781200 h 7919265"/>
              <a:gd name="connsiteX41" fmla="*/ 5497062 w 5861642"/>
              <a:gd name="connsiteY41" fmla="*/ 6802542 h 7919265"/>
              <a:gd name="connsiteX42" fmla="*/ 5499947 w 5861642"/>
              <a:gd name="connsiteY42" fmla="*/ 6820932 h 7919265"/>
              <a:gd name="connsiteX43" fmla="*/ 5494409 w 5861642"/>
              <a:gd name="connsiteY43" fmla="*/ 6847760 h 7919265"/>
              <a:gd name="connsiteX44" fmla="*/ 5486503 w 5861642"/>
              <a:gd name="connsiteY44" fmla="*/ 6982763 h 7919265"/>
              <a:gd name="connsiteX45" fmla="*/ 5452061 w 5861642"/>
              <a:gd name="connsiteY45" fmla="*/ 7583356 h 7919265"/>
              <a:gd name="connsiteX46" fmla="*/ 5458843 w 5861642"/>
              <a:gd name="connsiteY46" fmla="*/ 7628844 h 7919265"/>
              <a:gd name="connsiteX47" fmla="*/ 5457259 w 5861642"/>
              <a:gd name="connsiteY47" fmla="*/ 7712341 h 7919265"/>
              <a:gd name="connsiteX48" fmla="*/ 5443236 w 5861642"/>
              <a:gd name="connsiteY48" fmla="*/ 7838503 h 7919265"/>
              <a:gd name="connsiteX49" fmla="*/ 5447010 w 5861642"/>
              <a:gd name="connsiteY49" fmla="*/ 7862553 h 7919265"/>
              <a:gd name="connsiteX50" fmla="*/ 5432854 w 5861642"/>
              <a:gd name="connsiteY50" fmla="*/ 7919237 h 7919265"/>
              <a:gd name="connsiteX51" fmla="*/ 397307 w 5861642"/>
              <a:gd name="connsiteY51" fmla="*/ 7606085 h 7919265"/>
              <a:gd name="connsiteX52" fmla="*/ 0 w 5861642"/>
              <a:gd name="connsiteY52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510305 w 5861642"/>
              <a:gd name="connsiteY36" fmla="*/ 6577332 h 7919265"/>
              <a:gd name="connsiteX37" fmla="*/ 5510197 w 5861642"/>
              <a:gd name="connsiteY37" fmla="*/ 6670719 h 7919265"/>
              <a:gd name="connsiteX38" fmla="*/ 5499832 w 5861642"/>
              <a:gd name="connsiteY38" fmla="*/ 6770108 h 7919265"/>
              <a:gd name="connsiteX39" fmla="*/ 5498316 w 5861642"/>
              <a:gd name="connsiteY39" fmla="*/ 6781200 h 7919265"/>
              <a:gd name="connsiteX40" fmla="*/ 5497062 w 5861642"/>
              <a:gd name="connsiteY40" fmla="*/ 6802542 h 7919265"/>
              <a:gd name="connsiteX41" fmla="*/ 5499947 w 5861642"/>
              <a:gd name="connsiteY41" fmla="*/ 6820932 h 7919265"/>
              <a:gd name="connsiteX42" fmla="*/ 5494409 w 5861642"/>
              <a:gd name="connsiteY42" fmla="*/ 6847760 h 7919265"/>
              <a:gd name="connsiteX43" fmla="*/ 5486503 w 5861642"/>
              <a:gd name="connsiteY43" fmla="*/ 6982763 h 7919265"/>
              <a:gd name="connsiteX44" fmla="*/ 5452061 w 5861642"/>
              <a:gd name="connsiteY44" fmla="*/ 7583356 h 7919265"/>
              <a:gd name="connsiteX45" fmla="*/ 5458843 w 5861642"/>
              <a:gd name="connsiteY45" fmla="*/ 7628844 h 7919265"/>
              <a:gd name="connsiteX46" fmla="*/ 5457259 w 5861642"/>
              <a:gd name="connsiteY46" fmla="*/ 7712341 h 7919265"/>
              <a:gd name="connsiteX47" fmla="*/ 5443236 w 5861642"/>
              <a:gd name="connsiteY47" fmla="*/ 7838503 h 7919265"/>
              <a:gd name="connsiteX48" fmla="*/ 5447010 w 5861642"/>
              <a:gd name="connsiteY48" fmla="*/ 7862553 h 7919265"/>
              <a:gd name="connsiteX49" fmla="*/ 5432854 w 5861642"/>
              <a:gd name="connsiteY49" fmla="*/ 7919237 h 7919265"/>
              <a:gd name="connsiteX50" fmla="*/ 397307 w 5861642"/>
              <a:gd name="connsiteY50" fmla="*/ 7606085 h 7919265"/>
              <a:gd name="connsiteX51" fmla="*/ 0 w 5861642"/>
              <a:gd name="connsiteY51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510197 w 5861642"/>
              <a:gd name="connsiteY36" fmla="*/ 6670719 h 7919265"/>
              <a:gd name="connsiteX37" fmla="*/ 5499832 w 5861642"/>
              <a:gd name="connsiteY37" fmla="*/ 6770108 h 7919265"/>
              <a:gd name="connsiteX38" fmla="*/ 5498316 w 5861642"/>
              <a:gd name="connsiteY38" fmla="*/ 6781200 h 7919265"/>
              <a:gd name="connsiteX39" fmla="*/ 5497062 w 5861642"/>
              <a:gd name="connsiteY39" fmla="*/ 6802542 h 7919265"/>
              <a:gd name="connsiteX40" fmla="*/ 5499947 w 5861642"/>
              <a:gd name="connsiteY40" fmla="*/ 6820932 h 7919265"/>
              <a:gd name="connsiteX41" fmla="*/ 5494409 w 5861642"/>
              <a:gd name="connsiteY41" fmla="*/ 6847760 h 7919265"/>
              <a:gd name="connsiteX42" fmla="*/ 5486503 w 5861642"/>
              <a:gd name="connsiteY42" fmla="*/ 6982763 h 7919265"/>
              <a:gd name="connsiteX43" fmla="*/ 5452061 w 5861642"/>
              <a:gd name="connsiteY43" fmla="*/ 7583356 h 7919265"/>
              <a:gd name="connsiteX44" fmla="*/ 5458843 w 5861642"/>
              <a:gd name="connsiteY44" fmla="*/ 7628844 h 7919265"/>
              <a:gd name="connsiteX45" fmla="*/ 5457259 w 5861642"/>
              <a:gd name="connsiteY45" fmla="*/ 7712341 h 7919265"/>
              <a:gd name="connsiteX46" fmla="*/ 5443236 w 5861642"/>
              <a:gd name="connsiteY46" fmla="*/ 7838503 h 7919265"/>
              <a:gd name="connsiteX47" fmla="*/ 5447010 w 5861642"/>
              <a:gd name="connsiteY47" fmla="*/ 7862553 h 7919265"/>
              <a:gd name="connsiteX48" fmla="*/ 5432854 w 5861642"/>
              <a:gd name="connsiteY48" fmla="*/ 7919237 h 7919265"/>
              <a:gd name="connsiteX49" fmla="*/ 397307 w 5861642"/>
              <a:gd name="connsiteY49" fmla="*/ 7606085 h 7919265"/>
              <a:gd name="connsiteX50" fmla="*/ 0 w 5861642"/>
              <a:gd name="connsiteY50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510197 w 5861642"/>
              <a:gd name="connsiteY35" fmla="*/ 6670719 h 7919265"/>
              <a:gd name="connsiteX36" fmla="*/ 5499832 w 5861642"/>
              <a:gd name="connsiteY36" fmla="*/ 6770108 h 7919265"/>
              <a:gd name="connsiteX37" fmla="*/ 5498316 w 5861642"/>
              <a:gd name="connsiteY37" fmla="*/ 6781200 h 7919265"/>
              <a:gd name="connsiteX38" fmla="*/ 5497062 w 5861642"/>
              <a:gd name="connsiteY38" fmla="*/ 6802542 h 7919265"/>
              <a:gd name="connsiteX39" fmla="*/ 5499947 w 5861642"/>
              <a:gd name="connsiteY39" fmla="*/ 6820932 h 7919265"/>
              <a:gd name="connsiteX40" fmla="*/ 5494409 w 5861642"/>
              <a:gd name="connsiteY40" fmla="*/ 6847760 h 7919265"/>
              <a:gd name="connsiteX41" fmla="*/ 5486503 w 5861642"/>
              <a:gd name="connsiteY41" fmla="*/ 6982763 h 7919265"/>
              <a:gd name="connsiteX42" fmla="*/ 5452061 w 5861642"/>
              <a:gd name="connsiteY42" fmla="*/ 7583356 h 7919265"/>
              <a:gd name="connsiteX43" fmla="*/ 5458843 w 5861642"/>
              <a:gd name="connsiteY43" fmla="*/ 7628844 h 7919265"/>
              <a:gd name="connsiteX44" fmla="*/ 5457259 w 5861642"/>
              <a:gd name="connsiteY44" fmla="*/ 7712341 h 7919265"/>
              <a:gd name="connsiteX45" fmla="*/ 5443236 w 5861642"/>
              <a:gd name="connsiteY45" fmla="*/ 7838503 h 7919265"/>
              <a:gd name="connsiteX46" fmla="*/ 5447010 w 5861642"/>
              <a:gd name="connsiteY46" fmla="*/ 7862553 h 7919265"/>
              <a:gd name="connsiteX47" fmla="*/ 5432854 w 5861642"/>
              <a:gd name="connsiteY47" fmla="*/ 7919237 h 7919265"/>
              <a:gd name="connsiteX48" fmla="*/ 397307 w 5861642"/>
              <a:gd name="connsiteY48" fmla="*/ 7606085 h 7919265"/>
              <a:gd name="connsiteX49" fmla="*/ 0 w 5861642"/>
              <a:gd name="connsiteY49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510197 w 5861642"/>
              <a:gd name="connsiteY34" fmla="*/ 6670719 h 7919265"/>
              <a:gd name="connsiteX35" fmla="*/ 5499832 w 5861642"/>
              <a:gd name="connsiteY35" fmla="*/ 6770108 h 7919265"/>
              <a:gd name="connsiteX36" fmla="*/ 5498316 w 5861642"/>
              <a:gd name="connsiteY36" fmla="*/ 6781200 h 7919265"/>
              <a:gd name="connsiteX37" fmla="*/ 5497062 w 5861642"/>
              <a:gd name="connsiteY37" fmla="*/ 6802542 h 7919265"/>
              <a:gd name="connsiteX38" fmla="*/ 5499947 w 5861642"/>
              <a:gd name="connsiteY38" fmla="*/ 6820932 h 7919265"/>
              <a:gd name="connsiteX39" fmla="*/ 5494409 w 5861642"/>
              <a:gd name="connsiteY39" fmla="*/ 6847760 h 7919265"/>
              <a:gd name="connsiteX40" fmla="*/ 5486503 w 5861642"/>
              <a:gd name="connsiteY40" fmla="*/ 6982763 h 7919265"/>
              <a:gd name="connsiteX41" fmla="*/ 5452061 w 5861642"/>
              <a:gd name="connsiteY41" fmla="*/ 7583356 h 7919265"/>
              <a:gd name="connsiteX42" fmla="*/ 5458843 w 5861642"/>
              <a:gd name="connsiteY42" fmla="*/ 7628844 h 7919265"/>
              <a:gd name="connsiteX43" fmla="*/ 5457259 w 5861642"/>
              <a:gd name="connsiteY43" fmla="*/ 7712341 h 7919265"/>
              <a:gd name="connsiteX44" fmla="*/ 5443236 w 5861642"/>
              <a:gd name="connsiteY44" fmla="*/ 7838503 h 7919265"/>
              <a:gd name="connsiteX45" fmla="*/ 5447010 w 5861642"/>
              <a:gd name="connsiteY45" fmla="*/ 7862553 h 7919265"/>
              <a:gd name="connsiteX46" fmla="*/ 5432854 w 5861642"/>
              <a:gd name="connsiteY46" fmla="*/ 7919237 h 7919265"/>
              <a:gd name="connsiteX47" fmla="*/ 397307 w 5861642"/>
              <a:gd name="connsiteY47" fmla="*/ 7606085 h 7919265"/>
              <a:gd name="connsiteX48" fmla="*/ 0 w 5861642"/>
              <a:gd name="connsiteY48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510197 w 5861642"/>
              <a:gd name="connsiteY33" fmla="*/ 6670719 h 7919265"/>
              <a:gd name="connsiteX34" fmla="*/ 5499832 w 5861642"/>
              <a:gd name="connsiteY34" fmla="*/ 6770108 h 7919265"/>
              <a:gd name="connsiteX35" fmla="*/ 5498316 w 5861642"/>
              <a:gd name="connsiteY35" fmla="*/ 6781200 h 7919265"/>
              <a:gd name="connsiteX36" fmla="*/ 5497062 w 5861642"/>
              <a:gd name="connsiteY36" fmla="*/ 6802542 h 7919265"/>
              <a:gd name="connsiteX37" fmla="*/ 5499947 w 5861642"/>
              <a:gd name="connsiteY37" fmla="*/ 6820932 h 7919265"/>
              <a:gd name="connsiteX38" fmla="*/ 5494409 w 5861642"/>
              <a:gd name="connsiteY38" fmla="*/ 6847760 h 7919265"/>
              <a:gd name="connsiteX39" fmla="*/ 5486503 w 5861642"/>
              <a:gd name="connsiteY39" fmla="*/ 6982763 h 7919265"/>
              <a:gd name="connsiteX40" fmla="*/ 5452061 w 5861642"/>
              <a:gd name="connsiteY40" fmla="*/ 7583356 h 7919265"/>
              <a:gd name="connsiteX41" fmla="*/ 5458843 w 5861642"/>
              <a:gd name="connsiteY41" fmla="*/ 7628844 h 7919265"/>
              <a:gd name="connsiteX42" fmla="*/ 5457259 w 5861642"/>
              <a:gd name="connsiteY42" fmla="*/ 7712341 h 7919265"/>
              <a:gd name="connsiteX43" fmla="*/ 5443236 w 5861642"/>
              <a:gd name="connsiteY43" fmla="*/ 7838503 h 7919265"/>
              <a:gd name="connsiteX44" fmla="*/ 5447010 w 5861642"/>
              <a:gd name="connsiteY44" fmla="*/ 7862553 h 7919265"/>
              <a:gd name="connsiteX45" fmla="*/ 5432854 w 5861642"/>
              <a:gd name="connsiteY45" fmla="*/ 7919237 h 7919265"/>
              <a:gd name="connsiteX46" fmla="*/ 397307 w 5861642"/>
              <a:gd name="connsiteY46" fmla="*/ 7606085 h 7919265"/>
              <a:gd name="connsiteX47" fmla="*/ 0 w 5861642"/>
              <a:gd name="connsiteY47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499832 w 5861642"/>
              <a:gd name="connsiteY33" fmla="*/ 6770108 h 7919265"/>
              <a:gd name="connsiteX34" fmla="*/ 5498316 w 5861642"/>
              <a:gd name="connsiteY34" fmla="*/ 6781200 h 7919265"/>
              <a:gd name="connsiteX35" fmla="*/ 5497062 w 5861642"/>
              <a:gd name="connsiteY35" fmla="*/ 6802542 h 7919265"/>
              <a:gd name="connsiteX36" fmla="*/ 5499947 w 5861642"/>
              <a:gd name="connsiteY36" fmla="*/ 6820932 h 7919265"/>
              <a:gd name="connsiteX37" fmla="*/ 5494409 w 5861642"/>
              <a:gd name="connsiteY37" fmla="*/ 6847760 h 7919265"/>
              <a:gd name="connsiteX38" fmla="*/ 5486503 w 5861642"/>
              <a:gd name="connsiteY38" fmla="*/ 6982763 h 7919265"/>
              <a:gd name="connsiteX39" fmla="*/ 5452061 w 5861642"/>
              <a:gd name="connsiteY39" fmla="*/ 7583356 h 7919265"/>
              <a:gd name="connsiteX40" fmla="*/ 5458843 w 5861642"/>
              <a:gd name="connsiteY40" fmla="*/ 7628844 h 7919265"/>
              <a:gd name="connsiteX41" fmla="*/ 5457259 w 5861642"/>
              <a:gd name="connsiteY41" fmla="*/ 7712341 h 7919265"/>
              <a:gd name="connsiteX42" fmla="*/ 5443236 w 5861642"/>
              <a:gd name="connsiteY42" fmla="*/ 7838503 h 7919265"/>
              <a:gd name="connsiteX43" fmla="*/ 5447010 w 5861642"/>
              <a:gd name="connsiteY43" fmla="*/ 7862553 h 7919265"/>
              <a:gd name="connsiteX44" fmla="*/ 5432854 w 5861642"/>
              <a:gd name="connsiteY44" fmla="*/ 7919237 h 7919265"/>
              <a:gd name="connsiteX45" fmla="*/ 397307 w 5861642"/>
              <a:gd name="connsiteY45" fmla="*/ 7606085 h 7919265"/>
              <a:gd name="connsiteX46" fmla="*/ 0 w 5861642"/>
              <a:gd name="connsiteY46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09530 w 5861642"/>
              <a:gd name="connsiteY9" fmla="*/ 1196200 h 7919265"/>
              <a:gd name="connsiteX10" fmla="*/ 5812189 w 5861642"/>
              <a:gd name="connsiteY10" fmla="*/ 1197315 h 7919265"/>
              <a:gd name="connsiteX11" fmla="*/ 5817462 w 5861642"/>
              <a:gd name="connsiteY11" fmla="*/ 1242155 h 7919265"/>
              <a:gd name="connsiteX12" fmla="*/ 5811320 w 5861642"/>
              <a:gd name="connsiteY12" fmla="*/ 1364256 h 7919265"/>
              <a:gd name="connsiteX13" fmla="*/ 5811185 w 5861642"/>
              <a:gd name="connsiteY13" fmla="*/ 1436500 h 7919265"/>
              <a:gd name="connsiteX14" fmla="*/ 5816694 w 5861642"/>
              <a:gd name="connsiteY14" fmla="*/ 1462669 h 7919265"/>
              <a:gd name="connsiteX15" fmla="*/ 5818070 w 5861642"/>
              <a:gd name="connsiteY15" fmla="*/ 1637067 h 7919265"/>
              <a:gd name="connsiteX16" fmla="*/ 5811245 w 5861642"/>
              <a:gd name="connsiteY16" fmla="*/ 1696270 h 7919265"/>
              <a:gd name="connsiteX17" fmla="*/ 5795186 w 5861642"/>
              <a:gd name="connsiteY17" fmla="*/ 1818360 h 7919265"/>
              <a:gd name="connsiteX18" fmla="*/ 5796218 w 5861642"/>
              <a:gd name="connsiteY18" fmla="*/ 1911947 h 7919265"/>
              <a:gd name="connsiteX19" fmla="*/ 5789969 w 5861642"/>
              <a:gd name="connsiteY19" fmla="*/ 1925528 h 7919265"/>
              <a:gd name="connsiteX20" fmla="*/ 5771499 w 5861642"/>
              <a:gd name="connsiteY20" fmla="*/ 2014848 h 7919265"/>
              <a:gd name="connsiteX21" fmla="*/ 5767709 w 5861642"/>
              <a:gd name="connsiteY21" fmla="*/ 2045563 h 7919265"/>
              <a:gd name="connsiteX22" fmla="*/ 5767187 w 5861642"/>
              <a:gd name="connsiteY22" fmla="*/ 2054308 h 7919265"/>
              <a:gd name="connsiteX23" fmla="*/ 5769380 w 5861642"/>
              <a:gd name="connsiteY23" fmla="*/ 2060299 h 7919265"/>
              <a:gd name="connsiteX24" fmla="*/ 5756593 w 5861642"/>
              <a:gd name="connsiteY24" fmla="*/ 2237821 h 7919265"/>
              <a:gd name="connsiteX25" fmla="*/ 5759252 w 5861642"/>
              <a:gd name="connsiteY25" fmla="*/ 2238936 h 7919265"/>
              <a:gd name="connsiteX26" fmla="*/ 5764525 w 5861642"/>
              <a:gd name="connsiteY26" fmla="*/ 2283776 h 7919265"/>
              <a:gd name="connsiteX27" fmla="*/ 5758382 w 5861642"/>
              <a:gd name="connsiteY27" fmla="*/ 2405877 h 7919265"/>
              <a:gd name="connsiteX28" fmla="*/ 5758248 w 5861642"/>
              <a:gd name="connsiteY28" fmla="*/ 2478121 h 7919265"/>
              <a:gd name="connsiteX29" fmla="*/ 5763756 w 5861642"/>
              <a:gd name="connsiteY29" fmla="*/ 2504290 h 7919265"/>
              <a:gd name="connsiteX30" fmla="*/ 5765133 w 5861642"/>
              <a:gd name="connsiteY30" fmla="*/ 2678688 h 7919265"/>
              <a:gd name="connsiteX31" fmla="*/ 5758308 w 5861642"/>
              <a:gd name="connsiteY31" fmla="*/ 2737891 h 7919265"/>
              <a:gd name="connsiteX32" fmla="*/ 5499832 w 5861642"/>
              <a:gd name="connsiteY32" fmla="*/ 6770108 h 7919265"/>
              <a:gd name="connsiteX33" fmla="*/ 5498316 w 5861642"/>
              <a:gd name="connsiteY33" fmla="*/ 6781200 h 7919265"/>
              <a:gd name="connsiteX34" fmla="*/ 5497062 w 5861642"/>
              <a:gd name="connsiteY34" fmla="*/ 6802542 h 7919265"/>
              <a:gd name="connsiteX35" fmla="*/ 5499947 w 5861642"/>
              <a:gd name="connsiteY35" fmla="*/ 6820932 h 7919265"/>
              <a:gd name="connsiteX36" fmla="*/ 5494409 w 5861642"/>
              <a:gd name="connsiteY36" fmla="*/ 6847760 h 7919265"/>
              <a:gd name="connsiteX37" fmla="*/ 5486503 w 5861642"/>
              <a:gd name="connsiteY37" fmla="*/ 6982763 h 7919265"/>
              <a:gd name="connsiteX38" fmla="*/ 5452061 w 5861642"/>
              <a:gd name="connsiteY38" fmla="*/ 7583356 h 7919265"/>
              <a:gd name="connsiteX39" fmla="*/ 5458843 w 5861642"/>
              <a:gd name="connsiteY39" fmla="*/ 7628844 h 7919265"/>
              <a:gd name="connsiteX40" fmla="*/ 5457259 w 5861642"/>
              <a:gd name="connsiteY40" fmla="*/ 7712341 h 7919265"/>
              <a:gd name="connsiteX41" fmla="*/ 5443236 w 5861642"/>
              <a:gd name="connsiteY41" fmla="*/ 7838503 h 7919265"/>
              <a:gd name="connsiteX42" fmla="*/ 5447010 w 5861642"/>
              <a:gd name="connsiteY42" fmla="*/ 7862553 h 7919265"/>
              <a:gd name="connsiteX43" fmla="*/ 5432854 w 5861642"/>
              <a:gd name="connsiteY43" fmla="*/ 7919237 h 7919265"/>
              <a:gd name="connsiteX44" fmla="*/ 397307 w 5861642"/>
              <a:gd name="connsiteY44" fmla="*/ 7606085 h 7919265"/>
              <a:gd name="connsiteX45" fmla="*/ 0 w 5861642"/>
              <a:gd name="connsiteY45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09530 w 5861642"/>
              <a:gd name="connsiteY8" fmla="*/ 1196200 h 7919265"/>
              <a:gd name="connsiteX9" fmla="*/ 5812189 w 5861642"/>
              <a:gd name="connsiteY9" fmla="*/ 1197315 h 7919265"/>
              <a:gd name="connsiteX10" fmla="*/ 5817462 w 5861642"/>
              <a:gd name="connsiteY10" fmla="*/ 1242155 h 7919265"/>
              <a:gd name="connsiteX11" fmla="*/ 5811320 w 5861642"/>
              <a:gd name="connsiteY11" fmla="*/ 1364256 h 7919265"/>
              <a:gd name="connsiteX12" fmla="*/ 5811185 w 5861642"/>
              <a:gd name="connsiteY12" fmla="*/ 1436500 h 7919265"/>
              <a:gd name="connsiteX13" fmla="*/ 5816694 w 5861642"/>
              <a:gd name="connsiteY13" fmla="*/ 1462669 h 7919265"/>
              <a:gd name="connsiteX14" fmla="*/ 5818070 w 5861642"/>
              <a:gd name="connsiteY14" fmla="*/ 1637067 h 7919265"/>
              <a:gd name="connsiteX15" fmla="*/ 5811245 w 5861642"/>
              <a:gd name="connsiteY15" fmla="*/ 1696270 h 7919265"/>
              <a:gd name="connsiteX16" fmla="*/ 5795186 w 5861642"/>
              <a:gd name="connsiteY16" fmla="*/ 1818360 h 7919265"/>
              <a:gd name="connsiteX17" fmla="*/ 5796218 w 5861642"/>
              <a:gd name="connsiteY17" fmla="*/ 1911947 h 7919265"/>
              <a:gd name="connsiteX18" fmla="*/ 5789969 w 5861642"/>
              <a:gd name="connsiteY18" fmla="*/ 1925528 h 7919265"/>
              <a:gd name="connsiteX19" fmla="*/ 5771499 w 5861642"/>
              <a:gd name="connsiteY19" fmla="*/ 2014848 h 7919265"/>
              <a:gd name="connsiteX20" fmla="*/ 5767709 w 5861642"/>
              <a:gd name="connsiteY20" fmla="*/ 2045563 h 7919265"/>
              <a:gd name="connsiteX21" fmla="*/ 5767187 w 5861642"/>
              <a:gd name="connsiteY21" fmla="*/ 2054308 h 7919265"/>
              <a:gd name="connsiteX22" fmla="*/ 5769380 w 5861642"/>
              <a:gd name="connsiteY22" fmla="*/ 2060299 h 7919265"/>
              <a:gd name="connsiteX23" fmla="*/ 5756593 w 5861642"/>
              <a:gd name="connsiteY23" fmla="*/ 2237821 h 7919265"/>
              <a:gd name="connsiteX24" fmla="*/ 5759252 w 5861642"/>
              <a:gd name="connsiteY24" fmla="*/ 2238936 h 7919265"/>
              <a:gd name="connsiteX25" fmla="*/ 5764525 w 5861642"/>
              <a:gd name="connsiteY25" fmla="*/ 2283776 h 7919265"/>
              <a:gd name="connsiteX26" fmla="*/ 5758382 w 5861642"/>
              <a:gd name="connsiteY26" fmla="*/ 2405877 h 7919265"/>
              <a:gd name="connsiteX27" fmla="*/ 5758248 w 5861642"/>
              <a:gd name="connsiteY27" fmla="*/ 2478121 h 7919265"/>
              <a:gd name="connsiteX28" fmla="*/ 5763756 w 5861642"/>
              <a:gd name="connsiteY28" fmla="*/ 2504290 h 7919265"/>
              <a:gd name="connsiteX29" fmla="*/ 5765133 w 5861642"/>
              <a:gd name="connsiteY29" fmla="*/ 2678688 h 7919265"/>
              <a:gd name="connsiteX30" fmla="*/ 5758308 w 5861642"/>
              <a:gd name="connsiteY30" fmla="*/ 2737891 h 7919265"/>
              <a:gd name="connsiteX31" fmla="*/ 5499832 w 5861642"/>
              <a:gd name="connsiteY31" fmla="*/ 6770108 h 7919265"/>
              <a:gd name="connsiteX32" fmla="*/ 5498316 w 5861642"/>
              <a:gd name="connsiteY32" fmla="*/ 6781200 h 7919265"/>
              <a:gd name="connsiteX33" fmla="*/ 5497062 w 5861642"/>
              <a:gd name="connsiteY33" fmla="*/ 6802542 h 7919265"/>
              <a:gd name="connsiteX34" fmla="*/ 5499947 w 5861642"/>
              <a:gd name="connsiteY34" fmla="*/ 6820932 h 7919265"/>
              <a:gd name="connsiteX35" fmla="*/ 5494409 w 5861642"/>
              <a:gd name="connsiteY35" fmla="*/ 6847760 h 7919265"/>
              <a:gd name="connsiteX36" fmla="*/ 5486503 w 5861642"/>
              <a:gd name="connsiteY36" fmla="*/ 6982763 h 7919265"/>
              <a:gd name="connsiteX37" fmla="*/ 5452061 w 5861642"/>
              <a:gd name="connsiteY37" fmla="*/ 7583356 h 7919265"/>
              <a:gd name="connsiteX38" fmla="*/ 5458843 w 5861642"/>
              <a:gd name="connsiteY38" fmla="*/ 7628844 h 7919265"/>
              <a:gd name="connsiteX39" fmla="*/ 5457259 w 5861642"/>
              <a:gd name="connsiteY39" fmla="*/ 7712341 h 7919265"/>
              <a:gd name="connsiteX40" fmla="*/ 5443236 w 5861642"/>
              <a:gd name="connsiteY40" fmla="*/ 7838503 h 7919265"/>
              <a:gd name="connsiteX41" fmla="*/ 5447010 w 5861642"/>
              <a:gd name="connsiteY41" fmla="*/ 7862553 h 7919265"/>
              <a:gd name="connsiteX42" fmla="*/ 5432854 w 5861642"/>
              <a:gd name="connsiteY42" fmla="*/ 7919237 h 7919265"/>
              <a:gd name="connsiteX43" fmla="*/ 397307 w 5861642"/>
              <a:gd name="connsiteY43" fmla="*/ 7606085 h 7919265"/>
              <a:gd name="connsiteX44" fmla="*/ 0 w 5861642"/>
              <a:gd name="connsiteY44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09530 w 5861642"/>
              <a:gd name="connsiteY7" fmla="*/ 1196200 h 7919265"/>
              <a:gd name="connsiteX8" fmla="*/ 5812189 w 5861642"/>
              <a:gd name="connsiteY8" fmla="*/ 1197315 h 7919265"/>
              <a:gd name="connsiteX9" fmla="*/ 5817462 w 5861642"/>
              <a:gd name="connsiteY9" fmla="*/ 1242155 h 7919265"/>
              <a:gd name="connsiteX10" fmla="*/ 5811320 w 5861642"/>
              <a:gd name="connsiteY10" fmla="*/ 1364256 h 7919265"/>
              <a:gd name="connsiteX11" fmla="*/ 5811185 w 5861642"/>
              <a:gd name="connsiteY11" fmla="*/ 1436500 h 7919265"/>
              <a:gd name="connsiteX12" fmla="*/ 5816694 w 5861642"/>
              <a:gd name="connsiteY12" fmla="*/ 1462669 h 7919265"/>
              <a:gd name="connsiteX13" fmla="*/ 5818070 w 5861642"/>
              <a:gd name="connsiteY13" fmla="*/ 1637067 h 7919265"/>
              <a:gd name="connsiteX14" fmla="*/ 5811245 w 5861642"/>
              <a:gd name="connsiteY14" fmla="*/ 1696270 h 7919265"/>
              <a:gd name="connsiteX15" fmla="*/ 5795186 w 5861642"/>
              <a:gd name="connsiteY15" fmla="*/ 1818360 h 7919265"/>
              <a:gd name="connsiteX16" fmla="*/ 5796218 w 5861642"/>
              <a:gd name="connsiteY16" fmla="*/ 1911947 h 7919265"/>
              <a:gd name="connsiteX17" fmla="*/ 5789969 w 5861642"/>
              <a:gd name="connsiteY17" fmla="*/ 1925528 h 7919265"/>
              <a:gd name="connsiteX18" fmla="*/ 5771499 w 5861642"/>
              <a:gd name="connsiteY18" fmla="*/ 2014848 h 7919265"/>
              <a:gd name="connsiteX19" fmla="*/ 5767709 w 5861642"/>
              <a:gd name="connsiteY19" fmla="*/ 2045563 h 7919265"/>
              <a:gd name="connsiteX20" fmla="*/ 5767187 w 5861642"/>
              <a:gd name="connsiteY20" fmla="*/ 2054308 h 7919265"/>
              <a:gd name="connsiteX21" fmla="*/ 5769380 w 5861642"/>
              <a:gd name="connsiteY21" fmla="*/ 2060299 h 7919265"/>
              <a:gd name="connsiteX22" fmla="*/ 5756593 w 5861642"/>
              <a:gd name="connsiteY22" fmla="*/ 2237821 h 7919265"/>
              <a:gd name="connsiteX23" fmla="*/ 5759252 w 5861642"/>
              <a:gd name="connsiteY23" fmla="*/ 2238936 h 7919265"/>
              <a:gd name="connsiteX24" fmla="*/ 5764525 w 5861642"/>
              <a:gd name="connsiteY24" fmla="*/ 2283776 h 7919265"/>
              <a:gd name="connsiteX25" fmla="*/ 5758382 w 5861642"/>
              <a:gd name="connsiteY25" fmla="*/ 2405877 h 7919265"/>
              <a:gd name="connsiteX26" fmla="*/ 5758248 w 5861642"/>
              <a:gd name="connsiteY26" fmla="*/ 2478121 h 7919265"/>
              <a:gd name="connsiteX27" fmla="*/ 5763756 w 5861642"/>
              <a:gd name="connsiteY27" fmla="*/ 2504290 h 7919265"/>
              <a:gd name="connsiteX28" fmla="*/ 5765133 w 5861642"/>
              <a:gd name="connsiteY28" fmla="*/ 2678688 h 7919265"/>
              <a:gd name="connsiteX29" fmla="*/ 5758308 w 5861642"/>
              <a:gd name="connsiteY29" fmla="*/ 2737891 h 7919265"/>
              <a:gd name="connsiteX30" fmla="*/ 5499832 w 5861642"/>
              <a:gd name="connsiteY30" fmla="*/ 6770108 h 7919265"/>
              <a:gd name="connsiteX31" fmla="*/ 5498316 w 5861642"/>
              <a:gd name="connsiteY31" fmla="*/ 6781200 h 7919265"/>
              <a:gd name="connsiteX32" fmla="*/ 5497062 w 5861642"/>
              <a:gd name="connsiteY32" fmla="*/ 6802542 h 7919265"/>
              <a:gd name="connsiteX33" fmla="*/ 5499947 w 5861642"/>
              <a:gd name="connsiteY33" fmla="*/ 6820932 h 7919265"/>
              <a:gd name="connsiteX34" fmla="*/ 5494409 w 5861642"/>
              <a:gd name="connsiteY34" fmla="*/ 6847760 h 7919265"/>
              <a:gd name="connsiteX35" fmla="*/ 5486503 w 5861642"/>
              <a:gd name="connsiteY35" fmla="*/ 6982763 h 7919265"/>
              <a:gd name="connsiteX36" fmla="*/ 5452061 w 5861642"/>
              <a:gd name="connsiteY36" fmla="*/ 7583356 h 7919265"/>
              <a:gd name="connsiteX37" fmla="*/ 5458843 w 5861642"/>
              <a:gd name="connsiteY37" fmla="*/ 7628844 h 7919265"/>
              <a:gd name="connsiteX38" fmla="*/ 5457259 w 5861642"/>
              <a:gd name="connsiteY38" fmla="*/ 7712341 h 7919265"/>
              <a:gd name="connsiteX39" fmla="*/ 5443236 w 5861642"/>
              <a:gd name="connsiteY39" fmla="*/ 7838503 h 7919265"/>
              <a:gd name="connsiteX40" fmla="*/ 5447010 w 5861642"/>
              <a:gd name="connsiteY40" fmla="*/ 7862553 h 7919265"/>
              <a:gd name="connsiteX41" fmla="*/ 5432854 w 5861642"/>
              <a:gd name="connsiteY41" fmla="*/ 7919237 h 7919265"/>
              <a:gd name="connsiteX42" fmla="*/ 397307 w 5861642"/>
              <a:gd name="connsiteY42" fmla="*/ 7606085 h 7919265"/>
              <a:gd name="connsiteX43" fmla="*/ 0 w 5861642"/>
              <a:gd name="connsiteY43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63756 w 5861642"/>
              <a:gd name="connsiteY26" fmla="*/ 2504290 h 7919265"/>
              <a:gd name="connsiteX27" fmla="*/ 5765133 w 5861642"/>
              <a:gd name="connsiteY27" fmla="*/ 2678688 h 7919265"/>
              <a:gd name="connsiteX28" fmla="*/ 5758308 w 5861642"/>
              <a:gd name="connsiteY28" fmla="*/ 2737891 h 7919265"/>
              <a:gd name="connsiteX29" fmla="*/ 5499832 w 5861642"/>
              <a:gd name="connsiteY29" fmla="*/ 6770108 h 7919265"/>
              <a:gd name="connsiteX30" fmla="*/ 5498316 w 5861642"/>
              <a:gd name="connsiteY30" fmla="*/ 6781200 h 7919265"/>
              <a:gd name="connsiteX31" fmla="*/ 5497062 w 5861642"/>
              <a:gd name="connsiteY31" fmla="*/ 6802542 h 7919265"/>
              <a:gd name="connsiteX32" fmla="*/ 5499947 w 5861642"/>
              <a:gd name="connsiteY32" fmla="*/ 6820932 h 7919265"/>
              <a:gd name="connsiteX33" fmla="*/ 5494409 w 5861642"/>
              <a:gd name="connsiteY33" fmla="*/ 6847760 h 7919265"/>
              <a:gd name="connsiteX34" fmla="*/ 5486503 w 5861642"/>
              <a:gd name="connsiteY34" fmla="*/ 6982763 h 7919265"/>
              <a:gd name="connsiteX35" fmla="*/ 5452061 w 5861642"/>
              <a:gd name="connsiteY35" fmla="*/ 7583356 h 7919265"/>
              <a:gd name="connsiteX36" fmla="*/ 5458843 w 5861642"/>
              <a:gd name="connsiteY36" fmla="*/ 7628844 h 7919265"/>
              <a:gd name="connsiteX37" fmla="*/ 5457259 w 5861642"/>
              <a:gd name="connsiteY37" fmla="*/ 7712341 h 7919265"/>
              <a:gd name="connsiteX38" fmla="*/ 5443236 w 5861642"/>
              <a:gd name="connsiteY38" fmla="*/ 7838503 h 7919265"/>
              <a:gd name="connsiteX39" fmla="*/ 5447010 w 5861642"/>
              <a:gd name="connsiteY39" fmla="*/ 7862553 h 7919265"/>
              <a:gd name="connsiteX40" fmla="*/ 5432854 w 5861642"/>
              <a:gd name="connsiteY40" fmla="*/ 7919237 h 7919265"/>
              <a:gd name="connsiteX41" fmla="*/ 397307 w 5861642"/>
              <a:gd name="connsiteY41" fmla="*/ 7606085 h 7919265"/>
              <a:gd name="connsiteX42" fmla="*/ 0 w 5861642"/>
              <a:gd name="connsiteY42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63756 w 5861642"/>
              <a:gd name="connsiteY26" fmla="*/ 2504290 h 7919265"/>
              <a:gd name="connsiteX27" fmla="*/ 5765133 w 5861642"/>
              <a:gd name="connsiteY27" fmla="*/ 2678688 h 7919265"/>
              <a:gd name="connsiteX28" fmla="*/ 5499832 w 5861642"/>
              <a:gd name="connsiteY28" fmla="*/ 6770108 h 7919265"/>
              <a:gd name="connsiteX29" fmla="*/ 5498316 w 5861642"/>
              <a:gd name="connsiteY29" fmla="*/ 6781200 h 7919265"/>
              <a:gd name="connsiteX30" fmla="*/ 5497062 w 5861642"/>
              <a:gd name="connsiteY30" fmla="*/ 6802542 h 7919265"/>
              <a:gd name="connsiteX31" fmla="*/ 5499947 w 5861642"/>
              <a:gd name="connsiteY31" fmla="*/ 6820932 h 7919265"/>
              <a:gd name="connsiteX32" fmla="*/ 5494409 w 5861642"/>
              <a:gd name="connsiteY32" fmla="*/ 6847760 h 7919265"/>
              <a:gd name="connsiteX33" fmla="*/ 5486503 w 5861642"/>
              <a:gd name="connsiteY33" fmla="*/ 6982763 h 7919265"/>
              <a:gd name="connsiteX34" fmla="*/ 5452061 w 5861642"/>
              <a:gd name="connsiteY34" fmla="*/ 7583356 h 7919265"/>
              <a:gd name="connsiteX35" fmla="*/ 5458843 w 5861642"/>
              <a:gd name="connsiteY35" fmla="*/ 7628844 h 7919265"/>
              <a:gd name="connsiteX36" fmla="*/ 5457259 w 5861642"/>
              <a:gd name="connsiteY36" fmla="*/ 7712341 h 7919265"/>
              <a:gd name="connsiteX37" fmla="*/ 5443236 w 5861642"/>
              <a:gd name="connsiteY37" fmla="*/ 7838503 h 7919265"/>
              <a:gd name="connsiteX38" fmla="*/ 5447010 w 5861642"/>
              <a:gd name="connsiteY38" fmla="*/ 7862553 h 7919265"/>
              <a:gd name="connsiteX39" fmla="*/ 5432854 w 5861642"/>
              <a:gd name="connsiteY39" fmla="*/ 7919237 h 7919265"/>
              <a:gd name="connsiteX40" fmla="*/ 397307 w 5861642"/>
              <a:gd name="connsiteY40" fmla="*/ 7606085 h 7919265"/>
              <a:gd name="connsiteX41" fmla="*/ 0 w 5861642"/>
              <a:gd name="connsiteY41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63756 w 5861642"/>
              <a:gd name="connsiteY26" fmla="*/ 2504290 h 7919265"/>
              <a:gd name="connsiteX27" fmla="*/ 5499832 w 5861642"/>
              <a:gd name="connsiteY27" fmla="*/ 6770108 h 7919265"/>
              <a:gd name="connsiteX28" fmla="*/ 5498316 w 5861642"/>
              <a:gd name="connsiteY28" fmla="*/ 6781200 h 7919265"/>
              <a:gd name="connsiteX29" fmla="*/ 5497062 w 5861642"/>
              <a:gd name="connsiteY29" fmla="*/ 6802542 h 7919265"/>
              <a:gd name="connsiteX30" fmla="*/ 5499947 w 5861642"/>
              <a:gd name="connsiteY30" fmla="*/ 6820932 h 7919265"/>
              <a:gd name="connsiteX31" fmla="*/ 5494409 w 5861642"/>
              <a:gd name="connsiteY31" fmla="*/ 6847760 h 7919265"/>
              <a:gd name="connsiteX32" fmla="*/ 5486503 w 5861642"/>
              <a:gd name="connsiteY32" fmla="*/ 6982763 h 7919265"/>
              <a:gd name="connsiteX33" fmla="*/ 5452061 w 5861642"/>
              <a:gd name="connsiteY33" fmla="*/ 7583356 h 7919265"/>
              <a:gd name="connsiteX34" fmla="*/ 5458843 w 5861642"/>
              <a:gd name="connsiteY34" fmla="*/ 7628844 h 7919265"/>
              <a:gd name="connsiteX35" fmla="*/ 5457259 w 5861642"/>
              <a:gd name="connsiteY35" fmla="*/ 7712341 h 7919265"/>
              <a:gd name="connsiteX36" fmla="*/ 5443236 w 5861642"/>
              <a:gd name="connsiteY36" fmla="*/ 7838503 h 7919265"/>
              <a:gd name="connsiteX37" fmla="*/ 5447010 w 5861642"/>
              <a:gd name="connsiteY37" fmla="*/ 7862553 h 7919265"/>
              <a:gd name="connsiteX38" fmla="*/ 5432854 w 5861642"/>
              <a:gd name="connsiteY38" fmla="*/ 7919237 h 7919265"/>
              <a:gd name="connsiteX39" fmla="*/ 397307 w 5861642"/>
              <a:gd name="connsiteY39" fmla="*/ 7606085 h 7919265"/>
              <a:gd name="connsiteX40" fmla="*/ 0 w 5861642"/>
              <a:gd name="connsiteY40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98316 w 5861642"/>
              <a:gd name="connsiteY28" fmla="*/ 6781200 h 7919265"/>
              <a:gd name="connsiteX29" fmla="*/ 5497062 w 5861642"/>
              <a:gd name="connsiteY29" fmla="*/ 6802542 h 7919265"/>
              <a:gd name="connsiteX30" fmla="*/ 5499947 w 5861642"/>
              <a:gd name="connsiteY30" fmla="*/ 6820932 h 7919265"/>
              <a:gd name="connsiteX31" fmla="*/ 5494409 w 5861642"/>
              <a:gd name="connsiteY31" fmla="*/ 6847760 h 7919265"/>
              <a:gd name="connsiteX32" fmla="*/ 5486503 w 5861642"/>
              <a:gd name="connsiteY32" fmla="*/ 6982763 h 7919265"/>
              <a:gd name="connsiteX33" fmla="*/ 5452061 w 5861642"/>
              <a:gd name="connsiteY33" fmla="*/ 7583356 h 7919265"/>
              <a:gd name="connsiteX34" fmla="*/ 5458843 w 5861642"/>
              <a:gd name="connsiteY34" fmla="*/ 7628844 h 7919265"/>
              <a:gd name="connsiteX35" fmla="*/ 5457259 w 5861642"/>
              <a:gd name="connsiteY35" fmla="*/ 7712341 h 7919265"/>
              <a:gd name="connsiteX36" fmla="*/ 5443236 w 5861642"/>
              <a:gd name="connsiteY36" fmla="*/ 7838503 h 7919265"/>
              <a:gd name="connsiteX37" fmla="*/ 5447010 w 5861642"/>
              <a:gd name="connsiteY37" fmla="*/ 7862553 h 7919265"/>
              <a:gd name="connsiteX38" fmla="*/ 5432854 w 5861642"/>
              <a:gd name="connsiteY38" fmla="*/ 7919237 h 7919265"/>
              <a:gd name="connsiteX39" fmla="*/ 397307 w 5861642"/>
              <a:gd name="connsiteY39" fmla="*/ 7606085 h 7919265"/>
              <a:gd name="connsiteX40" fmla="*/ 0 w 5861642"/>
              <a:gd name="connsiteY40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97062 w 5861642"/>
              <a:gd name="connsiteY28" fmla="*/ 6802542 h 7919265"/>
              <a:gd name="connsiteX29" fmla="*/ 5499947 w 5861642"/>
              <a:gd name="connsiteY29" fmla="*/ 6820932 h 7919265"/>
              <a:gd name="connsiteX30" fmla="*/ 5494409 w 5861642"/>
              <a:gd name="connsiteY30" fmla="*/ 6847760 h 7919265"/>
              <a:gd name="connsiteX31" fmla="*/ 5486503 w 5861642"/>
              <a:gd name="connsiteY31" fmla="*/ 6982763 h 7919265"/>
              <a:gd name="connsiteX32" fmla="*/ 5452061 w 5861642"/>
              <a:gd name="connsiteY32" fmla="*/ 7583356 h 7919265"/>
              <a:gd name="connsiteX33" fmla="*/ 5458843 w 5861642"/>
              <a:gd name="connsiteY33" fmla="*/ 7628844 h 7919265"/>
              <a:gd name="connsiteX34" fmla="*/ 5457259 w 5861642"/>
              <a:gd name="connsiteY34" fmla="*/ 7712341 h 7919265"/>
              <a:gd name="connsiteX35" fmla="*/ 5443236 w 5861642"/>
              <a:gd name="connsiteY35" fmla="*/ 7838503 h 7919265"/>
              <a:gd name="connsiteX36" fmla="*/ 5447010 w 5861642"/>
              <a:gd name="connsiteY36" fmla="*/ 7862553 h 7919265"/>
              <a:gd name="connsiteX37" fmla="*/ 5432854 w 5861642"/>
              <a:gd name="connsiteY37" fmla="*/ 7919237 h 7919265"/>
              <a:gd name="connsiteX38" fmla="*/ 397307 w 5861642"/>
              <a:gd name="connsiteY38" fmla="*/ 7606085 h 7919265"/>
              <a:gd name="connsiteX39" fmla="*/ 0 w 5861642"/>
              <a:gd name="connsiteY39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97062 w 5861642"/>
              <a:gd name="connsiteY28" fmla="*/ 6802542 h 7919265"/>
              <a:gd name="connsiteX29" fmla="*/ 5499947 w 5861642"/>
              <a:gd name="connsiteY29" fmla="*/ 6820932 h 7919265"/>
              <a:gd name="connsiteX30" fmla="*/ 5486503 w 5861642"/>
              <a:gd name="connsiteY30" fmla="*/ 6982763 h 7919265"/>
              <a:gd name="connsiteX31" fmla="*/ 5452061 w 5861642"/>
              <a:gd name="connsiteY31" fmla="*/ 7583356 h 7919265"/>
              <a:gd name="connsiteX32" fmla="*/ 5458843 w 5861642"/>
              <a:gd name="connsiteY32" fmla="*/ 7628844 h 7919265"/>
              <a:gd name="connsiteX33" fmla="*/ 5457259 w 5861642"/>
              <a:gd name="connsiteY33" fmla="*/ 7712341 h 7919265"/>
              <a:gd name="connsiteX34" fmla="*/ 5443236 w 5861642"/>
              <a:gd name="connsiteY34" fmla="*/ 7838503 h 7919265"/>
              <a:gd name="connsiteX35" fmla="*/ 5447010 w 5861642"/>
              <a:gd name="connsiteY35" fmla="*/ 7862553 h 7919265"/>
              <a:gd name="connsiteX36" fmla="*/ 5432854 w 5861642"/>
              <a:gd name="connsiteY36" fmla="*/ 7919237 h 7919265"/>
              <a:gd name="connsiteX37" fmla="*/ 397307 w 5861642"/>
              <a:gd name="connsiteY37" fmla="*/ 7606085 h 7919265"/>
              <a:gd name="connsiteX38" fmla="*/ 0 w 5861642"/>
              <a:gd name="connsiteY38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97062 w 5861642"/>
              <a:gd name="connsiteY28" fmla="*/ 6802542 h 7919265"/>
              <a:gd name="connsiteX29" fmla="*/ 5486503 w 5861642"/>
              <a:gd name="connsiteY29" fmla="*/ 6982763 h 7919265"/>
              <a:gd name="connsiteX30" fmla="*/ 5452061 w 5861642"/>
              <a:gd name="connsiteY30" fmla="*/ 7583356 h 7919265"/>
              <a:gd name="connsiteX31" fmla="*/ 5458843 w 5861642"/>
              <a:gd name="connsiteY31" fmla="*/ 7628844 h 7919265"/>
              <a:gd name="connsiteX32" fmla="*/ 5457259 w 5861642"/>
              <a:gd name="connsiteY32" fmla="*/ 7712341 h 7919265"/>
              <a:gd name="connsiteX33" fmla="*/ 5443236 w 5861642"/>
              <a:gd name="connsiteY33" fmla="*/ 7838503 h 7919265"/>
              <a:gd name="connsiteX34" fmla="*/ 5447010 w 5861642"/>
              <a:gd name="connsiteY34" fmla="*/ 7862553 h 7919265"/>
              <a:gd name="connsiteX35" fmla="*/ 5432854 w 5861642"/>
              <a:gd name="connsiteY35" fmla="*/ 7919237 h 7919265"/>
              <a:gd name="connsiteX36" fmla="*/ 397307 w 5861642"/>
              <a:gd name="connsiteY36" fmla="*/ 7606085 h 7919265"/>
              <a:gd name="connsiteX37" fmla="*/ 0 w 5861642"/>
              <a:gd name="connsiteY37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86503 w 5861642"/>
              <a:gd name="connsiteY28" fmla="*/ 6982763 h 7919265"/>
              <a:gd name="connsiteX29" fmla="*/ 5452061 w 5861642"/>
              <a:gd name="connsiteY29" fmla="*/ 7583356 h 7919265"/>
              <a:gd name="connsiteX30" fmla="*/ 5458843 w 5861642"/>
              <a:gd name="connsiteY30" fmla="*/ 7628844 h 7919265"/>
              <a:gd name="connsiteX31" fmla="*/ 5457259 w 5861642"/>
              <a:gd name="connsiteY31" fmla="*/ 7712341 h 7919265"/>
              <a:gd name="connsiteX32" fmla="*/ 5443236 w 5861642"/>
              <a:gd name="connsiteY32" fmla="*/ 7838503 h 7919265"/>
              <a:gd name="connsiteX33" fmla="*/ 5447010 w 5861642"/>
              <a:gd name="connsiteY33" fmla="*/ 7862553 h 7919265"/>
              <a:gd name="connsiteX34" fmla="*/ 5432854 w 5861642"/>
              <a:gd name="connsiteY34" fmla="*/ 7919237 h 7919265"/>
              <a:gd name="connsiteX35" fmla="*/ 397307 w 5861642"/>
              <a:gd name="connsiteY35" fmla="*/ 7606085 h 7919265"/>
              <a:gd name="connsiteX36" fmla="*/ 0 w 5861642"/>
              <a:gd name="connsiteY36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86503 w 5861642"/>
              <a:gd name="connsiteY27" fmla="*/ 6982763 h 7919265"/>
              <a:gd name="connsiteX28" fmla="*/ 5452061 w 5861642"/>
              <a:gd name="connsiteY28" fmla="*/ 7583356 h 7919265"/>
              <a:gd name="connsiteX29" fmla="*/ 5458843 w 5861642"/>
              <a:gd name="connsiteY29" fmla="*/ 7628844 h 7919265"/>
              <a:gd name="connsiteX30" fmla="*/ 5457259 w 5861642"/>
              <a:gd name="connsiteY30" fmla="*/ 7712341 h 7919265"/>
              <a:gd name="connsiteX31" fmla="*/ 5443236 w 5861642"/>
              <a:gd name="connsiteY31" fmla="*/ 7838503 h 7919265"/>
              <a:gd name="connsiteX32" fmla="*/ 5447010 w 5861642"/>
              <a:gd name="connsiteY32" fmla="*/ 7862553 h 7919265"/>
              <a:gd name="connsiteX33" fmla="*/ 5432854 w 5861642"/>
              <a:gd name="connsiteY33" fmla="*/ 7919237 h 7919265"/>
              <a:gd name="connsiteX34" fmla="*/ 397307 w 5861642"/>
              <a:gd name="connsiteY34" fmla="*/ 7606085 h 7919265"/>
              <a:gd name="connsiteX35" fmla="*/ 0 w 5861642"/>
              <a:gd name="connsiteY35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52061 w 5861642"/>
              <a:gd name="connsiteY27" fmla="*/ 7583356 h 7919265"/>
              <a:gd name="connsiteX28" fmla="*/ 5458843 w 5861642"/>
              <a:gd name="connsiteY28" fmla="*/ 7628844 h 7919265"/>
              <a:gd name="connsiteX29" fmla="*/ 5457259 w 5861642"/>
              <a:gd name="connsiteY29" fmla="*/ 7712341 h 7919265"/>
              <a:gd name="connsiteX30" fmla="*/ 5443236 w 5861642"/>
              <a:gd name="connsiteY30" fmla="*/ 7838503 h 7919265"/>
              <a:gd name="connsiteX31" fmla="*/ 5447010 w 5861642"/>
              <a:gd name="connsiteY31" fmla="*/ 7862553 h 7919265"/>
              <a:gd name="connsiteX32" fmla="*/ 5432854 w 5861642"/>
              <a:gd name="connsiteY32" fmla="*/ 7919237 h 7919265"/>
              <a:gd name="connsiteX33" fmla="*/ 397307 w 5861642"/>
              <a:gd name="connsiteY33" fmla="*/ 7606085 h 7919265"/>
              <a:gd name="connsiteX34" fmla="*/ 0 w 5861642"/>
              <a:gd name="connsiteY34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69713 w 5861642"/>
              <a:gd name="connsiteY26" fmla="*/ 2504276 h 7919265"/>
              <a:gd name="connsiteX27" fmla="*/ 5452061 w 5861642"/>
              <a:gd name="connsiteY27" fmla="*/ 7583356 h 7919265"/>
              <a:gd name="connsiteX28" fmla="*/ 5458843 w 5861642"/>
              <a:gd name="connsiteY28" fmla="*/ 7628844 h 7919265"/>
              <a:gd name="connsiteX29" fmla="*/ 5457259 w 5861642"/>
              <a:gd name="connsiteY29" fmla="*/ 7712341 h 7919265"/>
              <a:gd name="connsiteX30" fmla="*/ 5443236 w 5861642"/>
              <a:gd name="connsiteY30" fmla="*/ 7838503 h 7919265"/>
              <a:gd name="connsiteX31" fmla="*/ 5447010 w 5861642"/>
              <a:gd name="connsiteY31" fmla="*/ 7862553 h 7919265"/>
              <a:gd name="connsiteX32" fmla="*/ 5432854 w 5861642"/>
              <a:gd name="connsiteY32" fmla="*/ 7919237 h 7919265"/>
              <a:gd name="connsiteX33" fmla="*/ 397307 w 5861642"/>
              <a:gd name="connsiteY33" fmla="*/ 7606085 h 7919265"/>
              <a:gd name="connsiteX34" fmla="*/ 0 w 5861642"/>
              <a:gd name="connsiteY34" fmla="*/ 7584901 h 7919265"/>
              <a:gd name="connsiteX0" fmla="*/ 0 w 5861705"/>
              <a:gd name="connsiteY0" fmla="*/ 7558086 h 7919265"/>
              <a:gd name="connsiteX1" fmla="*/ 422635 w 5861705"/>
              <a:gd name="connsiteY1" fmla="*/ 0 h 7919265"/>
              <a:gd name="connsiteX2" fmla="*/ 4284892 w 5861705"/>
              <a:gd name="connsiteY2" fmla="*/ 212657 h 7919265"/>
              <a:gd name="connsiteX3" fmla="*/ 5823717 w 5861705"/>
              <a:gd name="connsiteY3" fmla="*/ 306262 h 7919265"/>
              <a:gd name="connsiteX4" fmla="*/ 5861705 w 5861705"/>
              <a:gd name="connsiteY4" fmla="*/ 317988 h 7919265"/>
              <a:gd name="connsiteX5" fmla="*/ 5856220 w 5861705"/>
              <a:gd name="connsiteY5" fmla="*/ 378751 h 7919265"/>
              <a:gd name="connsiteX6" fmla="*/ 5809593 w 5861705"/>
              <a:gd name="connsiteY6" fmla="*/ 1196200 h 7919265"/>
              <a:gd name="connsiteX7" fmla="*/ 5812252 w 5861705"/>
              <a:gd name="connsiteY7" fmla="*/ 1197315 h 7919265"/>
              <a:gd name="connsiteX8" fmla="*/ 5817525 w 5861705"/>
              <a:gd name="connsiteY8" fmla="*/ 1242155 h 7919265"/>
              <a:gd name="connsiteX9" fmla="*/ 5811383 w 5861705"/>
              <a:gd name="connsiteY9" fmla="*/ 1364256 h 7919265"/>
              <a:gd name="connsiteX10" fmla="*/ 5811248 w 5861705"/>
              <a:gd name="connsiteY10" fmla="*/ 1436500 h 7919265"/>
              <a:gd name="connsiteX11" fmla="*/ 5816757 w 5861705"/>
              <a:gd name="connsiteY11" fmla="*/ 1462669 h 7919265"/>
              <a:gd name="connsiteX12" fmla="*/ 5818133 w 5861705"/>
              <a:gd name="connsiteY12" fmla="*/ 1637067 h 7919265"/>
              <a:gd name="connsiteX13" fmla="*/ 5811308 w 5861705"/>
              <a:gd name="connsiteY13" fmla="*/ 1696270 h 7919265"/>
              <a:gd name="connsiteX14" fmla="*/ 5795249 w 5861705"/>
              <a:gd name="connsiteY14" fmla="*/ 1818360 h 7919265"/>
              <a:gd name="connsiteX15" fmla="*/ 5796281 w 5861705"/>
              <a:gd name="connsiteY15" fmla="*/ 1911947 h 7919265"/>
              <a:gd name="connsiteX16" fmla="*/ 5790032 w 5861705"/>
              <a:gd name="connsiteY16" fmla="*/ 1925528 h 7919265"/>
              <a:gd name="connsiteX17" fmla="*/ 5771562 w 5861705"/>
              <a:gd name="connsiteY17" fmla="*/ 2014848 h 7919265"/>
              <a:gd name="connsiteX18" fmla="*/ 5767772 w 5861705"/>
              <a:gd name="connsiteY18" fmla="*/ 2045563 h 7919265"/>
              <a:gd name="connsiteX19" fmla="*/ 5767250 w 5861705"/>
              <a:gd name="connsiteY19" fmla="*/ 2054308 h 7919265"/>
              <a:gd name="connsiteX20" fmla="*/ 5769443 w 5861705"/>
              <a:gd name="connsiteY20" fmla="*/ 2060299 h 7919265"/>
              <a:gd name="connsiteX21" fmla="*/ 5756656 w 5861705"/>
              <a:gd name="connsiteY21" fmla="*/ 2237821 h 7919265"/>
              <a:gd name="connsiteX22" fmla="*/ 5759315 w 5861705"/>
              <a:gd name="connsiteY22" fmla="*/ 2238936 h 7919265"/>
              <a:gd name="connsiteX23" fmla="*/ 5764588 w 5861705"/>
              <a:gd name="connsiteY23" fmla="*/ 2283776 h 7919265"/>
              <a:gd name="connsiteX24" fmla="*/ 5758445 w 5861705"/>
              <a:gd name="connsiteY24" fmla="*/ 2405877 h 7919265"/>
              <a:gd name="connsiteX25" fmla="*/ 5758311 w 5861705"/>
              <a:gd name="connsiteY25" fmla="*/ 2478121 h 7919265"/>
              <a:gd name="connsiteX26" fmla="*/ 5769776 w 5861705"/>
              <a:gd name="connsiteY26" fmla="*/ 2504276 h 7919265"/>
              <a:gd name="connsiteX27" fmla="*/ 5452124 w 5861705"/>
              <a:gd name="connsiteY27" fmla="*/ 7583356 h 7919265"/>
              <a:gd name="connsiteX28" fmla="*/ 5458906 w 5861705"/>
              <a:gd name="connsiteY28" fmla="*/ 7628844 h 7919265"/>
              <a:gd name="connsiteX29" fmla="*/ 5457322 w 5861705"/>
              <a:gd name="connsiteY29" fmla="*/ 7712341 h 7919265"/>
              <a:gd name="connsiteX30" fmla="*/ 5443299 w 5861705"/>
              <a:gd name="connsiteY30" fmla="*/ 7838503 h 7919265"/>
              <a:gd name="connsiteX31" fmla="*/ 5447073 w 5861705"/>
              <a:gd name="connsiteY31" fmla="*/ 7862553 h 7919265"/>
              <a:gd name="connsiteX32" fmla="*/ 5432917 w 5861705"/>
              <a:gd name="connsiteY32" fmla="*/ 7919237 h 7919265"/>
              <a:gd name="connsiteX33" fmla="*/ 397370 w 5861705"/>
              <a:gd name="connsiteY33" fmla="*/ 7606085 h 7919265"/>
              <a:gd name="connsiteX34" fmla="*/ 0 w 5861705"/>
              <a:gd name="connsiteY34" fmla="*/ 7558086 h 7919265"/>
              <a:gd name="connsiteX0" fmla="*/ 0 w 5861705"/>
              <a:gd name="connsiteY0" fmla="*/ 7558086 h 8240783"/>
              <a:gd name="connsiteX1" fmla="*/ 422635 w 5861705"/>
              <a:gd name="connsiteY1" fmla="*/ 0 h 8240783"/>
              <a:gd name="connsiteX2" fmla="*/ 4284892 w 5861705"/>
              <a:gd name="connsiteY2" fmla="*/ 212657 h 8240783"/>
              <a:gd name="connsiteX3" fmla="*/ 5823717 w 5861705"/>
              <a:gd name="connsiteY3" fmla="*/ 306262 h 8240783"/>
              <a:gd name="connsiteX4" fmla="*/ 5861705 w 5861705"/>
              <a:gd name="connsiteY4" fmla="*/ 317988 h 8240783"/>
              <a:gd name="connsiteX5" fmla="*/ 5856220 w 5861705"/>
              <a:gd name="connsiteY5" fmla="*/ 378751 h 8240783"/>
              <a:gd name="connsiteX6" fmla="*/ 5809593 w 5861705"/>
              <a:gd name="connsiteY6" fmla="*/ 1196200 h 8240783"/>
              <a:gd name="connsiteX7" fmla="*/ 5812252 w 5861705"/>
              <a:gd name="connsiteY7" fmla="*/ 1197315 h 8240783"/>
              <a:gd name="connsiteX8" fmla="*/ 5817525 w 5861705"/>
              <a:gd name="connsiteY8" fmla="*/ 1242155 h 8240783"/>
              <a:gd name="connsiteX9" fmla="*/ 5811383 w 5861705"/>
              <a:gd name="connsiteY9" fmla="*/ 1364256 h 8240783"/>
              <a:gd name="connsiteX10" fmla="*/ 5811248 w 5861705"/>
              <a:gd name="connsiteY10" fmla="*/ 1436500 h 8240783"/>
              <a:gd name="connsiteX11" fmla="*/ 5816757 w 5861705"/>
              <a:gd name="connsiteY11" fmla="*/ 1462669 h 8240783"/>
              <a:gd name="connsiteX12" fmla="*/ 5818133 w 5861705"/>
              <a:gd name="connsiteY12" fmla="*/ 1637067 h 8240783"/>
              <a:gd name="connsiteX13" fmla="*/ 5811308 w 5861705"/>
              <a:gd name="connsiteY13" fmla="*/ 1696270 h 8240783"/>
              <a:gd name="connsiteX14" fmla="*/ 5795249 w 5861705"/>
              <a:gd name="connsiteY14" fmla="*/ 1818360 h 8240783"/>
              <a:gd name="connsiteX15" fmla="*/ 5796281 w 5861705"/>
              <a:gd name="connsiteY15" fmla="*/ 1911947 h 8240783"/>
              <a:gd name="connsiteX16" fmla="*/ 5790032 w 5861705"/>
              <a:gd name="connsiteY16" fmla="*/ 1925528 h 8240783"/>
              <a:gd name="connsiteX17" fmla="*/ 5771562 w 5861705"/>
              <a:gd name="connsiteY17" fmla="*/ 2014848 h 8240783"/>
              <a:gd name="connsiteX18" fmla="*/ 5767772 w 5861705"/>
              <a:gd name="connsiteY18" fmla="*/ 2045563 h 8240783"/>
              <a:gd name="connsiteX19" fmla="*/ 5767250 w 5861705"/>
              <a:gd name="connsiteY19" fmla="*/ 2054308 h 8240783"/>
              <a:gd name="connsiteX20" fmla="*/ 5769443 w 5861705"/>
              <a:gd name="connsiteY20" fmla="*/ 2060299 h 8240783"/>
              <a:gd name="connsiteX21" fmla="*/ 5756656 w 5861705"/>
              <a:gd name="connsiteY21" fmla="*/ 2237821 h 8240783"/>
              <a:gd name="connsiteX22" fmla="*/ 5759315 w 5861705"/>
              <a:gd name="connsiteY22" fmla="*/ 2238936 h 8240783"/>
              <a:gd name="connsiteX23" fmla="*/ 5764588 w 5861705"/>
              <a:gd name="connsiteY23" fmla="*/ 2283776 h 8240783"/>
              <a:gd name="connsiteX24" fmla="*/ 5758445 w 5861705"/>
              <a:gd name="connsiteY24" fmla="*/ 2405877 h 8240783"/>
              <a:gd name="connsiteX25" fmla="*/ 5758311 w 5861705"/>
              <a:gd name="connsiteY25" fmla="*/ 2478121 h 8240783"/>
              <a:gd name="connsiteX26" fmla="*/ 5769776 w 5861705"/>
              <a:gd name="connsiteY26" fmla="*/ 2504276 h 8240783"/>
              <a:gd name="connsiteX27" fmla="*/ 5452124 w 5861705"/>
              <a:gd name="connsiteY27" fmla="*/ 7583356 h 8240783"/>
              <a:gd name="connsiteX28" fmla="*/ 5458906 w 5861705"/>
              <a:gd name="connsiteY28" fmla="*/ 7628844 h 8240783"/>
              <a:gd name="connsiteX29" fmla="*/ 5457322 w 5861705"/>
              <a:gd name="connsiteY29" fmla="*/ 7712341 h 8240783"/>
              <a:gd name="connsiteX30" fmla="*/ 5443299 w 5861705"/>
              <a:gd name="connsiteY30" fmla="*/ 7838503 h 8240783"/>
              <a:gd name="connsiteX31" fmla="*/ 5447073 w 5861705"/>
              <a:gd name="connsiteY31" fmla="*/ 7862553 h 8240783"/>
              <a:gd name="connsiteX32" fmla="*/ 5432917 w 5861705"/>
              <a:gd name="connsiteY32" fmla="*/ 7919237 h 8240783"/>
              <a:gd name="connsiteX33" fmla="*/ 0 w 5861705"/>
              <a:gd name="connsiteY33" fmla="*/ 7558086 h 8240783"/>
              <a:gd name="connsiteX0" fmla="*/ 0 w 5861705"/>
              <a:gd name="connsiteY0" fmla="*/ 7558086 h 7919237"/>
              <a:gd name="connsiteX1" fmla="*/ 422635 w 5861705"/>
              <a:gd name="connsiteY1" fmla="*/ 0 h 7919237"/>
              <a:gd name="connsiteX2" fmla="*/ 4284892 w 5861705"/>
              <a:gd name="connsiteY2" fmla="*/ 212657 h 7919237"/>
              <a:gd name="connsiteX3" fmla="*/ 5823717 w 5861705"/>
              <a:gd name="connsiteY3" fmla="*/ 306262 h 7919237"/>
              <a:gd name="connsiteX4" fmla="*/ 5861705 w 5861705"/>
              <a:gd name="connsiteY4" fmla="*/ 317988 h 7919237"/>
              <a:gd name="connsiteX5" fmla="*/ 5856220 w 5861705"/>
              <a:gd name="connsiteY5" fmla="*/ 378751 h 7919237"/>
              <a:gd name="connsiteX6" fmla="*/ 5809593 w 5861705"/>
              <a:gd name="connsiteY6" fmla="*/ 1196200 h 7919237"/>
              <a:gd name="connsiteX7" fmla="*/ 5812252 w 5861705"/>
              <a:gd name="connsiteY7" fmla="*/ 1197315 h 7919237"/>
              <a:gd name="connsiteX8" fmla="*/ 5817525 w 5861705"/>
              <a:gd name="connsiteY8" fmla="*/ 1242155 h 7919237"/>
              <a:gd name="connsiteX9" fmla="*/ 5811383 w 5861705"/>
              <a:gd name="connsiteY9" fmla="*/ 1364256 h 7919237"/>
              <a:gd name="connsiteX10" fmla="*/ 5811248 w 5861705"/>
              <a:gd name="connsiteY10" fmla="*/ 1436500 h 7919237"/>
              <a:gd name="connsiteX11" fmla="*/ 5816757 w 5861705"/>
              <a:gd name="connsiteY11" fmla="*/ 1462669 h 7919237"/>
              <a:gd name="connsiteX12" fmla="*/ 5818133 w 5861705"/>
              <a:gd name="connsiteY12" fmla="*/ 1637067 h 7919237"/>
              <a:gd name="connsiteX13" fmla="*/ 5811308 w 5861705"/>
              <a:gd name="connsiteY13" fmla="*/ 1696270 h 7919237"/>
              <a:gd name="connsiteX14" fmla="*/ 5795249 w 5861705"/>
              <a:gd name="connsiteY14" fmla="*/ 1818360 h 7919237"/>
              <a:gd name="connsiteX15" fmla="*/ 5796281 w 5861705"/>
              <a:gd name="connsiteY15" fmla="*/ 1911947 h 7919237"/>
              <a:gd name="connsiteX16" fmla="*/ 5790032 w 5861705"/>
              <a:gd name="connsiteY16" fmla="*/ 1925528 h 7919237"/>
              <a:gd name="connsiteX17" fmla="*/ 5771562 w 5861705"/>
              <a:gd name="connsiteY17" fmla="*/ 2014848 h 7919237"/>
              <a:gd name="connsiteX18" fmla="*/ 5767772 w 5861705"/>
              <a:gd name="connsiteY18" fmla="*/ 2045563 h 7919237"/>
              <a:gd name="connsiteX19" fmla="*/ 5767250 w 5861705"/>
              <a:gd name="connsiteY19" fmla="*/ 2054308 h 7919237"/>
              <a:gd name="connsiteX20" fmla="*/ 5769443 w 5861705"/>
              <a:gd name="connsiteY20" fmla="*/ 2060299 h 7919237"/>
              <a:gd name="connsiteX21" fmla="*/ 5756656 w 5861705"/>
              <a:gd name="connsiteY21" fmla="*/ 2237821 h 7919237"/>
              <a:gd name="connsiteX22" fmla="*/ 5759315 w 5861705"/>
              <a:gd name="connsiteY22" fmla="*/ 2238936 h 7919237"/>
              <a:gd name="connsiteX23" fmla="*/ 5764588 w 5861705"/>
              <a:gd name="connsiteY23" fmla="*/ 2283776 h 7919237"/>
              <a:gd name="connsiteX24" fmla="*/ 5758445 w 5861705"/>
              <a:gd name="connsiteY24" fmla="*/ 2405877 h 7919237"/>
              <a:gd name="connsiteX25" fmla="*/ 5758311 w 5861705"/>
              <a:gd name="connsiteY25" fmla="*/ 2478121 h 7919237"/>
              <a:gd name="connsiteX26" fmla="*/ 5769776 w 5861705"/>
              <a:gd name="connsiteY26" fmla="*/ 2504276 h 7919237"/>
              <a:gd name="connsiteX27" fmla="*/ 5452124 w 5861705"/>
              <a:gd name="connsiteY27" fmla="*/ 7583356 h 7919237"/>
              <a:gd name="connsiteX28" fmla="*/ 5458906 w 5861705"/>
              <a:gd name="connsiteY28" fmla="*/ 7628844 h 7919237"/>
              <a:gd name="connsiteX29" fmla="*/ 5457322 w 5861705"/>
              <a:gd name="connsiteY29" fmla="*/ 7712341 h 7919237"/>
              <a:gd name="connsiteX30" fmla="*/ 5443299 w 5861705"/>
              <a:gd name="connsiteY30" fmla="*/ 7838503 h 7919237"/>
              <a:gd name="connsiteX31" fmla="*/ 5447073 w 5861705"/>
              <a:gd name="connsiteY31" fmla="*/ 7862553 h 7919237"/>
              <a:gd name="connsiteX32" fmla="*/ 5432917 w 5861705"/>
              <a:gd name="connsiteY32" fmla="*/ 7919237 h 7919237"/>
              <a:gd name="connsiteX33" fmla="*/ 0 w 5861705"/>
              <a:gd name="connsiteY33" fmla="*/ 7558086 h 7919237"/>
              <a:gd name="connsiteX0" fmla="*/ 0 w 5861705"/>
              <a:gd name="connsiteY0" fmla="*/ 7558086 h 7919237"/>
              <a:gd name="connsiteX1" fmla="*/ 422635 w 5861705"/>
              <a:gd name="connsiteY1" fmla="*/ 0 h 7919237"/>
              <a:gd name="connsiteX2" fmla="*/ 4284892 w 5861705"/>
              <a:gd name="connsiteY2" fmla="*/ 212657 h 7919237"/>
              <a:gd name="connsiteX3" fmla="*/ 5823717 w 5861705"/>
              <a:gd name="connsiteY3" fmla="*/ 306262 h 7919237"/>
              <a:gd name="connsiteX4" fmla="*/ 5861705 w 5861705"/>
              <a:gd name="connsiteY4" fmla="*/ 317988 h 7919237"/>
              <a:gd name="connsiteX5" fmla="*/ 5856220 w 5861705"/>
              <a:gd name="connsiteY5" fmla="*/ 378751 h 7919237"/>
              <a:gd name="connsiteX6" fmla="*/ 5809593 w 5861705"/>
              <a:gd name="connsiteY6" fmla="*/ 1196200 h 7919237"/>
              <a:gd name="connsiteX7" fmla="*/ 5812252 w 5861705"/>
              <a:gd name="connsiteY7" fmla="*/ 1197315 h 7919237"/>
              <a:gd name="connsiteX8" fmla="*/ 5817525 w 5861705"/>
              <a:gd name="connsiteY8" fmla="*/ 1242155 h 7919237"/>
              <a:gd name="connsiteX9" fmla="*/ 5811383 w 5861705"/>
              <a:gd name="connsiteY9" fmla="*/ 1364256 h 7919237"/>
              <a:gd name="connsiteX10" fmla="*/ 5811248 w 5861705"/>
              <a:gd name="connsiteY10" fmla="*/ 1436500 h 7919237"/>
              <a:gd name="connsiteX11" fmla="*/ 5816757 w 5861705"/>
              <a:gd name="connsiteY11" fmla="*/ 1462669 h 7919237"/>
              <a:gd name="connsiteX12" fmla="*/ 5818133 w 5861705"/>
              <a:gd name="connsiteY12" fmla="*/ 1637067 h 7919237"/>
              <a:gd name="connsiteX13" fmla="*/ 5811308 w 5861705"/>
              <a:gd name="connsiteY13" fmla="*/ 1696270 h 7919237"/>
              <a:gd name="connsiteX14" fmla="*/ 5795249 w 5861705"/>
              <a:gd name="connsiteY14" fmla="*/ 1818360 h 7919237"/>
              <a:gd name="connsiteX15" fmla="*/ 5796281 w 5861705"/>
              <a:gd name="connsiteY15" fmla="*/ 1911947 h 7919237"/>
              <a:gd name="connsiteX16" fmla="*/ 5790032 w 5861705"/>
              <a:gd name="connsiteY16" fmla="*/ 1925528 h 7919237"/>
              <a:gd name="connsiteX17" fmla="*/ 5771562 w 5861705"/>
              <a:gd name="connsiteY17" fmla="*/ 2014848 h 7919237"/>
              <a:gd name="connsiteX18" fmla="*/ 5767772 w 5861705"/>
              <a:gd name="connsiteY18" fmla="*/ 2045563 h 7919237"/>
              <a:gd name="connsiteX19" fmla="*/ 5767250 w 5861705"/>
              <a:gd name="connsiteY19" fmla="*/ 2054308 h 7919237"/>
              <a:gd name="connsiteX20" fmla="*/ 5769443 w 5861705"/>
              <a:gd name="connsiteY20" fmla="*/ 2060299 h 7919237"/>
              <a:gd name="connsiteX21" fmla="*/ 5756656 w 5861705"/>
              <a:gd name="connsiteY21" fmla="*/ 2237821 h 7919237"/>
              <a:gd name="connsiteX22" fmla="*/ 5759315 w 5861705"/>
              <a:gd name="connsiteY22" fmla="*/ 2238936 h 7919237"/>
              <a:gd name="connsiteX23" fmla="*/ 5764588 w 5861705"/>
              <a:gd name="connsiteY23" fmla="*/ 2283776 h 7919237"/>
              <a:gd name="connsiteX24" fmla="*/ 5758445 w 5861705"/>
              <a:gd name="connsiteY24" fmla="*/ 2405877 h 7919237"/>
              <a:gd name="connsiteX25" fmla="*/ 5758311 w 5861705"/>
              <a:gd name="connsiteY25" fmla="*/ 2478121 h 7919237"/>
              <a:gd name="connsiteX26" fmla="*/ 5769776 w 5861705"/>
              <a:gd name="connsiteY26" fmla="*/ 2504276 h 7919237"/>
              <a:gd name="connsiteX27" fmla="*/ 5452124 w 5861705"/>
              <a:gd name="connsiteY27" fmla="*/ 7583356 h 7919237"/>
              <a:gd name="connsiteX28" fmla="*/ 5458906 w 5861705"/>
              <a:gd name="connsiteY28" fmla="*/ 7628844 h 7919237"/>
              <a:gd name="connsiteX29" fmla="*/ 5457322 w 5861705"/>
              <a:gd name="connsiteY29" fmla="*/ 7712341 h 7919237"/>
              <a:gd name="connsiteX30" fmla="*/ 5443299 w 5861705"/>
              <a:gd name="connsiteY30" fmla="*/ 7838503 h 7919237"/>
              <a:gd name="connsiteX31" fmla="*/ 5447073 w 5861705"/>
              <a:gd name="connsiteY31" fmla="*/ 7862553 h 7919237"/>
              <a:gd name="connsiteX32" fmla="*/ 5432917 w 5861705"/>
              <a:gd name="connsiteY32" fmla="*/ 7919237 h 7919237"/>
              <a:gd name="connsiteX33" fmla="*/ 0 w 5861705"/>
              <a:gd name="connsiteY33" fmla="*/ 7558086 h 7919237"/>
              <a:gd name="connsiteX0" fmla="*/ 0 w 5861705"/>
              <a:gd name="connsiteY0" fmla="*/ 7558086 h 7876320"/>
              <a:gd name="connsiteX1" fmla="*/ 422635 w 5861705"/>
              <a:gd name="connsiteY1" fmla="*/ 0 h 7876320"/>
              <a:gd name="connsiteX2" fmla="*/ 4284892 w 5861705"/>
              <a:gd name="connsiteY2" fmla="*/ 212657 h 7876320"/>
              <a:gd name="connsiteX3" fmla="*/ 5823717 w 5861705"/>
              <a:gd name="connsiteY3" fmla="*/ 306262 h 7876320"/>
              <a:gd name="connsiteX4" fmla="*/ 5861705 w 5861705"/>
              <a:gd name="connsiteY4" fmla="*/ 317988 h 7876320"/>
              <a:gd name="connsiteX5" fmla="*/ 5856220 w 5861705"/>
              <a:gd name="connsiteY5" fmla="*/ 378751 h 7876320"/>
              <a:gd name="connsiteX6" fmla="*/ 5809593 w 5861705"/>
              <a:gd name="connsiteY6" fmla="*/ 1196200 h 7876320"/>
              <a:gd name="connsiteX7" fmla="*/ 5812252 w 5861705"/>
              <a:gd name="connsiteY7" fmla="*/ 1197315 h 7876320"/>
              <a:gd name="connsiteX8" fmla="*/ 5817525 w 5861705"/>
              <a:gd name="connsiteY8" fmla="*/ 1242155 h 7876320"/>
              <a:gd name="connsiteX9" fmla="*/ 5811383 w 5861705"/>
              <a:gd name="connsiteY9" fmla="*/ 1364256 h 7876320"/>
              <a:gd name="connsiteX10" fmla="*/ 5811248 w 5861705"/>
              <a:gd name="connsiteY10" fmla="*/ 1436500 h 7876320"/>
              <a:gd name="connsiteX11" fmla="*/ 5816757 w 5861705"/>
              <a:gd name="connsiteY11" fmla="*/ 1462669 h 7876320"/>
              <a:gd name="connsiteX12" fmla="*/ 5818133 w 5861705"/>
              <a:gd name="connsiteY12" fmla="*/ 1637067 h 7876320"/>
              <a:gd name="connsiteX13" fmla="*/ 5811308 w 5861705"/>
              <a:gd name="connsiteY13" fmla="*/ 1696270 h 7876320"/>
              <a:gd name="connsiteX14" fmla="*/ 5795249 w 5861705"/>
              <a:gd name="connsiteY14" fmla="*/ 1818360 h 7876320"/>
              <a:gd name="connsiteX15" fmla="*/ 5796281 w 5861705"/>
              <a:gd name="connsiteY15" fmla="*/ 1911947 h 7876320"/>
              <a:gd name="connsiteX16" fmla="*/ 5790032 w 5861705"/>
              <a:gd name="connsiteY16" fmla="*/ 1925528 h 7876320"/>
              <a:gd name="connsiteX17" fmla="*/ 5771562 w 5861705"/>
              <a:gd name="connsiteY17" fmla="*/ 2014848 h 7876320"/>
              <a:gd name="connsiteX18" fmla="*/ 5767772 w 5861705"/>
              <a:gd name="connsiteY18" fmla="*/ 2045563 h 7876320"/>
              <a:gd name="connsiteX19" fmla="*/ 5767250 w 5861705"/>
              <a:gd name="connsiteY19" fmla="*/ 2054308 h 7876320"/>
              <a:gd name="connsiteX20" fmla="*/ 5769443 w 5861705"/>
              <a:gd name="connsiteY20" fmla="*/ 2060299 h 7876320"/>
              <a:gd name="connsiteX21" fmla="*/ 5756656 w 5861705"/>
              <a:gd name="connsiteY21" fmla="*/ 2237821 h 7876320"/>
              <a:gd name="connsiteX22" fmla="*/ 5759315 w 5861705"/>
              <a:gd name="connsiteY22" fmla="*/ 2238936 h 7876320"/>
              <a:gd name="connsiteX23" fmla="*/ 5764588 w 5861705"/>
              <a:gd name="connsiteY23" fmla="*/ 2283776 h 7876320"/>
              <a:gd name="connsiteX24" fmla="*/ 5758445 w 5861705"/>
              <a:gd name="connsiteY24" fmla="*/ 2405877 h 7876320"/>
              <a:gd name="connsiteX25" fmla="*/ 5758311 w 5861705"/>
              <a:gd name="connsiteY25" fmla="*/ 2478121 h 7876320"/>
              <a:gd name="connsiteX26" fmla="*/ 5769776 w 5861705"/>
              <a:gd name="connsiteY26" fmla="*/ 2504276 h 7876320"/>
              <a:gd name="connsiteX27" fmla="*/ 5452124 w 5861705"/>
              <a:gd name="connsiteY27" fmla="*/ 7583356 h 7876320"/>
              <a:gd name="connsiteX28" fmla="*/ 5458906 w 5861705"/>
              <a:gd name="connsiteY28" fmla="*/ 7628844 h 7876320"/>
              <a:gd name="connsiteX29" fmla="*/ 5457322 w 5861705"/>
              <a:gd name="connsiteY29" fmla="*/ 7712341 h 7876320"/>
              <a:gd name="connsiteX30" fmla="*/ 5443299 w 5861705"/>
              <a:gd name="connsiteY30" fmla="*/ 7838503 h 7876320"/>
              <a:gd name="connsiteX31" fmla="*/ 5447073 w 5861705"/>
              <a:gd name="connsiteY31" fmla="*/ 7862553 h 7876320"/>
              <a:gd name="connsiteX32" fmla="*/ 5438179 w 5861705"/>
              <a:gd name="connsiteY32" fmla="*/ 7876320 h 7876320"/>
              <a:gd name="connsiteX33" fmla="*/ 0 w 5861705"/>
              <a:gd name="connsiteY33" fmla="*/ 7558086 h 7876320"/>
              <a:gd name="connsiteX0" fmla="*/ 0 w 5861705"/>
              <a:gd name="connsiteY0" fmla="*/ 7558086 h 7869426"/>
              <a:gd name="connsiteX1" fmla="*/ 422635 w 5861705"/>
              <a:gd name="connsiteY1" fmla="*/ 0 h 7869426"/>
              <a:gd name="connsiteX2" fmla="*/ 4284892 w 5861705"/>
              <a:gd name="connsiteY2" fmla="*/ 212657 h 7869426"/>
              <a:gd name="connsiteX3" fmla="*/ 5823717 w 5861705"/>
              <a:gd name="connsiteY3" fmla="*/ 306262 h 7869426"/>
              <a:gd name="connsiteX4" fmla="*/ 5861705 w 5861705"/>
              <a:gd name="connsiteY4" fmla="*/ 317988 h 7869426"/>
              <a:gd name="connsiteX5" fmla="*/ 5856220 w 5861705"/>
              <a:gd name="connsiteY5" fmla="*/ 378751 h 7869426"/>
              <a:gd name="connsiteX6" fmla="*/ 5809593 w 5861705"/>
              <a:gd name="connsiteY6" fmla="*/ 1196200 h 7869426"/>
              <a:gd name="connsiteX7" fmla="*/ 5812252 w 5861705"/>
              <a:gd name="connsiteY7" fmla="*/ 1197315 h 7869426"/>
              <a:gd name="connsiteX8" fmla="*/ 5817525 w 5861705"/>
              <a:gd name="connsiteY8" fmla="*/ 1242155 h 7869426"/>
              <a:gd name="connsiteX9" fmla="*/ 5811383 w 5861705"/>
              <a:gd name="connsiteY9" fmla="*/ 1364256 h 7869426"/>
              <a:gd name="connsiteX10" fmla="*/ 5811248 w 5861705"/>
              <a:gd name="connsiteY10" fmla="*/ 1436500 h 7869426"/>
              <a:gd name="connsiteX11" fmla="*/ 5816757 w 5861705"/>
              <a:gd name="connsiteY11" fmla="*/ 1462669 h 7869426"/>
              <a:gd name="connsiteX12" fmla="*/ 5818133 w 5861705"/>
              <a:gd name="connsiteY12" fmla="*/ 1637067 h 7869426"/>
              <a:gd name="connsiteX13" fmla="*/ 5811308 w 5861705"/>
              <a:gd name="connsiteY13" fmla="*/ 1696270 h 7869426"/>
              <a:gd name="connsiteX14" fmla="*/ 5795249 w 5861705"/>
              <a:gd name="connsiteY14" fmla="*/ 1818360 h 7869426"/>
              <a:gd name="connsiteX15" fmla="*/ 5796281 w 5861705"/>
              <a:gd name="connsiteY15" fmla="*/ 1911947 h 7869426"/>
              <a:gd name="connsiteX16" fmla="*/ 5790032 w 5861705"/>
              <a:gd name="connsiteY16" fmla="*/ 1925528 h 7869426"/>
              <a:gd name="connsiteX17" fmla="*/ 5771562 w 5861705"/>
              <a:gd name="connsiteY17" fmla="*/ 2014848 h 7869426"/>
              <a:gd name="connsiteX18" fmla="*/ 5767772 w 5861705"/>
              <a:gd name="connsiteY18" fmla="*/ 2045563 h 7869426"/>
              <a:gd name="connsiteX19" fmla="*/ 5767250 w 5861705"/>
              <a:gd name="connsiteY19" fmla="*/ 2054308 h 7869426"/>
              <a:gd name="connsiteX20" fmla="*/ 5769443 w 5861705"/>
              <a:gd name="connsiteY20" fmla="*/ 2060299 h 7869426"/>
              <a:gd name="connsiteX21" fmla="*/ 5756656 w 5861705"/>
              <a:gd name="connsiteY21" fmla="*/ 2237821 h 7869426"/>
              <a:gd name="connsiteX22" fmla="*/ 5759315 w 5861705"/>
              <a:gd name="connsiteY22" fmla="*/ 2238936 h 7869426"/>
              <a:gd name="connsiteX23" fmla="*/ 5764588 w 5861705"/>
              <a:gd name="connsiteY23" fmla="*/ 2283776 h 7869426"/>
              <a:gd name="connsiteX24" fmla="*/ 5758445 w 5861705"/>
              <a:gd name="connsiteY24" fmla="*/ 2405877 h 7869426"/>
              <a:gd name="connsiteX25" fmla="*/ 5758311 w 5861705"/>
              <a:gd name="connsiteY25" fmla="*/ 2478121 h 7869426"/>
              <a:gd name="connsiteX26" fmla="*/ 5769776 w 5861705"/>
              <a:gd name="connsiteY26" fmla="*/ 2504276 h 7869426"/>
              <a:gd name="connsiteX27" fmla="*/ 5452124 w 5861705"/>
              <a:gd name="connsiteY27" fmla="*/ 7583356 h 7869426"/>
              <a:gd name="connsiteX28" fmla="*/ 5458906 w 5861705"/>
              <a:gd name="connsiteY28" fmla="*/ 7628844 h 7869426"/>
              <a:gd name="connsiteX29" fmla="*/ 5457322 w 5861705"/>
              <a:gd name="connsiteY29" fmla="*/ 7712341 h 7869426"/>
              <a:gd name="connsiteX30" fmla="*/ 5443299 w 5861705"/>
              <a:gd name="connsiteY30" fmla="*/ 7838503 h 7869426"/>
              <a:gd name="connsiteX31" fmla="*/ 5447073 w 5861705"/>
              <a:gd name="connsiteY31" fmla="*/ 7862553 h 7869426"/>
              <a:gd name="connsiteX32" fmla="*/ 5389875 w 5861705"/>
              <a:gd name="connsiteY32" fmla="*/ 7860344 h 7869426"/>
              <a:gd name="connsiteX33" fmla="*/ 0 w 5861705"/>
              <a:gd name="connsiteY33" fmla="*/ 7558086 h 7869426"/>
              <a:gd name="connsiteX0" fmla="*/ 0 w 5861705"/>
              <a:gd name="connsiteY0" fmla="*/ 7558086 h 7868158"/>
              <a:gd name="connsiteX1" fmla="*/ 422635 w 5861705"/>
              <a:gd name="connsiteY1" fmla="*/ 0 h 7868158"/>
              <a:gd name="connsiteX2" fmla="*/ 4284892 w 5861705"/>
              <a:gd name="connsiteY2" fmla="*/ 212657 h 7868158"/>
              <a:gd name="connsiteX3" fmla="*/ 5823717 w 5861705"/>
              <a:gd name="connsiteY3" fmla="*/ 306262 h 7868158"/>
              <a:gd name="connsiteX4" fmla="*/ 5861705 w 5861705"/>
              <a:gd name="connsiteY4" fmla="*/ 317988 h 7868158"/>
              <a:gd name="connsiteX5" fmla="*/ 5856220 w 5861705"/>
              <a:gd name="connsiteY5" fmla="*/ 378751 h 7868158"/>
              <a:gd name="connsiteX6" fmla="*/ 5809593 w 5861705"/>
              <a:gd name="connsiteY6" fmla="*/ 1196200 h 7868158"/>
              <a:gd name="connsiteX7" fmla="*/ 5812252 w 5861705"/>
              <a:gd name="connsiteY7" fmla="*/ 1197315 h 7868158"/>
              <a:gd name="connsiteX8" fmla="*/ 5817525 w 5861705"/>
              <a:gd name="connsiteY8" fmla="*/ 1242155 h 7868158"/>
              <a:gd name="connsiteX9" fmla="*/ 5811383 w 5861705"/>
              <a:gd name="connsiteY9" fmla="*/ 1364256 h 7868158"/>
              <a:gd name="connsiteX10" fmla="*/ 5811248 w 5861705"/>
              <a:gd name="connsiteY10" fmla="*/ 1436500 h 7868158"/>
              <a:gd name="connsiteX11" fmla="*/ 5816757 w 5861705"/>
              <a:gd name="connsiteY11" fmla="*/ 1462669 h 7868158"/>
              <a:gd name="connsiteX12" fmla="*/ 5818133 w 5861705"/>
              <a:gd name="connsiteY12" fmla="*/ 1637067 h 7868158"/>
              <a:gd name="connsiteX13" fmla="*/ 5811308 w 5861705"/>
              <a:gd name="connsiteY13" fmla="*/ 1696270 h 7868158"/>
              <a:gd name="connsiteX14" fmla="*/ 5795249 w 5861705"/>
              <a:gd name="connsiteY14" fmla="*/ 1818360 h 7868158"/>
              <a:gd name="connsiteX15" fmla="*/ 5796281 w 5861705"/>
              <a:gd name="connsiteY15" fmla="*/ 1911947 h 7868158"/>
              <a:gd name="connsiteX16" fmla="*/ 5790032 w 5861705"/>
              <a:gd name="connsiteY16" fmla="*/ 1925528 h 7868158"/>
              <a:gd name="connsiteX17" fmla="*/ 5771562 w 5861705"/>
              <a:gd name="connsiteY17" fmla="*/ 2014848 h 7868158"/>
              <a:gd name="connsiteX18" fmla="*/ 5767772 w 5861705"/>
              <a:gd name="connsiteY18" fmla="*/ 2045563 h 7868158"/>
              <a:gd name="connsiteX19" fmla="*/ 5767250 w 5861705"/>
              <a:gd name="connsiteY19" fmla="*/ 2054308 h 7868158"/>
              <a:gd name="connsiteX20" fmla="*/ 5769443 w 5861705"/>
              <a:gd name="connsiteY20" fmla="*/ 2060299 h 7868158"/>
              <a:gd name="connsiteX21" fmla="*/ 5756656 w 5861705"/>
              <a:gd name="connsiteY21" fmla="*/ 2237821 h 7868158"/>
              <a:gd name="connsiteX22" fmla="*/ 5759315 w 5861705"/>
              <a:gd name="connsiteY22" fmla="*/ 2238936 h 7868158"/>
              <a:gd name="connsiteX23" fmla="*/ 5764588 w 5861705"/>
              <a:gd name="connsiteY23" fmla="*/ 2283776 h 7868158"/>
              <a:gd name="connsiteX24" fmla="*/ 5758445 w 5861705"/>
              <a:gd name="connsiteY24" fmla="*/ 2405877 h 7868158"/>
              <a:gd name="connsiteX25" fmla="*/ 5758311 w 5861705"/>
              <a:gd name="connsiteY25" fmla="*/ 2478121 h 7868158"/>
              <a:gd name="connsiteX26" fmla="*/ 5769776 w 5861705"/>
              <a:gd name="connsiteY26" fmla="*/ 2504276 h 7868158"/>
              <a:gd name="connsiteX27" fmla="*/ 5452124 w 5861705"/>
              <a:gd name="connsiteY27" fmla="*/ 7583356 h 7868158"/>
              <a:gd name="connsiteX28" fmla="*/ 5458906 w 5861705"/>
              <a:gd name="connsiteY28" fmla="*/ 7628844 h 7868158"/>
              <a:gd name="connsiteX29" fmla="*/ 5457322 w 5861705"/>
              <a:gd name="connsiteY29" fmla="*/ 7712341 h 7868158"/>
              <a:gd name="connsiteX30" fmla="*/ 5443299 w 5861705"/>
              <a:gd name="connsiteY30" fmla="*/ 7838503 h 7868158"/>
              <a:gd name="connsiteX31" fmla="*/ 5447073 w 5861705"/>
              <a:gd name="connsiteY31" fmla="*/ 7862553 h 7868158"/>
              <a:gd name="connsiteX32" fmla="*/ 5357659 w 5861705"/>
              <a:gd name="connsiteY32" fmla="*/ 7844331 h 7868158"/>
              <a:gd name="connsiteX33" fmla="*/ 0 w 5861705"/>
              <a:gd name="connsiteY33" fmla="*/ 7558086 h 7868158"/>
              <a:gd name="connsiteX0" fmla="*/ 0 w 5861705"/>
              <a:gd name="connsiteY0" fmla="*/ 7558086 h 7844331"/>
              <a:gd name="connsiteX1" fmla="*/ 422635 w 5861705"/>
              <a:gd name="connsiteY1" fmla="*/ 0 h 7844331"/>
              <a:gd name="connsiteX2" fmla="*/ 4284892 w 5861705"/>
              <a:gd name="connsiteY2" fmla="*/ 212657 h 7844331"/>
              <a:gd name="connsiteX3" fmla="*/ 5823717 w 5861705"/>
              <a:gd name="connsiteY3" fmla="*/ 306262 h 7844331"/>
              <a:gd name="connsiteX4" fmla="*/ 5861705 w 5861705"/>
              <a:gd name="connsiteY4" fmla="*/ 317988 h 7844331"/>
              <a:gd name="connsiteX5" fmla="*/ 5856220 w 5861705"/>
              <a:gd name="connsiteY5" fmla="*/ 378751 h 7844331"/>
              <a:gd name="connsiteX6" fmla="*/ 5809593 w 5861705"/>
              <a:gd name="connsiteY6" fmla="*/ 1196200 h 7844331"/>
              <a:gd name="connsiteX7" fmla="*/ 5812252 w 5861705"/>
              <a:gd name="connsiteY7" fmla="*/ 1197315 h 7844331"/>
              <a:gd name="connsiteX8" fmla="*/ 5817525 w 5861705"/>
              <a:gd name="connsiteY8" fmla="*/ 1242155 h 7844331"/>
              <a:gd name="connsiteX9" fmla="*/ 5811383 w 5861705"/>
              <a:gd name="connsiteY9" fmla="*/ 1364256 h 7844331"/>
              <a:gd name="connsiteX10" fmla="*/ 5811248 w 5861705"/>
              <a:gd name="connsiteY10" fmla="*/ 1436500 h 7844331"/>
              <a:gd name="connsiteX11" fmla="*/ 5816757 w 5861705"/>
              <a:gd name="connsiteY11" fmla="*/ 1462669 h 7844331"/>
              <a:gd name="connsiteX12" fmla="*/ 5818133 w 5861705"/>
              <a:gd name="connsiteY12" fmla="*/ 1637067 h 7844331"/>
              <a:gd name="connsiteX13" fmla="*/ 5811308 w 5861705"/>
              <a:gd name="connsiteY13" fmla="*/ 1696270 h 7844331"/>
              <a:gd name="connsiteX14" fmla="*/ 5795249 w 5861705"/>
              <a:gd name="connsiteY14" fmla="*/ 1818360 h 7844331"/>
              <a:gd name="connsiteX15" fmla="*/ 5796281 w 5861705"/>
              <a:gd name="connsiteY15" fmla="*/ 1911947 h 7844331"/>
              <a:gd name="connsiteX16" fmla="*/ 5790032 w 5861705"/>
              <a:gd name="connsiteY16" fmla="*/ 1925528 h 7844331"/>
              <a:gd name="connsiteX17" fmla="*/ 5771562 w 5861705"/>
              <a:gd name="connsiteY17" fmla="*/ 2014848 h 7844331"/>
              <a:gd name="connsiteX18" fmla="*/ 5767772 w 5861705"/>
              <a:gd name="connsiteY18" fmla="*/ 2045563 h 7844331"/>
              <a:gd name="connsiteX19" fmla="*/ 5767250 w 5861705"/>
              <a:gd name="connsiteY19" fmla="*/ 2054308 h 7844331"/>
              <a:gd name="connsiteX20" fmla="*/ 5769443 w 5861705"/>
              <a:gd name="connsiteY20" fmla="*/ 2060299 h 7844331"/>
              <a:gd name="connsiteX21" fmla="*/ 5756656 w 5861705"/>
              <a:gd name="connsiteY21" fmla="*/ 2237821 h 7844331"/>
              <a:gd name="connsiteX22" fmla="*/ 5759315 w 5861705"/>
              <a:gd name="connsiteY22" fmla="*/ 2238936 h 7844331"/>
              <a:gd name="connsiteX23" fmla="*/ 5764588 w 5861705"/>
              <a:gd name="connsiteY23" fmla="*/ 2283776 h 7844331"/>
              <a:gd name="connsiteX24" fmla="*/ 5758445 w 5861705"/>
              <a:gd name="connsiteY24" fmla="*/ 2405877 h 7844331"/>
              <a:gd name="connsiteX25" fmla="*/ 5758311 w 5861705"/>
              <a:gd name="connsiteY25" fmla="*/ 2478121 h 7844331"/>
              <a:gd name="connsiteX26" fmla="*/ 5769776 w 5861705"/>
              <a:gd name="connsiteY26" fmla="*/ 2504276 h 7844331"/>
              <a:gd name="connsiteX27" fmla="*/ 5452124 w 5861705"/>
              <a:gd name="connsiteY27" fmla="*/ 7583356 h 7844331"/>
              <a:gd name="connsiteX28" fmla="*/ 5458906 w 5861705"/>
              <a:gd name="connsiteY28" fmla="*/ 7628844 h 7844331"/>
              <a:gd name="connsiteX29" fmla="*/ 5457322 w 5861705"/>
              <a:gd name="connsiteY29" fmla="*/ 7712341 h 7844331"/>
              <a:gd name="connsiteX30" fmla="*/ 5443299 w 5861705"/>
              <a:gd name="connsiteY30" fmla="*/ 7838503 h 7844331"/>
              <a:gd name="connsiteX31" fmla="*/ 5401664 w 5861705"/>
              <a:gd name="connsiteY31" fmla="*/ 7802303 h 7844331"/>
              <a:gd name="connsiteX32" fmla="*/ 5357659 w 5861705"/>
              <a:gd name="connsiteY32" fmla="*/ 7844331 h 7844331"/>
              <a:gd name="connsiteX33" fmla="*/ 0 w 5861705"/>
              <a:gd name="connsiteY33" fmla="*/ 7558086 h 7844331"/>
              <a:gd name="connsiteX0" fmla="*/ 0 w 5861705"/>
              <a:gd name="connsiteY0" fmla="*/ 7558086 h 7846277"/>
              <a:gd name="connsiteX1" fmla="*/ 422635 w 5861705"/>
              <a:gd name="connsiteY1" fmla="*/ 0 h 7846277"/>
              <a:gd name="connsiteX2" fmla="*/ 4284892 w 5861705"/>
              <a:gd name="connsiteY2" fmla="*/ 212657 h 7846277"/>
              <a:gd name="connsiteX3" fmla="*/ 5823717 w 5861705"/>
              <a:gd name="connsiteY3" fmla="*/ 306262 h 7846277"/>
              <a:gd name="connsiteX4" fmla="*/ 5861705 w 5861705"/>
              <a:gd name="connsiteY4" fmla="*/ 317988 h 7846277"/>
              <a:gd name="connsiteX5" fmla="*/ 5856220 w 5861705"/>
              <a:gd name="connsiteY5" fmla="*/ 378751 h 7846277"/>
              <a:gd name="connsiteX6" fmla="*/ 5809593 w 5861705"/>
              <a:gd name="connsiteY6" fmla="*/ 1196200 h 7846277"/>
              <a:gd name="connsiteX7" fmla="*/ 5812252 w 5861705"/>
              <a:gd name="connsiteY7" fmla="*/ 1197315 h 7846277"/>
              <a:gd name="connsiteX8" fmla="*/ 5817525 w 5861705"/>
              <a:gd name="connsiteY8" fmla="*/ 1242155 h 7846277"/>
              <a:gd name="connsiteX9" fmla="*/ 5811383 w 5861705"/>
              <a:gd name="connsiteY9" fmla="*/ 1364256 h 7846277"/>
              <a:gd name="connsiteX10" fmla="*/ 5811248 w 5861705"/>
              <a:gd name="connsiteY10" fmla="*/ 1436500 h 7846277"/>
              <a:gd name="connsiteX11" fmla="*/ 5816757 w 5861705"/>
              <a:gd name="connsiteY11" fmla="*/ 1462669 h 7846277"/>
              <a:gd name="connsiteX12" fmla="*/ 5818133 w 5861705"/>
              <a:gd name="connsiteY12" fmla="*/ 1637067 h 7846277"/>
              <a:gd name="connsiteX13" fmla="*/ 5811308 w 5861705"/>
              <a:gd name="connsiteY13" fmla="*/ 1696270 h 7846277"/>
              <a:gd name="connsiteX14" fmla="*/ 5795249 w 5861705"/>
              <a:gd name="connsiteY14" fmla="*/ 1818360 h 7846277"/>
              <a:gd name="connsiteX15" fmla="*/ 5796281 w 5861705"/>
              <a:gd name="connsiteY15" fmla="*/ 1911947 h 7846277"/>
              <a:gd name="connsiteX16" fmla="*/ 5790032 w 5861705"/>
              <a:gd name="connsiteY16" fmla="*/ 1925528 h 7846277"/>
              <a:gd name="connsiteX17" fmla="*/ 5771562 w 5861705"/>
              <a:gd name="connsiteY17" fmla="*/ 2014848 h 7846277"/>
              <a:gd name="connsiteX18" fmla="*/ 5767772 w 5861705"/>
              <a:gd name="connsiteY18" fmla="*/ 2045563 h 7846277"/>
              <a:gd name="connsiteX19" fmla="*/ 5767250 w 5861705"/>
              <a:gd name="connsiteY19" fmla="*/ 2054308 h 7846277"/>
              <a:gd name="connsiteX20" fmla="*/ 5769443 w 5861705"/>
              <a:gd name="connsiteY20" fmla="*/ 2060299 h 7846277"/>
              <a:gd name="connsiteX21" fmla="*/ 5756656 w 5861705"/>
              <a:gd name="connsiteY21" fmla="*/ 2237821 h 7846277"/>
              <a:gd name="connsiteX22" fmla="*/ 5759315 w 5861705"/>
              <a:gd name="connsiteY22" fmla="*/ 2238936 h 7846277"/>
              <a:gd name="connsiteX23" fmla="*/ 5764588 w 5861705"/>
              <a:gd name="connsiteY23" fmla="*/ 2283776 h 7846277"/>
              <a:gd name="connsiteX24" fmla="*/ 5758445 w 5861705"/>
              <a:gd name="connsiteY24" fmla="*/ 2405877 h 7846277"/>
              <a:gd name="connsiteX25" fmla="*/ 5758311 w 5861705"/>
              <a:gd name="connsiteY25" fmla="*/ 2478121 h 7846277"/>
              <a:gd name="connsiteX26" fmla="*/ 5769776 w 5861705"/>
              <a:gd name="connsiteY26" fmla="*/ 2504276 h 7846277"/>
              <a:gd name="connsiteX27" fmla="*/ 5452124 w 5861705"/>
              <a:gd name="connsiteY27" fmla="*/ 7583356 h 7846277"/>
              <a:gd name="connsiteX28" fmla="*/ 5458906 w 5861705"/>
              <a:gd name="connsiteY28" fmla="*/ 7628844 h 7846277"/>
              <a:gd name="connsiteX29" fmla="*/ 5457322 w 5861705"/>
              <a:gd name="connsiteY29" fmla="*/ 7712341 h 7846277"/>
              <a:gd name="connsiteX30" fmla="*/ 5443299 w 5861705"/>
              <a:gd name="connsiteY30" fmla="*/ 7838503 h 7846277"/>
              <a:gd name="connsiteX31" fmla="*/ 5404767 w 5861705"/>
              <a:gd name="connsiteY31" fmla="*/ 7838510 h 7846277"/>
              <a:gd name="connsiteX32" fmla="*/ 5357659 w 5861705"/>
              <a:gd name="connsiteY32" fmla="*/ 7844331 h 7846277"/>
              <a:gd name="connsiteX33" fmla="*/ 0 w 5861705"/>
              <a:gd name="connsiteY33" fmla="*/ 7558086 h 7846277"/>
              <a:gd name="connsiteX0" fmla="*/ 0 w 5861705"/>
              <a:gd name="connsiteY0" fmla="*/ 7558086 h 7899795"/>
              <a:gd name="connsiteX1" fmla="*/ 422635 w 5861705"/>
              <a:gd name="connsiteY1" fmla="*/ 0 h 7899795"/>
              <a:gd name="connsiteX2" fmla="*/ 4284892 w 5861705"/>
              <a:gd name="connsiteY2" fmla="*/ 212657 h 7899795"/>
              <a:gd name="connsiteX3" fmla="*/ 5823717 w 5861705"/>
              <a:gd name="connsiteY3" fmla="*/ 306262 h 7899795"/>
              <a:gd name="connsiteX4" fmla="*/ 5861705 w 5861705"/>
              <a:gd name="connsiteY4" fmla="*/ 317988 h 7899795"/>
              <a:gd name="connsiteX5" fmla="*/ 5856220 w 5861705"/>
              <a:gd name="connsiteY5" fmla="*/ 378751 h 7899795"/>
              <a:gd name="connsiteX6" fmla="*/ 5809593 w 5861705"/>
              <a:gd name="connsiteY6" fmla="*/ 1196200 h 7899795"/>
              <a:gd name="connsiteX7" fmla="*/ 5812252 w 5861705"/>
              <a:gd name="connsiteY7" fmla="*/ 1197315 h 7899795"/>
              <a:gd name="connsiteX8" fmla="*/ 5817525 w 5861705"/>
              <a:gd name="connsiteY8" fmla="*/ 1242155 h 7899795"/>
              <a:gd name="connsiteX9" fmla="*/ 5811383 w 5861705"/>
              <a:gd name="connsiteY9" fmla="*/ 1364256 h 7899795"/>
              <a:gd name="connsiteX10" fmla="*/ 5811248 w 5861705"/>
              <a:gd name="connsiteY10" fmla="*/ 1436500 h 7899795"/>
              <a:gd name="connsiteX11" fmla="*/ 5816757 w 5861705"/>
              <a:gd name="connsiteY11" fmla="*/ 1462669 h 7899795"/>
              <a:gd name="connsiteX12" fmla="*/ 5818133 w 5861705"/>
              <a:gd name="connsiteY12" fmla="*/ 1637067 h 7899795"/>
              <a:gd name="connsiteX13" fmla="*/ 5811308 w 5861705"/>
              <a:gd name="connsiteY13" fmla="*/ 1696270 h 7899795"/>
              <a:gd name="connsiteX14" fmla="*/ 5795249 w 5861705"/>
              <a:gd name="connsiteY14" fmla="*/ 1818360 h 7899795"/>
              <a:gd name="connsiteX15" fmla="*/ 5796281 w 5861705"/>
              <a:gd name="connsiteY15" fmla="*/ 1911947 h 7899795"/>
              <a:gd name="connsiteX16" fmla="*/ 5790032 w 5861705"/>
              <a:gd name="connsiteY16" fmla="*/ 1925528 h 7899795"/>
              <a:gd name="connsiteX17" fmla="*/ 5771562 w 5861705"/>
              <a:gd name="connsiteY17" fmla="*/ 2014848 h 7899795"/>
              <a:gd name="connsiteX18" fmla="*/ 5767772 w 5861705"/>
              <a:gd name="connsiteY18" fmla="*/ 2045563 h 7899795"/>
              <a:gd name="connsiteX19" fmla="*/ 5767250 w 5861705"/>
              <a:gd name="connsiteY19" fmla="*/ 2054308 h 7899795"/>
              <a:gd name="connsiteX20" fmla="*/ 5769443 w 5861705"/>
              <a:gd name="connsiteY20" fmla="*/ 2060299 h 7899795"/>
              <a:gd name="connsiteX21" fmla="*/ 5756656 w 5861705"/>
              <a:gd name="connsiteY21" fmla="*/ 2237821 h 7899795"/>
              <a:gd name="connsiteX22" fmla="*/ 5759315 w 5861705"/>
              <a:gd name="connsiteY22" fmla="*/ 2238936 h 7899795"/>
              <a:gd name="connsiteX23" fmla="*/ 5764588 w 5861705"/>
              <a:gd name="connsiteY23" fmla="*/ 2283776 h 7899795"/>
              <a:gd name="connsiteX24" fmla="*/ 5758445 w 5861705"/>
              <a:gd name="connsiteY24" fmla="*/ 2405877 h 7899795"/>
              <a:gd name="connsiteX25" fmla="*/ 5758311 w 5861705"/>
              <a:gd name="connsiteY25" fmla="*/ 2478121 h 7899795"/>
              <a:gd name="connsiteX26" fmla="*/ 5769776 w 5861705"/>
              <a:gd name="connsiteY26" fmla="*/ 2504276 h 7899795"/>
              <a:gd name="connsiteX27" fmla="*/ 5452124 w 5861705"/>
              <a:gd name="connsiteY27" fmla="*/ 7583356 h 7899795"/>
              <a:gd name="connsiteX28" fmla="*/ 5458906 w 5861705"/>
              <a:gd name="connsiteY28" fmla="*/ 7628844 h 7899795"/>
              <a:gd name="connsiteX29" fmla="*/ 5457322 w 5861705"/>
              <a:gd name="connsiteY29" fmla="*/ 7712341 h 7899795"/>
              <a:gd name="connsiteX30" fmla="*/ 5443299 w 5861705"/>
              <a:gd name="connsiteY30" fmla="*/ 7838503 h 7899795"/>
              <a:gd name="connsiteX31" fmla="*/ 5456205 w 5861705"/>
              <a:gd name="connsiteY31" fmla="*/ 7895727 h 7899795"/>
              <a:gd name="connsiteX32" fmla="*/ 5357659 w 5861705"/>
              <a:gd name="connsiteY32" fmla="*/ 7844331 h 7899795"/>
              <a:gd name="connsiteX33" fmla="*/ 0 w 5861705"/>
              <a:gd name="connsiteY33" fmla="*/ 7558086 h 7899795"/>
              <a:gd name="connsiteX0" fmla="*/ 0 w 5861705"/>
              <a:gd name="connsiteY0" fmla="*/ 7558086 h 7899814"/>
              <a:gd name="connsiteX1" fmla="*/ 422635 w 5861705"/>
              <a:gd name="connsiteY1" fmla="*/ 0 h 7899814"/>
              <a:gd name="connsiteX2" fmla="*/ 4284892 w 5861705"/>
              <a:gd name="connsiteY2" fmla="*/ 212657 h 7899814"/>
              <a:gd name="connsiteX3" fmla="*/ 5823717 w 5861705"/>
              <a:gd name="connsiteY3" fmla="*/ 306262 h 7899814"/>
              <a:gd name="connsiteX4" fmla="*/ 5861705 w 5861705"/>
              <a:gd name="connsiteY4" fmla="*/ 317988 h 7899814"/>
              <a:gd name="connsiteX5" fmla="*/ 5856220 w 5861705"/>
              <a:gd name="connsiteY5" fmla="*/ 378751 h 7899814"/>
              <a:gd name="connsiteX6" fmla="*/ 5809593 w 5861705"/>
              <a:gd name="connsiteY6" fmla="*/ 1196200 h 7899814"/>
              <a:gd name="connsiteX7" fmla="*/ 5812252 w 5861705"/>
              <a:gd name="connsiteY7" fmla="*/ 1197315 h 7899814"/>
              <a:gd name="connsiteX8" fmla="*/ 5817525 w 5861705"/>
              <a:gd name="connsiteY8" fmla="*/ 1242155 h 7899814"/>
              <a:gd name="connsiteX9" fmla="*/ 5811383 w 5861705"/>
              <a:gd name="connsiteY9" fmla="*/ 1364256 h 7899814"/>
              <a:gd name="connsiteX10" fmla="*/ 5811248 w 5861705"/>
              <a:gd name="connsiteY10" fmla="*/ 1436500 h 7899814"/>
              <a:gd name="connsiteX11" fmla="*/ 5816757 w 5861705"/>
              <a:gd name="connsiteY11" fmla="*/ 1462669 h 7899814"/>
              <a:gd name="connsiteX12" fmla="*/ 5818133 w 5861705"/>
              <a:gd name="connsiteY12" fmla="*/ 1637067 h 7899814"/>
              <a:gd name="connsiteX13" fmla="*/ 5811308 w 5861705"/>
              <a:gd name="connsiteY13" fmla="*/ 1696270 h 7899814"/>
              <a:gd name="connsiteX14" fmla="*/ 5795249 w 5861705"/>
              <a:gd name="connsiteY14" fmla="*/ 1818360 h 7899814"/>
              <a:gd name="connsiteX15" fmla="*/ 5796281 w 5861705"/>
              <a:gd name="connsiteY15" fmla="*/ 1911947 h 7899814"/>
              <a:gd name="connsiteX16" fmla="*/ 5790032 w 5861705"/>
              <a:gd name="connsiteY16" fmla="*/ 1925528 h 7899814"/>
              <a:gd name="connsiteX17" fmla="*/ 5771562 w 5861705"/>
              <a:gd name="connsiteY17" fmla="*/ 2014848 h 7899814"/>
              <a:gd name="connsiteX18" fmla="*/ 5767772 w 5861705"/>
              <a:gd name="connsiteY18" fmla="*/ 2045563 h 7899814"/>
              <a:gd name="connsiteX19" fmla="*/ 5767250 w 5861705"/>
              <a:gd name="connsiteY19" fmla="*/ 2054308 h 7899814"/>
              <a:gd name="connsiteX20" fmla="*/ 5769443 w 5861705"/>
              <a:gd name="connsiteY20" fmla="*/ 2060299 h 7899814"/>
              <a:gd name="connsiteX21" fmla="*/ 5756656 w 5861705"/>
              <a:gd name="connsiteY21" fmla="*/ 2237821 h 7899814"/>
              <a:gd name="connsiteX22" fmla="*/ 5759315 w 5861705"/>
              <a:gd name="connsiteY22" fmla="*/ 2238936 h 7899814"/>
              <a:gd name="connsiteX23" fmla="*/ 5764588 w 5861705"/>
              <a:gd name="connsiteY23" fmla="*/ 2283776 h 7899814"/>
              <a:gd name="connsiteX24" fmla="*/ 5758445 w 5861705"/>
              <a:gd name="connsiteY24" fmla="*/ 2405877 h 7899814"/>
              <a:gd name="connsiteX25" fmla="*/ 5758311 w 5861705"/>
              <a:gd name="connsiteY25" fmla="*/ 2478121 h 7899814"/>
              <a:gd name="connsiteX26" fmla="*/ 5769776 w 5861705"/>
              <a:gd name="connsiteY26" fmla="*/ 2504276 h 7899814"/>
              <a:gd name="connsiteX27" fmla="*/ 5452124 w 5861705"/>
              <a:gd name="connsiteY27" fmla="*/ 7583356 h 7899814"/>
              <a:gd name="connsiteX28" fmla="*/ 5458906 w 5861705"/>
              <a:gd name="connsiteY28" fmla="*/ 7628844 h 7899814"/>
              <a:gd name="connsiteX29" fmla="*/ 5457322 w 5861705"/>
              <a:gd name="connsiteY29" fmla="*/ 7712341 h 7899814"/>
              <a:gd name="connsiteX30" fmla="*/ 5443299 w 5861705"/>
              <a:gd name="connsiteY30" fmla="*/ 7838503 h 7899814"/>
              <a:gd name="connsiteX31" fmla="*/ 5456205 w 5861705"/>
              <a:gd name="connsiteY31" fmla="*/ 7895727 h 7899814"/>
              <a:gd name="connsiteX32" fmla="*/ 5357659 w 5861705"/>
              <a:gd name="connsiteY32" fmla="*/ 7844331 h 7899814"/>
              <a:gd name="connsiteX33" fmla="*/ 0 w 5861705"/>
              <a:gd name="connsiteY33" fmla="*/ 7558086 h 7899814"/>
              <a:gd name="connsiteX0" fmla="*/ 0 w 5861705"/>
              <a:gd name="connsiteY0" fmla="*/ 7558086 h 7846306"/>
              <a:gd name="connsiteX1" fmla="*/ 422635 w 5861705"/>
              <a:gd name="connsiteY1" fmla="*/ 0 h 7846306"/>
              <a:gd name="connsiteX2" fmla="*/ 4284892 w 5861705"/>
              <a:gd name="connsiteY2" fmla="*/ 212657 h 7846306"/>
              <a:gd name="connsiteX3" fmla="*/ 5823717 w 5861705"/>
              <a:gd name="connsiteY3" fmla="*/ 306262 h 7846306"/>
              <a:gd name="connsiteX4" fmla="*/ 5861705 w 5861705"/>
              <a:gd name="connsiteY4" fmla="*/ 317988 h 7846306"/>
              <a:gd name="connsiteX5" fmla="*/ 5856220 w 5861705"/>
              <a:gd name="connsiteY5" fmla="*/ 378751 h 7846306"/>
              <a:gd name="connsiteX6" fmla="*/ 5809593 w 5861705"/>
              <a:gd name="connsiteY6" fmla="*/ 1196200 h 7846306"/>
              <a:gd name="connsiteX7" fmla="*/ 5812252 w 5861705"/>
              <a:gd name="connsiteY7" fmla="*/ 1197315 h 7846306"/>
              <a:gd name="connsiteX8" fmla="*/ 5817525 w 5861705"/>
              <a:gd name="connsiteY8" fmla="*/ 1242155 h 7846306"/>
              <a:gd name="connsiteX9" fmla="*/ 5811383 w 5861705"/>
              <a:gd name="connsiteY9" fmla="*/ 1364256 h 7846306"/>
              <a:gd name="connsiteX10" fmla="*/ 5811248 w 5861705"/>
              <a:gd name="connsiteY10" fmla="*/ 1436500 h 7846306"/>
              <a:gd name="connsiteX11" fmla="*/ 5816757 w 5861705"/>
              <a:gd name="connsiteY11" fmla="*/ 1462669 h 7846306"/>
              <a:gd name="connsiteX12" fmla="*/ 5818133 w 5861705"/>
              <a:gd name="connsiteY12" fmla="*/ 1637067 h 7846306"/>
              <a:gd name="connsiteX13" fmla="*/ 5811308 w 5861705"/>
              <a:gd name="connsiteY13" fmla="*/ 1696270 h 7846306"/>
              <a:gd name="connsiteX14" fmla="*/ 5795249 w 5861705"/>
              <a:gd name="connsiteY14" fmla="*/ 1818360 h 7846306"/>
              <a:gd name="connsiteX15" fmla="*/ 5796281 w 5861705"/>
              <a:gd name="connsiteY15" fmla="*/ 1911947 h 7846306"/>
              <a:gd name="connsiteX16" fmla="*/ 5790032 w 5861705"/>
              <a:gd name="connsiteY16" fmla="*/ 1925528 h 7846306"/>
              <a:gd name="connsiteX17" fmla="*/ 5771562 w 5861705"/>
              <a:gd name="connsiteY17" fmla="*/ 2014848 h 7846306"/>
              <a:gd name="connsiteX18" fmla="*/ 5767772 w 5861705"/>
              <a:gd name="connsiteY18" fmla="*/ 2045563 h 7846306"/>
              <a:gd name="connsiteX19" fmla="*/ 5767250 w 5861705"/>
              <a:gd name="connsiteY19" fmla="*/ 2054308 h 7846306"/>
              <a:gd name="connsiteX20" fmla="*/ 5769443 w 5861705"/>
              <a:gd name="connsiteY20" fmla="*/ 2060299 h 7846306"/>
              <a:gd name="connsiteX21" fmla="*/ 5756656 w 5861705"/>
              <a:gd name="connsiteY21" fmla="*/ 2237821 h 7846306"/>
              <a:gd name="connsiteX22" fmla="*/ 5759315 w 5861705"/>
              <a:gd name="connsiteY22" fmla="*/ 2238936 h 7846306"/>
              <a:gd name="connsiteX23" fmla="*/ 5764588 w 5861705"/>
              <a:gd name="connsiteY23" fmla="*/ 2283776 h 7846306"/>
              <a:gd name="connsiteX24" fmla="*/ 5758445 w 5861705"/>
              <a:gd name="connsiteY24" fmla="*/ 2405877 h 7846306"/>
              <a:gd name="connsiteX25" fmla="*/ 5758311 w 5861705"/>
              <a:gd name="connsiteY25" fmla="*/ 2478121 h 7846306"/>
              <a:gd name="connsiteX26" fmla="*/ 5769776 w 5861705"/>
              <a:gd name="connsiteY26" fmla="*/ 2504276 h 7846306"/>
              <a:gd name="connsiteX27" fmla="*/ 5452124 w 5861705"/>
              <a:gd name="connsiteY27" fmla="*/ 7583356 h 7846306"/>
              <a:gd name="connsiteX28" fmla="*/ 5458906 w 5861705"/>
              <a:gd name="connsiteY28" fmla="*/ 7628844 h 7846306"/>
              <a:gd name="connsiteX29" fmla="*/ 5457322 w 5861705"/>
              <a:gd name="connsiteY29" fmla="*/ 7712341 h 7846306"/>
              <a:gd name="connsiteX30" fmla="*/ 5443299 w 5861705"/>
              <a:gd name="connsiteY30" fmla="*/ 7838503 h 7846306"/>
              <a:gd name="connsiteX31" fmla="*/ 5404768 w 5861705"/>
              <a:gd name="connsiteY31" fmla="*/ 7838511 h 7846306"/>
              <a:gd name="connsiteX32" fmla="*/ 5357659 w 5861705"/>
              <a:gd name="connsiteY32" fmla="*/ 7844331 h 7846306"/>
              <a:gd name="connsiteX33" fmla="*/ 0 w 5861705"/>
              <a:gd name="connsiteY33" fmla="*/ 7558086 h 7846306"/>
              <a:gd name="connsiteX0" fmla="*/ 0 w 5861705"/>
              <a:gd name="connsiteY0" fmla="*/ 7558086 h 7844331"/>
              <a:gd name="connsiteX1" fmla="*/ 422635 w 5861705"/>
              <a:gd name="connsiteY1" fmla="*/ 0 h 7844331"/>
              <a:gd name="connsiteX2" fmla="*/ 4284892 w 5861705"/>
              <a:gd name="connsiteY2" fmla="*/ 212657 h 7844331"/>
              <a:gd name="connsiteX3" fmla="*/ 5823717 w 5861705"/>
              <a:gd name="connsiteY3" fmla="*/ 306262 h 7844331"/>
              <a:gd name="connsiteX4" fmla="*/ 5861705 w 5861705"/>
              <a:gd name="connsiteY4" fmla="*/ 317988 h 7844331"/>
              <a:gd name="connsiteX5" fmla="*/ 5856220 w 5861705"/>
              <a:gd name="connsiteY5" fmla="*/ 378751 h 7844331"/>
              <a:gd name="connsiteX6" fmla="*/ 5809593 w 5861705"/>
              <a:gd name="connsiteY6" fmla="*/ 1196200 h 7844331"/>
              <a:gd name="connsiteX7" fmla="*/ 5812252 w 5861705"/>
              <a:gd name="connsiteY7" fmla="*/ 1197315 h 7844331"/>
              <a:gd name="connsiteX8" fmla="*/ 5817525 w 5861705"/>
              <a:gd name="connsiteY8" fmla="*/ 1242155 h 7844331"/>
              <a:gd name="connsiteX9" fmla="*/ 5811383 w 5861705"/>
              <a:gd name="connsiteY9" fmla="*/ 1364256 h 7844331"/>
              <a:gd name="connsiteX10" fmla="*/ 5811248 w 5861705"/>
              <a:gd name="connsiteY10" fmla="*/ 1436500 h 7844331"/>
              <a:gd name="connsiteX11" fmla="*/ 5816757 w 5861705"/>
              <a:gd name="connsiteY11" fmla="*/ 1462669 h 7844331"/>
              <a:gd name="connsiteX12" fmla="*/ 5818133 w 5861705"/>
              <a:gd name="connsiteY12" fmla="*/ 1637067 h 7844331"/>
              <a:gd name="connsiteX13" fmla="*/ 5811308 w 5861705"/>
              <a:gd name="connsiteY13" fmla="*/ 1696270 h 7844331"/>
              <a:gd name="connsiteX14" fmla="*/ 5795249 w 5861705"/>
              <a:gd name="connsiteY14" fmla="*/ 1818360 h 7844331"/>
              <a:gd name="connsiteX15" fmla="*/ 5796281 w 5861705"/>
              <a:gd name="connsiteY15" fmla="*/ 1911947 h 7844331"/>
              <a:gd name="connsiteX16" fmla="*/ 5790032 w 5861705"/>
              <a:gd name="connsiteY16" fmla="*/ 1925528 h 7844331"/>
              <a:gd name="connsiteX17" fmla="*/ 5771562 w 5861705"/>
              <a:gd name="connsiteY17" fmla="*/ 2014848 h 7844331"/>
              <a:gd name="connsiteX18" fmla="*/ 5767772 w 5861705"/>
              <a:gd name="connsiteY18" fmla="*/ 2045563 h 7844331"/>
              <a:gd name="connsiteX19" fmla="*/ 5767250 w 5861705"/>
              <a:gd name="connsiteY19" fmla="*/ 2054308 h 7844331"/>
              <a:gd name="connsiteX20" fmla="*/ 5769443 w 5861705"/>
              <a:gd name="connsiteY20" fmla="*/ 2060299 h 7844331"/>
              <a:gd name="connsiteX21" fmla="*/ 5756656 w 5861705"/>
              <a:gd name="connsiteY21" fmla="*/ 2237821 h 7844331"/>
              <a:gd name="connsiteX22" fmla="*/ 5759315 w 5861705"/>
              <a:gd name="connsiteY22" fmla="*/ 2238936 h 7844331"/>
              <a:gd name="connsiteX23" fmla="*/ 5764588 w 5861705"/>
              <a:gd name="connsiteY23" fmla="*/ 2283776 h 7844331"/>
              <a:gd name="connsiteX24" fmla="*/ 5758445 w 5861705"/>
              <a:gd name="connsiteY24" fmla="*/ 2405877 h 7844331"/>
              <a:gd name="connsiteX25" fmla="*/ 5758311 w 5861705"/>
              <a:gd name="connsiteY25" fmla="*/ 2478121 h 7844331"/>
              <a:gd name="connsiteX26" fmla="*/ 5769776 w 5861705"/>
              <a:gd name="connsiteY26" fmla="*/ 2504276 h 7844331"/>
              <a:gd name="connsiteX27" fmla="*/ 5452124 w 5861705"/>
              <a:gd name="connsiteY27" fmla="*/ 7583356 h 7844331"/>
              <a:gd name="connsiteX28" fmla="*/ 5458906 w 5861705"/>
              <a:gd name="connsiteY28" fmla="*/ 7628844 h 7844331"/>
              <a:gd name="connsiteX29" fmla="*/ 5457322 w 5861705"/>
              <a:gd name="connsiteY29" fmla="*/ 7712341 h 7844331"/>
              <a:gd name="connsiteX30" fmla="*/ 5443299 w 5861705"/>
              <a:gd name="connsiteY30" fmla="*/ 7838503 h 7844331"/>
              <a:gd name="connsiteX31" fmla="*/ 5404768 w 5861705"/>
              <a:gd name="connsiteY31" fmla="*/ 7838511 h 7844331"/>
              <a:gd name="connsiteX32" fmla="*/ 5357659 w 5861705"/>
              <a:gd name="connsiteY32" fmla="*/ 7844331 h 7844331"/>
              <a:gd name="connsiteX33" fmla="*/ 0 w 5861705"/>
              <a:gd name="connsiteY33" fmla="*/ 7558086 h 7844331"/>
              <a:gd name="connsiteX0" fmla="*/ 0 w 5861705"/>
              <a:gd name="connsiteY0" fmla="*/ 7558086 h 7847548"/>
              <a:gd name="connsiteX1" fmla="*/ 422635 w 5861705"/>
              <a:gd name="connsiteY1" fmla="*/ 0 h 7847548"/>
              <a:gd name="connsiteX2" fmla="*/ 4284892 w 5861705"/>
              <a:gd name="connsiteY2" fmla="*/ 212657 h 7847548"/>
              <a:gd name="connsiteX3" fmla="*/ 5823717 w 5861705"/>
              <a:gd name="connsiteY3" fmla="*/ 306262 h 7847548"/>
              <a:gd name="connsiteX4" fmla="*/ 5861705 w 5861705"/>
              <a:gd name="connsiteY4" fmla="*/ 317988 h 7847548"/>
              <a:gd name="connsiteX5" fmla="*/ 5856220 w 5861705"/>
              <a:gd name="connsiteY5" fmla="*/ 378751 h 7847548"/>
              <a:gd name="connsiteX6" fmla="*/ 5809593 w 5861705"/>
              <a:gd name="connsiteY6" fmla="*/ 1196200 h 7847548"/>
              <a:gd name="connsiteX7" fmla="*/ 5812252 w 5861705"/>
              <a:gd name="connsiteY7" fmla="*/ 1197315 h 7847548"/>
              <a:gd name="connsiteX8" fmla="*/ 5817525 w 5861705"/>
              <a:gd name="connsiteY8" fmla="*/ 1242155 h 7847548"/>
              <a:gd name="connsiteX9" fmla="*/ 5811383 w 5861705"/>
              <a:gd name="connsiteY9" fmla="*/ 1364256 h 7847548"/>
              <a:gd name="connsiteX10" fmla="*/ 5811248 w 5861705"/>
              <a:gd name="connsiteY10" fmla="*/ 1436500 h 7847548"/>
              <a:gd name="connsiteX11" fmla="*/ 5816757 w 5861705"/>
              <a:gd name="connsiteY11" fmla="*/ 1462669 h 7847548"/>
              <a:gd name="connsiteX12" fmla="*/ 5818133 w 5861705"/>
              <a:gd name="connsiteY12" fmla="*/ 1637067 h 7847548"/>
              <a:gd name="connsiteX13" fmla="*/ 5811308 w 5861705"/>
              <a:gd name="connsiteY13" fmla="*/ 1696270 h 7847548"/>
              <a:gd name="connsiteX14" fmla="*/ 5795249 w 5861705"/>
              <a:gd name="connsiteY14" fmla="*/ 1818360 h 7847548"/>
              <a:gd name="connsiteX15" fmla="*/ 5796281 w 5861705"/>
              <a:gd name="connsiteY15" fmla="*/ 1911947 h 7847548"/>
              <a:gd name="connsiteX16" fmla="*/ 5790032 w 5861705"/>
              <a:gd name="connsiteY16" fmla="*/ 1925528 h 7847548"/>
              <a:gd name="connsiteX17" fmla="*/ 5771562 w 5861705"/>
              <a:gd name="connsiteY17" fmla="*/ 2014848 h 7847548"/>
              <a:gd name="connsiteX18" fmla="*/ 5767772 w 5861705"/>
              <a:gd name="connsiteY18" fmla="*/ 2045563 h 7847548"/>
              <a:gd name="connsiteX19" fmla="*/ 5767250 w 5861705"/>
              <a:gd name="connsiteY19" fmla="*/ 2054308 h 7847548"/>
              <a:gd name="connsiteX20" fmla="*/ 5769443 w 5861705"/>
              <a:gd name="connsiteY20" fmla="*/ 2060299 h 7847548"/>
              <a:gd name="connsiteX21" fmla="*/ 5756656 w 5861705"/>
              <a:gd name="connsiteY21" fmla="*/ 2237821 h 7847548"/>
              <a:gd name="connsiteX22" fmla="*/ 5759315 w 5861705"/>
              <a:gd name="connsiteY22" fmla="*/ 2238936 h 7847548"/>
              <a:gd name="connsiteX23" fmla="*/ 5764588 w 5861705"/>
              <a:gd name="connsiteY23" fmla="*/ 2283776 h 7847548"/>
              <a:gd name="connsiteX24" fmla="*/ 5758445 w 5861705"/>
              <a:gd name="connsiteY24" fmla="*/ 2405877 h 7847548"/>
              <a:gd name="connsiteX25" fmla="*/ 5758311 w 5861705"/>
              <a:gd name="connsiteY25" fmla="*/ 2478121 h 7847548"/>
              <a:gd name="connsiteX26" fmla="*/ 5769776 w 5861705"/>
              <a:gd name="connsiteY26" fmla="*/ 2504276 h 7847548"/>
              <a:gd name="connsiteX27" fmla="*/ 5452124 w 5861705"/>
              <a:gd name="connsiteY27" fmla="*/ 7583356 h 7847548"/>
              <a:gd name="connsiteX28" fmla="*/ 5458906 w 5861705"/>
              <a:gd name="connsiteY28" fmla="*/ 7628844 h 7847548"/>
              <a:gd name="connsiteX29" fmla="*/ 5457322 w 5861705"/>
              <a:gd name="connsiteY29" fmla="*/ 7712341 h 7847548"/>
              <a:gd name="connsiteX30" fmla="*/ 5446339 w 5861705"/>
              <a:gd name="connsiteY30" fmla="*/ 7847548 h 7847548"/>
              <a:gd name="connsiteX31" fmla="*/ 5404768 w 5861705"/>
              <a:gd name="connsiteY31" fmla="*/ 7838511 h 7847548"/>
              <a:gd name="connsiteX32" fmla="*/ 5357659 w 5861705"/>
              <a:gd name="connsiteY32" fmla="*/ 7844331 h 7847548"/>
              <a:gd name="connsiteX33" fmla="*/ 0 w 5861705"/>
              <a:gd name="connsiteY33" fmla="*/ 7558086 h 7847548"/>
              <a:gd name="connsiteX0" fmla="*/ 0 w 5861705"/>
              <a:gd name="connsiteY0" fmla="*/ 7558086 h 7847548"/>
              <a:gd name="connsiteX1" fmla="*/ 422635 w 5861705"/>
              <a:gd name="connsiteY1" fmla="*/ 0 h 7847548"/>
              <a:gd name="connsiteX2" fmla="*/ 4284892 w 5861705"/>
              <a:gd name="connsiteY2" fmla="*/ 212657 h 7847548"/>
              <a:gd name="connsiteX3" fmla="*/ 5823717 w 5861705"/>
              <a:gd name="connsiteY3" fmla="*/ 306262 h 7847548"/>
              <a:gd name="connsiteX4" fmla="*/ 5861705 w 5861705"/>
              <a:gd name="connsiteY4" fmla="*/ 317988 h 7847548"/>
              <a:gd name="connsiteX5" fmla="*/ 5856220 w 5861705"/>
              <a:gd name="connsiteY5" fmla="*/ 378751 h 7847548"/>
              <a:gd name="connsiteX6" fmla="*/ 5809593 w 5861705"/>
              <a:gd name="connsiteY6" fmla="*/ 1196200 h 7847548"/>
              <a:gd name="connsiteX7" fmla="*/ 5812252 w 5861705"/>
              <a:gd name="connsiteY7" fmla="*/ 1197315 h 7847548"/>
              <a:gd name="connsiteX8" fmla="*/ 5817525 w 5861705"/>
              <a:gd name="connsiteY8" fmla="*/ 1242155 h 7847548"/>
              <a:gd name="connsiteX9" fmla="*/ 5811383 w 5861705"/>
              <a:gd name="connsiteY9" fmla="*/ 1364256 h 7847548"/>
              <a:gd name="connsiteX10" fmla="*/ 5811248 w 5861705"/>
              <a:gd name="connsiteY10" fmla="*/ 1436500 h 7847548"/>
              <a:gd name="connsiteX11" fmla="*/ 5816757 w 5861705"/>
              <a:gd name="connsiteY11" fmla="*/ 1462669 h 7847548"/>
              <a:gd name="connsiteX12" fmla="*/ 5818133 w 5861705"/>
              <a:gd name="connsiteY12" fmla="*/ 1637067 h 7847548"/>
              <a:gd name="connsiteX13" fmla="*/ 5811308 w 5861705"/>
              <a:gd name="connsiteY13" fmla="*/ 1696270 h 7847548"/>
              <a:gd name="connsiteX14" fmla="*/ 5795249 w 5861705"/>
              <a:gd name="connsiteY14" fmla="*/ 1818360 h 7847548"/>
              <a:gd name="connsiteX15" fmla="*/ 5796281 w 5861705"/>
              <a:gd name="connsiteY15" fmla="*/ 1911947 h 7847548"/>
              <a:gd name="connsiteX16" fmla="*/ 5790032 w 5861705"/>
              <a:gd name="connsiteY16" fmla="*/ 1925528 h 7847548"/>
              <a:gd name="connsiteX17" fmla="*/ 5771562 w 5861705"/>
              <a:gd name="connsiteY17" fmla="*/ 2014848 h 7847548"/>
              <a:gd name="connsiteX18" fmla="*/ 5767772 w 5861705"/>
              <a:gd name="connsiteY18" fmla="*/ 2045563 h 7847548"/>
              <a:gd name="connsiteX19" fmla="*/ 5767250 w 5861705"/>
              <a:gd name="connsiteY19" fmla="*/ 2054308 h 7847548"/>
              <a:gd name="connsiteX20" fmla="*/ 5769443 w 5861705"/>
              <a:gd name="connsiteY20" fmla="*/ 2060299 h 7847548"/>
              <a:gd name="connsiteX21" fmla="*/ 5756656 w 5861705"/>
              <a:gd name="connsiteY21" fmla="*/ 2237821 h 7847548"/>
              <a:gd name="connsiteX22" fmla="*/ 5759315 w 5861705"/>
              <a:gd name="connsiteY22" fmla="*/ 2238936 h 7847548"/>
              <a:gd name="connsiteX23" fmla="*/ 5764588 w 5861705"/>
              <a:gd name="connsiteY23" fmla="*/ 2283776 h 7847548"/>
              <a:gd name="connsiteX24" fmla="*/ 5758445 w 5861705"/>
              <a:gd name="connsiteY24" fmla="*/ 2405877 h 7847548"/>
              <a:gd name="connsiteX25" fmla="*/ 5758311 w 5861705"/>
              <a:gd name="connsiteY25" fmla="*/ 2478121 h 7847548"/>
              <a:gd name="connsiteX26" fmla="*/ 5769776 w 5861705"/>
              <a:gd name="connsiteY26" fmla="*/ 2504276 h 7847548"/>
              <a:gd name="connsiteX27" fmla="*/ 5464166 w 5861705"/>
              <a:gd name="connsiteY27" fmla="*/ 7571255 h 7847548"/>
              <a:gd name="connsiteX28" fmla="*/ 5458906 w 5861705"/>
              <a:gd name="connsiteY28" fmla="*/ 7628844 h 7847548"/>
              <a:gd name="connsiteX29" fmla="*/ 5457322 w 5861705"/>
              <a:gd name="connsiteY29" fmla="*/ 7712341 h 7847548"/>
              <a:gd name="connsiteX30" fmla="*/ 5446339 w 5861705"/>
              <a:gd name="connsiteY30" fmla="*/ 7847548 h 7847548"/>
              <a:gd name="connsiteX31" fmla="*/ 5404768 w 5861705"/>
              <a:gd name="connsiteY31" fmla="*/ 7838511 h 7847548"/>
              <a:gd name="connsiteX32" fmla="*/ 5357659 w 5861705"/>
              <a:gd name="connsiteY32" fmla="*/ 7844331 h 7847548"/>
              <a:gd name="connsiteX33" fmla="*/ 0 w 5861705"/>
              <a:gd name="connsiteY33" fmla="*/ 7558086 h 784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61705" h="7847548">
                <a:moveTo>
                  <a:pt x="0" y="7558086"/>
                </a:moveTo>
                <a:lnTo>
                  <a:pt x="422635" y="0"/>
                </a:lnTo>
                <a:cubicBezTo>
                  <a:pt x="838381" y="38687"/>
                  <a:pt x="3467477" y="165782"/>
                  <a:pt x="4284892" y="212657"/>
                </a:cubicBezTo>
                <a:lnTo>
                  <a:pt x="5823717" y="306262"/>
                </a:lnTo>
                <a:lnTo>
                  <a:pt x="5861705" y="317988"/>
                </a:lnTo>
                <a:cubicBezTo>
                  <a:pt x="5860949" y="331104"/>
                  <a:pt x="5856976" y="365634"/>
                  <a:pt x="5856220" y="378751"/>
                </a:cubicBezTo>
                <a:lnTo>
                  <a:pt x="5809593" y="1196200"/>
                </a:lnTo>
                <a:lnTo>
                  <a:pt x="5812252" y="1197315"/>
                </a:lnTo>
                <a:cubicBezTo>
                  <a:pt x="5814097" y="1205194"/>
                  <a:pt x="5817670" y="1214331"/>
                  <a:pt x="5817525" y="1242155"/>
                </a:cubicBezTo>
                <a:cubicBezTo>
                  <a:pt x="5803650" y="1275988"/>
                  <a:pt x="5829838" y="1322274"/>
                  <a:pt x="5811383" y="1364256"/>
                </a:cubicBezTo>
                <a:cubicBezTo>
                  <a:pt x="5806611" y="1379695"/>
                  <a:pt x="5804189" y="1427474"/>
                  <a:pt x="5811248" y="1436500"/>
                </a:cubicBezTo>
                <a:cubicBezTo>
                  <a:pt x="5812292" y="1446460"/>
                  <a:pt x="5808890" y="1458085"/>
                  <a:pt x="5816757" y="1462669"/>
                </a:cubicBezTo>
                <a:cubicBezTo>
                  <a:pt x="5817904" y="1496096"/>
                  <a:pt x="5819041" y="1598134"/>
                  <a:pt x="5818133" y="1637067"/>
                </a:cubicBezTo>
                <a:cubicBezTo>
                  <a:pt x="5817758" y="1650959"/>
                  <a:pt x="5811683" y="1682378"/>
                  <a:pt x="5811308" y="1696270"/>
                </a:cubicBezTo>
                <a:cubicBezTo>
                  <a:pt x="5805239" y="1761897"/>
                  <a:pt x="5801501" y="1777871"/>
                  <a:pt x="5795249" y="1818360"/>
                </a:cubicBezTo>
                <a:cubicBezTo>
                  <a:pt x="5795594" y="1849556"/>
                  <a:pt x="5795937" y="1880752"/>
                  <a:pt x="5796281" y="1911947"/>
                </a:cubicBezTo>
                <a:lnTo>
                  <a:pt x="5790032" y="1925528"/>
                </a:lnTo>
                <a:cubicBezTo>
                  <a:pt x="5782235" y="1956870"/>
                  <a:pt x="5786265" y="1995387"/>
                  <a:pt x="5771562" y="2014848"/>
                </a:cubicBezTo>
                <a:lnTo>
                  <a:pt x="5767772" y="2045563"/>
                </a:lnTo>
                <a:lnTo>
                  <a:pt x="5767250" y="2054308"/>
                </a:lnTo>
                <a:lnTo>
                  <a:pt x="5769443" y="2060299"/>
                </a:lnTo>
                <a:cubicBezTo>
                  <a:pt x="5767678" y="2090884"/>
                  <a:pt x="5758344" y="2208048"/>
                  <a:pt x="5756656" y="2237821"/>
                </a:cubicBezTo>
                <a:lnTo>
                  <a:pt x="5759315" y="2238936"/>
                </a:lnTo>
                <a:cubicBezTo>
                  <a:pt x="5761160" y="2246816"/>
                  <a:pt x="5764733" y="2255952"/>
                  <a:pt x="5764588" y="2283776"/>
                </a:cubicBezTo>
                <a:cubicBezTo>
                  <a:pt x="5750713" y="2317609"/>
                  <a:pt x="5776901" y="2363895"/>
                  <a:pt x="5758445" y="2405877"/>
                </a:cubicBezTo>
                <a:cubicBezTo>
                  <a:pt x="5753674" y="2421317"/>
                  <a:pt x="5751252" y="2469095"/>
                  <a:pt x="5758311" y="2478121"/>
                </a:cubicBezTo>
                <a:cubicBezTo>
                  <a:pt x="5759354" y="2488081"/>
                  <a:pt x="5761910" y="2499692"/>
                  <a:pt x="5769776" y="2504276"/>
                </a:cubicBezTo>
                <a:cubicBezTo>
                  <a:pt x="5718745" y="3355149"/>
                  <a:pt x="5519949" y="6717151"/>
                  <a:pt x="5464166" y="7571255"/>
                </a:cubicBezTo>
                <a:lnTo>
                  <a:pt x="5458906" y="7628844"/>
                </a:lnTo>
                <a:cubicBezTo>
                  <a:pt x="5466316" y="7638649"/>
                  <a:pt x="5459416" y="7675890"/>
                  <a:pt x="5457322" y="7712341"/>
                </a:cubicBezTo>
                <a:cubicBezTo>
                  <a:pt x="5455228" y="7748792"/>
                  <a:pt x="5450686" y="7819165"/>
                  <a:pt x="5446339" y="7847548"/>
                </a:cubicBezTo>
                <a:lnTo>
                  <a:pt x="5404768" y="7838511"/>
                </a:lnTo>
                <a:cubicBezTo>
                  <a:pt x="5379109" y="7846256"/>
                  <a:pt x="5363119" y="7815081"/>
                  <a:pt x="5357659" y="7844331"/>
                </a:cubicBezTo>
                <a:lnTo>
                  <a:pt x="0" y="75580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ED4CF4-D6D9-4BB4-910F-6D6D30A4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834380" y="1048991"/>
            <a:ext cx="6623240" cy="46197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3AF233-000D-44B4-83EB-FFF329305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40403"/>
            <a:ext cx="5425440" cy="3626168"/>
          </a:xfrm>
        </p:spPr>
        <p:txBody>
          <a:bodyPr>
            <a:normAutofit/>
          </a:bodyPr>
          <a:lstStyle/>
          <a:p>
            <a:pPr algn="r"/>
            <a:r>
              <a:rPr lang="pt-PT" dirty="0"/>
              <a:t>EÇA DE QUEIRÓS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95E4CC-9DB3-4867-A2AE-A5B61BC90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15580" y="505017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50B059-6E3B-4246-81E0-C1651426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93C8AB-DE45-4336-BDB2-27171AB97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53AEA2C-CA8D-426D-B4CE-4F26063B8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7630A59-DB9C-4E4D-A966-DC4ED94E14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30586E-071E-48B9-867C-96D6994BA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4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FCCD4C3-17F4-425F-A2B6-AAF5D777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40450A-00F8-4718-B0B3-48D38F7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1" y="365125"/>
            <a:ext cx="8580119" cy="2225675"/>
          </a:xfrm>
        </p:spPr>
        <p:txBody>
          <a:bodyPr>
            <a:normAutofit/>
          </a:bodyPr>
          <a:lstStyle/>
          <a:p>
            <a:pPr algn="r"/>
            <a:r>
              <a:rPr lang="pt-PT" sz="5400"/>
              <a:t>Recipe of Codfish and baked potatos: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54D41D7-2224-496A-93E6-30A06DAE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590800"/>
            <a:ext cx="7798185" cy="45767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Preparation: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 - Wash the potatoes with their peel, place them on a baking tray, temper them with 2 crushed garlic cloves and a dash of olive oil and put them in a preheated oven at 170̊ C, until they are roasted.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 - Peel the onion and remaining garlic, coarsely chop the onion and finely chop the garlic. Place the codfish pieces in a </a:t>
            </a:r>
            <a:r>
              <a:rPr lang="en-US" dirty="0" err="1"/>
              <a:t>pyrex</a:t>
            </a:r>
            <a:r>
              <a:rPr lang="en-US" dirty="0"/>
              <a:t>, temper with pepper, add the onion and garlic over and around the codfish, drizzle with the remaining oil and put in the oven to 170̊ C just about 12 minutes.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 - Remove the potatoes, press them a little to open. Place them around the codfish and put back in the oven for another 10 minutes. Remove, rectify the tempers and serve.</a:t>
            </a:r>
          </a:p>
          <a:p>
            <a:pPr>
              <a:lnSpc>
                <a:spcPct val="110000"/>
              </a:lnSpc>
            </a:pPr>
            <a:endParaRPr lang="pt-PT" sz="1200" dirty="0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FC126E57-0AE7-46F2-93EB-D1DD18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2B73E0-7B8C-44FC-9023-9046D4AB6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BF68A8-7EA0-4417-AFCD-D0625FA62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31F7731-0754-41AA-A936-525D343D39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C13658EB-C396-4622-8116-241AB79C4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85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08FD56-DA92-4BD4-98BB-9311E5E52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B8E392-F3A4-4A9B-9BA3-8057C589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627" y="685799"/>
            <a:ext cx="5032572" cy="19117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PT" sz="3400" dirty="0" err="1"/>
              <a:t>Recipe</a:t>
            </a:r>
            <a:r>
              <a:rPr lang="pt-PT" sz="3400" dirty="0"/>
              <a:t> </a:t>
            </a:r>
            <a:r>
              <a:rPr lang="pt-PT" sz="3400" dirty="0" err="1"/>
              <a:t>of</a:t>
            </a:r>
            <a:r>
              <a:rPr lang="pt-PT" sz="3400" dirty="0"/>
              <a:t> </a:t>
            </a:r>
            <a:r>
              <a:rPr lang="pt-PT" sz="3400" dirty="0" err="1"/>
              <a:t>baked</a:t>
            </a:r>
            <a:r>
              <a:rPr lang="pt-PT" sz="3400" dirty="0"/>
              <a:t> </a:t>
            </a:r>
            <a:r>
              <a:rPr lang="pt-PT" sz="3400" dirty="0" err="1"/>
              <a:t>apples</a:t>
            </a:r>
            <a:r>
              <a:rPr lang="pt-PT" sz="3400" dirty="0"/>
              <a:t> </a:t>
            </a:r>
            <a:r>
              <a:rPr lang="pt-PT" sz="3400" dirty="0" err="1"/>
              <a:t>with</a:t>
            </a:r>
            <a:r>
              <a:rPr lang="pt-PT" sz="3400" dirty="0"/>
              <a:t> </a:t>
            </a:r>
            <a:r>
              <a:rPr lang="pt-PT" sz="3400" dirty="0" err="1"/>
              <a:t>red</a:t>
            </a:r>
            <a:r>
              <a:rPr lang="pt-PT" sz="3400" dirty="0"/>
              <a:t> </a:t>
            </a:r>
            <a:r>
              <a:rPr lang="pt-PT" sz="3400" dirty="0" err="1"/>
              <a:t>wine</a:t>
            </a:r>
            <a:r>
              <a:rPr lang="pt-PT" sz="3400" dirty="0"/>
              <a:t>, </a:t>
            </a:r>
            <a:r>
              <a:rPr lang="pt-PT" sz="3400" dirty="0" err="1"/>
              <a:t>honey</a:t>
            </a:r>
            <a:r>
              <a:rPr lang="pt-PT" sz="3400" dirty="0"/>
              <a:t> </a:t>
            </a:r>
            <a:r>
              <a:rPr lang="pt-PT" sz="3400" dirty="0" err="1"/>
              <a:t>and</a:t>
            </a:r>
            <a:r>
              <a:rPr lang="pt-PT" sz="3400" dirty="0"/>
              <a:t> </a:t>
            </a:r>
            <a:r>
              <a:rPr lang="pt-PT" sz="3400" dirty="0" err="1"/>
              <a:t>cinnamon</a:t>
            </a:r>
            <a:r>
              <a:rPr lang="pt-PT" sz="3400" dirty="0"/>
              <a:t> </a:t>
            </a:r>
            <a:r>
              <a:rPr lang="pt-PT" sz="3400" dirty="0" err="1"/>
              <a:t>syrup</a:t>
            </a:r>
            <a:r>
              <a:rPr lang="pt-PT" sz="34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D5E9CC-2294-46D1-89D0-F8C6FA5C4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420">
            <a:off x="780270" y="331637"/>
            <a:ext cx="4892736" cy="583788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ABD217-EF3C-4AF3-9C20-A6619D21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7644">
            <a:off x="741222" y="293814"/>
            <a:ext cx="4987909" cy="588314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364" h="5549951">
                <a:moveTo>
                  <a:pt x="303343" y="0"/>
                </a:moveTo>
                <a:cubicBezTo>
                  <a:pt x="628090" y="31218"/>
                  <a:pt x="2667030" y="134017"/>
                  <a:pt x="3305529" y="171842"/>
                </a:cubicBezTo>
                <a:lnTo>
                  <a:pt x="4134340" y="226950"/>
                </a:lnTo>
                <a:lnTo>
                  <a:pt x="4507534" y="247374"/>
                </a:lnTo>
                <a:lnTo>
                  <a:pt x="4535413" y="269179"/>
                </a:lnTo>
                <a:cubicBezTo>
                  <a:pt x="4534822" y="279763"/>
                  <a:pt x="4534230" y="290346"/>
                  <a:pt x="4533639" y="300930"/>
                </a:cubicBezTo>
                <a:lnTo>
                  <a:pt x="4536561" y="302647"/>
                </a:lnTo>
                <a:cubicBezTo>
                  <a:pt x="4546159" y="304354"/>
                  <a:pt x="4555357" y="291327"/>
                  <a:pt x="4552987" y="334222"/>
                </a:cubicBezTo>
                <a:cubicBezTo>
                  <a:pt x="4542346" y="354710"/>
                  <a:pt x="4535332" y="373686"/>
                  <a:pt x="4530726" y="391868"/>
                </a:cubicBezTo>
                <a:lnTo>
                  <a:pt x="4527238" y="415489"/>
                </a:lnTo>
                <a:lnTo>
                  <a:pt x="4522133" y="506828"/>
                </a:lnTo>
                <a:cubicBezTo>
                  <a:pt x="4521916" y="522300"/>
                  <a:pt x="4521700" y="537773"/>
                  <a:pt x="4521483" y="553245"/>
                </a:cubicBezTo>
                <a:cubicBezTo>
                  <a:pt x="4521212" y="558170"/>
                  <a:pt x="4520118" y="568699"/>
                  <a:pt x="4518384" y="581709"/>
                </a:cubicBezTo>
                <a:lnTo>
                  <a:pt x="4517715" y="585890"/>
                </a:lnTo>
                <a:lnTo>
                  <a:pt x="4504778" y="817404"/>
                </a:lnTo>
                <a:lnTo>
                  <a:pt x="4506491" y="822238"/>
                </a:lnTo>
                <a:cubicBezTo>
                  <a:pt x="4506993" y="829783"/>
                  <a:pt x="4505912" y="837845"/>
                  <a:pt x="4504340" y="846069"/>
                </a:cubicBezTo>
                <a:lnTo>
                  <a:pt x="4502740" y="853854"/>
                </a:lnTo>
                <a:lnTo>
                  <a:pt x="4496502" y="965485"/>
                </a:lnTo>
                <a:lnTo>
                  <a:pt x="4498579" y="966385"/>
                </a:lnTo>
                <a:cubicBezTo>
                  <a:pt x="4500020" y="972743"/>
                  <a:pt x="4502811" y="980116"/>
                  <a:pt x="4502698" y="1002567"/>
                </a:cubicBezTo>
                <a:cubicBezTo>
                  <a:pt x="4491860" y="1029868"/>
                  <a:pt x="4512316" y="1067217"/>
                  <a:pt x="4497900" y="1101094"/>
                </a:cubicBezTo>
                <a:cubicBezTo>
                  <a:pt x="4494173" y="1113552"/>
                  <a:pt x="4492281" y="1152106"/>
                  <a:pt x="4497795" y="1159389"/>
                </a:cubicBezTo>
                <a:cubicBezTo>
                  <a:pt x="4498610" y="1167426"/>
                  <a:pt x="4495953" y="1176807"/>
                  <a:pt x="4502098" y="1180505"/>
                </a:cubicBezTo>
                <a:cubicBezTo>
                  <a:pt x="4509397" y="1186625"/>
                  <a:pt x="4495916" y="1214705"/>
                  <a:pt x="4505188" y="1210687"/>
                </a:cubicBezTo>
                <a:cubicBezTo>
                  <a:pt x="4495912" y="1230628"/>
                  <a:pt x="4511023" y="1246424"/>
                  <a:pt x="4514005" y="1263157"/>
                </a:cubicBezTo>
                <a:lnTo>
                  <a:pt x="4516282" y="1313374"/>
                </a:lnTo>
                <a:cubicBezTo>
                  <a:pt x="4515989" y="1324584"/>
                  <a:pt x="4515695" y="1335794"/>
                  <a:pt x="4515402" y="1347004"/>
                </a:cubicBezTo>
                <a:cubicBezTo>
                  <a:pt x="4515248" y="1348624"/>
                  <a:pt x="4515093" y="1350244"/>
                  <a:pt x="4514939" y="1351864"/>
                </a:cubicBezTo>
                <a:lnTo>
                  <a:pt x="4505820" y="1391762"/>
                </a:lnTo>
                <a:cubicBezTo>
                  <a:pt x="4507026" y="1392770"/>
                  <a:pt x="4508128" y="1394098"/>
                  <a:pt x="4509084" y="1395707"/>
                </a:cubicBezTo>
                <a:lnTo>
                  <a:pt x="4511926" y="1408524"/>
                </a:lnTo>
                <a:lnTo>
                  <a:pt x="4507185" y="1419109"/>
                </a:lnTo>
                <a:lnTo>
                  <a:pt x="4497001" y="1469337"/>
                </a:lnTo>
                <a:lnTo>
                  <a:pt x="4486104" y="1543038"/>
                </a:lnTo>
                <a:lnTo>
                  <a:pt x="4481223" y="1553997"/>
                </a:lnTo>
                <a:cubicBezTo>
                  <a:pt x="4475132" y="1579288"/>
                  <a:pt x="4478280" y="1610368"/>
                  <a:pt x="4466795" y="1626071"/>
                </a:cubicBezTo>
                <a:lnTo>
                  <a:pt x="4463080" y="1664103"/>
                </a:lnTo>
                <a:lnTo>
                  <a:pt x="4466740" y="1668558"/>
                </a:lnTo>
                <a:lnTo>
                  <a:pt x="4465090" y="1679756"/>
                </a:lnTo>
                <a:cubicBezTo>
                  <a:pt x="4465227" y="1680776"/>
                  <a:pt x="4465365" y="1681795"/>
                  <a:pt x="4465502" y="1682815"/>
                </a:cubicBezTo>
                <a:cubicBezTo>
                  <a:pt x="4466309" y="1688654"/>
                  <a:pt x="4466966" y="1694439"/>
                  <a:pt x="4467013" y="1700268"/>
                </a:cubicBezTo>
                <a:cubicBezTo>
                  <a:pt x="4452441" y="1697000"/>
                  <a:pt x="4458150" y="1726126"/>
                  <a:pt x="4455543" y="1735163"/>
                </a:cubicBezTo>
                <a:lnTo>
                  <a:pt x="4453483" y="1735289"/>
                </a:lnTo>
                <a:lnTo>
                  <a:pt x="4444985" y="1887374"/>
                </a:lnTo>
                <a:lnTo>
                  <a:pt x="4453676" y="1911536"/>
                </a:lnTo>
                <a:cubicBezTo>
                  <a:pt x="4454435" y="1928276"/>
                  <a:pt x="4455195" y="1945015"/>
                  <a:pt x="4455954" y="1961755"/>
                </a:cubicBezTo>
                <a:cubicBezTo>
                  <a:pt x="4455660" y="1972965"/>
                  <a:pt x="4455367" y="1984174"/>
                  <a:pt x="4455073" y="1995384"/>
                </a:cubicBezTo>
                <a:lnTo>
                  <a:pt x="4454611" y="2000244"/>
                </a:lnTo>
                <a:lnTo>
                  <a:pt x="4445491" y="2040142"/>
                </a:lnTo>
                <a:cubicBezTo>
                  <a:pt x="4446698" y="2041150"/>
                  <a:pt x="4447799" y="2042479"/>
                  <a:pt x="4448756" y="2044087"/>
                </a:cubicBezTo>
                <a:lnTo>
                  <a:pt x="4451597" y="2056904"/>
                </a:lnTo>
                <a:lnTo>
                  <a:pt x="4446856" y="2067489"/>
                </a:lnTo>
                <a:lnTo>
                  <a:pt x="4436672" y="2117719"/>
                </a:lnTo>
                <a:lnTo>
                  <a:pt x="4429341" y="2167300"/>
                </a:lnTo>
                <a:cubicBezTo>
                  <a:pt x="4410647" y="2519411"/>
                  <a:pt x="4376873" y="2876607"/>
                  <a:pt x="4373258" y="3223633"/>
                </a:cubicBezTo>
                <a:cubicBezTo>
                  <a:pt x="4370306" y="3302336"/>
                  <a:pt x="4363423" y="3398578"/>
                  <a:pt x="4360472" y="3477281"/>
                </a:cubicBezTo>
                <a:cubicBezTo>
                  <a:pt x="4367079" y="3471365"/>
                  <a:pt x="4356688" y="3621544"/>
                  <a:pt x="4349387" y="3639984"/>
                </a:cubicBezTo>
                <a:lnTo>
                  <a:pt x="4258626" y="5278921"/>
                </a:lnTo>
                <a:lnTo>
                  <a:pt x="4263924" y="5315626"/>
                </a:lnTo>
                <a:cubicBezTo>
                  <a:pt x="4269712" y="5323538"/>
                  <a:pt x="4266397" y="5327627"/>
                  <a:pt x="4267458" y="5350090"/>
                </a:cubicBezTo>
                <a:cubicBezTo>
                  <a:pt x="4268519" y="5372551"/>
                  <a:pt x="4251794" y="5406222"/>
                  <a:pt x="4270290" y="5450399"/>
                </a:cubicBezTo>
                <a:cubicBezTo>
                  <a:pt x="4269872" y="5457964"/>
                  <a:pt x="4260193" y="5476308"/>
                  <a:pt x="4251733" y="5484804"/>
                </a:cubicBezTo>
                <a:lnTo>
                  <a:pt x="4247081" y="5487504"/>
                </a:lnTo>
                <a:cubicBezTo>
                  <a:pt x="4245929" y="5508319"/>
                  <a:pt x="4247889" y="5526348"/>
                  <a:pt x="4243624" y="5549951"/>
                </a:cubicBezTo>
                <a:cubicBezTo>
                  <a:pt x="3535777" y="5517558"/>
                  <a:pt x="706564" y="5344821"/>
                  <a:pt x="0" y="5293146"/>
                </a:cubicBezTo>
                <a:lnTo>
                  <a:pt x="4241" y="5239903"/>
                </a:lnTo>
                <a:lnTo>
                  <a:pt x="8461" y="5233298"/>
                </a:lnTo>
                <a:cubicBezTo>
                  <a:pt x="8991" y="5232196"/>
                  <a:pt x="8639" y="5231467"/>
                  <a:pt x="8730" y="5230552"/>
                </a:cubicBezTo>
                <a:lnTo>
                  <a:pt x="9000" y="5227804"/>
                </a:lnTo>
                <a:cubicBezTo>
                  <a:pt x="9178" y="5225973"/>
                  <a:pt x="9545" y="5223940"/>
                  <a:pt x="9537" y="5222308"/>
                </a:cubicBezTo>
                <a:cubicBezTo>
                  <a:pt x="9481" y="5211840"/>
                  <a:pt x="8399" y="5224803"/>
                  <a:pt x="9222" y="5216405"/>
                </a:cubicBezTo>
                <a:cubicBezTo>
                  <a:pt x="9028" y="5215352"/>
                  <a:pt x="8703" y="5214469"/>
                  <a:pt x="8638" y="5213249"/>
                </a:cubicBezTo>
                <a:cubicBezTo>
                  <a:pt x="8596" y="5212477"/>
                  <a:pt x="8947" y="5211272"/>
                  <a:pt x="8907" y="5210500"/>
                </a:cubicBezTo>
                <a:cubicBezTo>
                  <a:pt x="8526" y="5203355"/>
                  <a:pt x="7974" y="5210896"/>
                  <a:pt x="8591" y="5204597"/>
                </a:cubicBezTo>
                <a:lnTo>
                  <a:pt x="8008" y="5201441"/>
                </a:lnTo>
                <a:cubicBezTo>
                  <a:pt x="6593" y="5193798"/>
                  <a:pt x="6556" y="5198023"/>
                  <a:pt x="7378" y="5189632"/>
                </a:cubicBezTo>
                <a:cubicBezTo>
                  <a:pt x="7183" y="5188581"/>
                  <a:pt x="6860" y="5187696"/>
                  <a:pt x="6794" y="5186477"/>
                </a:cubicBezTo>
                <a:cubicBezTo>
                  <a:pt x="6752" y="5185706"/>
                  <a:pt x="7185" y="5184394"/>
                  <a:pt x="7062" y="5183728"/>
                </a:cubicBezTo>
                <a:cubicBezTo>
                  <a:pt x="6788" y="5182241"/>
                  <a:pt x="4614" y="5182665"/>
                  <a:pt x="5627" y="5180163"/>
                </a:cubicBezTo>
                <a:lnTo>
                  <a:pt x="11039" y="5116566"/>
                </a:lnTo>
                <a:lnTo>
                  <a:pt x="78653" y="3839310"/>
                </a:lnTo>
                <a:lnTo>
                  <a:pt x="3033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370DA7-1328-4ACA-A23F-9E2AD6E7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419">
            <a:off x="1104416" y="1804279"/>
            <a:ext cx="4254392" cy="2839806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E486D2D-8B52-4A17-AA06-58D61CD6D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29" y="2953593"/>
            <a:ext cx="5032572" cy="3218607"/>
          </a:xfrm>
        </p:spPr>
        <p:txBody>
          <a:bodyPr>
            <a:normAutofit/>
          </a:bodyPr>
          <a:lstStyle/>
          <a:p>
            <a:r>
              <a:rPr lang="pt-PT" dirty="0" err="1"/>
              <a:t>Ingredients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dirty="0"/>
              <a:t>  - </a:t>
            </a:r>
            <a:r>
              <a:rPr lang="en-US" dirty="0"/>
              <a:t>4 apples</a:t>
            </a:r>
          </a:p>
          <a:p>
            <a:pPr marL="0" indent="0">
              <a:buNone/>
            </a:pPr>
            <a:r>
              <a:rPr lang="en-US" dirty="0"/>
              <a:t>  - 80 g of yellow sugar</a:t>
            </a:r>
          </a:p>
          <a:p>
            <a:pPr marL="0" indent="0">
              <a:buNone/>
            </a:pPr>
            <a:r>
              <a:rPr lang="en-US" dirty="0"/>
              <a:t>  - 1,5 dl of red wine</a:t>
            </a:r>
          </a:p>
          <a:p>
            <a:pPr marL="0" indent="0">
              <a:buNone/>
            </a:pPr>
            <a:r>
              <a:rPr lang="en-US" dirty="0"/>
              <a:t>  - 2 tablespoons of honey</a:t>
            </a:r>
          </a:p>
          <a:p>
            <a:pPr marL="0" indent="0">
              <a:buNone/>
            </a:pPr>
            <a:r>
              <a:rPr lang="en-US" dirty="0"/>
              <a:t>  - 1 cinnamon stick</a:t>
            </a:r>
          </a:p>
          <a:p>
            <a:pPr marL="0" indent="0">
              <a:buNone/>
            </a:pPr>
            <a:endParaRPr lang="pt-PT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BEFBD8-C05C-43C7-8D7B-58D37F70F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22FDA5-36F9-4DD4-87A3-58FC513B8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34870DF-B7C4-4149-9E0F-2B602F26B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8">
                <a:extLst>
                  <a:ext uri="{FF2B5EF4-FFF2-40B4-BE49-F238E27FC236}">
                    <a16:creationId xmlns:a16="http://schemas.microsoft.com/office/drawing/2014/main" id="{A1CD7D4A-FA69-4C48-A532-9ED58E181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57FB85D-1649-470D-A7BA-3475C851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3CCCF79-BC42-40CC-A81F-1C5962B6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6" y="5316608"/>
            <a:ext cx="444795" cy="165514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761EB98-E0C4-4B95-984A-E7D9DFAD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637382-506C-44BC-ABBF-C6297162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8" y="365125"/>
            <a:ext cx="9775371" cy="1577975"/>
          </a:xfrm>
        </p:spPr>
        <p:txBody>
          <a:bodyPr>
            <a:normAutofit/>
          </a:bodyPr>
          <a:lstStyle/>
          <a:p>
            <a:pPr algn="r"/>
            <a:r>
              <a:rPr lang="en-US"/>
              <a:t>Recipe of baked apples with red wine, honey and cinnamon </a:t>
            </a:r>
            <a:r>
              <a:rPr lang="en-US" err="1"/>
              <a:t>cyrup</a:t>
            </a:r>
            <a:r>
              <a:rPr lang="en-US"/>
              <a:t> </a:t>
            </a:r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A97AEC4-8FC2-4170-98BA-E61E9A15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590800"/>
            <a:ext cx="7995138" cy="3581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Preparing: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  - Wash the apples, remove the heart of the apples and place them on a tray. Sprinkle with yellow sugar, add 4 tablespoons of the red wine to the bottom of the tray and place in a preheated oven at 170̊ C for about 25 minutes.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  - Meanwhile, pour the remaining red wine, honey and cinnamon stick into a pot, stir and simmer until it reduces to about 1/3.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  - Remove the apples from the oven, let them warm and serve them drizzled with the red wine syrup.</a:t>
            </a:r>
            <a:endParaRPr lang="pt-PT" sz="1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1EEA4A-D61C-41B7-B5A5-603281856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E7B44E-93C7-4005-B553-A346414F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01FA7B4-CF18-4913-8D2A-004CB2400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776332E-C1AA-4097-95CC-791D74F0A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03ABE95-391B-45DD-9DD1-D3DCDB993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26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8217AD-5CDD-4294-9D1F-614DABD6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FDFDBB-C82D-4129-8899-848EDE55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75" y="150217"/>
            <a:ext cx="6058525" cy="1833054"/>
          </a:xfrm>
        </p:spPr>
        <p:txBody>
          <a:bodyPr>
            <a:normAutofit/>
          </a:bodyPr>
          <a:lstStyle/>
          <a:p>
            <a:r>
              <a:rPr lang="pt-PT" dirty="0" err="1"/>
              <a:t>The</a:t>
            </a:r>
            <a:r>
              <a:rPr lang="pt-PT" dirty="0"/>
              <a:t> Tormes </a:t>
            </a:r>
            <a:r>
              <a:rPr lang="pt-PT" dirty="0" err="1"/>
              <a:t>House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D8D3128-592E-4C50-922C-F2F536A97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15" y="2459591"/>
            <a:ext cx="6286839" cy="42481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</a:t>
            </a:r>
            <a:r>
              <a:rPr lang="en-US" sz="2000" dirty="0" err="1"/>
              <a:t>Tormes</a:t>
            </a:r>
            <a:r>
              <a:rPr lang="en-US" sz="2000" dirty="0"/>
              <a:t> House (A Casa de </a:t>
            </a:r>
            <a:r>
              <a:rPr lang="en-US" sz="2000" dirty="0" err="1"/>
              <a:t>Tormes</a:t>
            </a:r>
            <a:r>
              <a:rPr lang="en-US" sz="2000" dirty="0"/>
              <a:t>) is located in Santa Cruz do Douro. This was </a:t>
            </a:r>
            <a:r>
              <a:rPr lang="en-US" sz="2000" dirty="0" err="1"/>
              <a:t>Eça</a:t>
            </a:r>
            <a:r>
              <a:rPr lang="en-US" sz="2000" dirty="0"/>
              <a:t> de </a:t>
            </a:r>
            <a:r>
              <a:rPr lang="en-US" sz="2000" dirty="0" err="1"/>
              <a:t>Queirós</a:t>
            </a:r>
            <a:r>
              <a:rPr lang="en-US" sz="2000" dirty="0"/>
              <a:t>’ house and it is famous for the description in the literary work “The city and the mountains”. This house is visited by national and international tourists.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In the house we find some of the furniture present in the novel, as well as the daily objects of </a:t>
            </a:r>
            <a:r>
              <a:rPr lang="en-US" sz="2000" dirty="0" err="1"/>
              <a:t>Eça</a:t>
            </a:r>
            <a:r>
              <a:rPr lang="en-US" sz="2000" dirty="0"/>
              <a:t> de </a:t>
            </a:r>
            <a:r>
              <a:rPr lang="en-US" sz="2000" dirty="0" err="1"/>
              <a:t>Queirós</a:t>
            </a:r>
            <a:r>
              <a:rPr lang="en-US" sz="2000" dirty="0"/>
              <a:t> and his photographs.</a:t>
            </a:r>
            <a:endParaRPr lang="pt-PT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DB65F0-3AF5-4F4F-B108-05E1FD92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9075" y="538355"/>
            <a:ext cx="3814672" cy="289836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E12505C-3AA6-467E-93F5-14533E0A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80926" y="170608"/>
            <a:ext cx="2724331" cy="3625326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Imagem 4" descr="Uma imagem com edifício, tijolo, pedra&#10;&#10;Descrição gerada automaticamente">
            <a:extLst>
              <a:ext uri="{FF2B5EF4-FFF2-40B4-BE49-F238E27FC236}">
                <a16:creationId xmlns:a16="http://schemas.microsoft.com/office/drawing/2014/main" id="{8F02A473-837F-42E4-8DDA-C64A311D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475" y="820286"/>
            <a:ext cx="3076990" cy="23077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8C4EF4C-FAED-45CE-BDD7-7D980DD6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3950">
            <a:off x="7413665" y="3552746"/>
            <a:ext cx="3814672" cy="289836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2AB8E74-A0F1-4AAB-AD33-148939C08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53950">
            <a:off x="7961517" y="3198261"/>
            <a:ext cx="2711689" cy="3614797"/>
          </a:xfrm>
          <a:custGeom>
            <a:avLst/>
            <a:gdLst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7866 w 2582211"/>
              <a:gd name="connsiteY3" fmla="*/ 2928456 h 3420248"/>
              <a:gd name="connsiteX4" fmla="*/ 12555 w 2582211"/>
              <a:gd name="connsiteY4" fmla="*/ 2893589 h 3420248"/>
              <a:gd name="connsiteX5" fmla="*/ 17554 w 2582211"/>
              <a:gd name="connsiteY5" fmla="*/ 2869588 h 3420248"/>
              <a:gd name="connsiteX6" fmla="*/ 19084 w 2582211"/>
              <a:gd name="connsiteY6" fmla="*/ 2864960 h 3420248"/>
              <a:gd name="connsiteX7" fmla="*/ 19084 w 2582211"/>
              <a:gd name="connsiteY7" fmla="*/ 2707907 h 3420248"/>
              <a:gd name="connsiteX8" fmla="*/ 17373 w 2582211"/>
              <a:gd name="connsiteY8" fmla="*/ 2696322 h 3420248"/>
              <a:gd name="connsiteX9" fmla="*/ 19084 w 2582211"/>
              <a:gd name="connsiteY9" fmla="*/ 2657236 h 3420248"/>
              <a:gd name="connsiteX10" fmla="*/ 16753 w 2582211"/>
              <a:gd name="connsiteY10" fmla="*/ 2651559 h 3420248"/>
              <a:gd name="connsiteX11" fmla="*/ 19084 w 2582211"/>
              <a:gd name="connsiteY11" fmla="*/ 2613347 h 3420248"/>
              <a:gd name="connsiteX12" fmla="*/ 17105 w 2582211"/>
              <a:gd name="connsiteY12" fmla="*/ 2571479 h 3420248"/>
              <a:gd name="connsiteX13" fmla="*/ 11786 w 2582211"/>
              <a:gd name="connsiteY13" fmla="*/ 2568353 h 3420248"/>
              <a:gd name="connsiteX14" fmla="*/ 11318 w 2582211"/>
              <a:gd name="connsiteY14" fmla="*/ 2559171 h 3420248"/>
              <a:gd name="connsiteX15" fmla="*/ 11420 w 2582211"/>
              <a:gd name="connsiteY15" fmla="*/ 2544715 h 3420248"/>
              <a:gd name="connsiteX16" fmla="*/ 17003 w 2582211"/>
              <a:gd name="connsiteY16" fmla="*/ 2512336 h 3420248"/>
              <a:gd name="connsiteX17" fmla="*/ 14268 w 2582211"/>
              <a:gd name="connsiteY17" fmla="*/ 0 h 3420248"/>
              <a:gd name="connsiteX18" fmla="*/ 2532355 w 2582211"/>
              <a:gd name="connsiteY18" fmla="*/ 0 h 3420248"/>
              <a:gd name="connsiteX19" fmla="*/ 2559501 w 2582211"/>
              <a:gd name="connsiteY19" fmla="*/ 27148 h 3420248"/>
              <a:gd name="connsiteX20" fmla="*/ 2559542 w 2582211"/>
              <a:gd name="connsiteY20" fmla="*/ 35062 h 3420248"/>
              <a:gd name="connsiteX21" fmla="*/ 2563128 w 2582211"/>
              <a:gd name="connsiteY21" fmla="*/ 35072 h 3420248"/>
              <a:gd name="connsiteX22" fmla="*/ 2563128 w 2582211"/>
              <a:gd name="connsiteY22" fmla="*/ 303633 h 3420248"/>
              <a:gd name="connsiteX23" fmla="*/ 2563128 w 2582211"/>
              <a:gd name="connsiteY23" fmla="*/ 346349 h 3420248"/>
              <a:gd name="connsiteX24" fmla="*/ 2570153 w 2582211"/>
              <a:gd name="connsiteY24" fmla="*/ 370207 h 3420248"/>
              <a:gd name="connsiteX25" fmla="*/ 2578202 w 2582211"/>
              <a:gd name="connsiteY25" fmla="*/ 394600 h 3420248"/>
              <a:gd name="connsiteX26" fmla="*/ 2581673 w 2582211"/>
              <a:gd name="connsiteY26" fmla="*/ 418106 h 3420248"/>
              <a:gd name="connsiteX27" fmla="*/ 2582211 w 2582211"/>
              <a:gd name="connsiteY27" fmla="*/ 436202 h 3420248"/>
              <a:gd name="connsiteX28" fmla="*/ 2577459 w 2582211"/>
              <a:gd name="connsiteY28" fmla="*/ 455160 h 3420248"/>
              <a:gd name="connsiteX29" fmla="*/ 2579435 w 2582211"/>
              <a:gd name="connsiteY29" fmla="*/ 467958 h 3420248"/>
              <a:gd name="connsiteX30" fmla="*/ 2574345 w 2582211"/>
              <a:gd name="connsiteY30" fmla="*/ 491792 h 3420248"/>
              <a:gd name="connsiteX31" fmla="*/ 2569656 w 2582211"/>
              <a:gd name="connsiteY31" fmla="*/ 526659 h 3420248"/>
              <a:gd name="connsiteX32" fmla="*/ 2564657 w 2582211"/>
              <a:gd name="connsiteY32" fmla="*/ 550660 h 3420248"/>
              <a:gd name="connsiteX33" fmla="*/ 2563127 w 2582211"/>
              <a:gd name="connsiteY33" fmla="*/ 555288 h 3420248"/>
              <a:gd name="connsiteX34" fmla="*/ 2563127 w 2582211"/>
              <a:gd name="connsiteY34" fmla="*/ 712341 h 3420248"/>
              <a:gd name="connsiteX35" fmla="*/ 2564838 w 2582211"/>
              <a:gd name="connsiteY35" fmla="*/ 723926 h 3420248"/>
              <a:gd name="connsiteX36" fmla="*/ 2563127 w 2582211"/>
              <a:gd name="connsiteY36" fmla="*/ 763012 h 3420248"/>
              <a:gd name="connsiteX37" fmla="*/ 2565458 w 2582211"/>
              <a:gd name="connsiteY37" fmla="*/ 768689 h 3420248"/>
              <a:gd name="connsiteX38" fmla="*/ 2563127 w 2582211"/>
              <a:gd name="connsiteY38" fmla="*/ 806901 h 3420248"/>
              <a:gd name="connsiteX39" fmla="*/ 2565106 w 2582211"/>
              <a:gd name="connsiteY39" fmla="*/ 848769 h 3420248"/>
              <a:gd name="connsiteX40" fmla="*/ 2570425 w 2582211"/>
              <a:gd name="connsiteY40" fmla="*/ 851895 h 3420248"/>
              <a:gd name="connsiteX41" fmla="*/ 2570893 w 2582211"/>
              <a:gd name="connsiteY41" fmla="*/ 861077 h 3420248"/>
              <a:gd name="connsiteX42" fmla="*/ 2570791 w 2582211"/>
              <a:gd name="connsiteY42" fmla="*/ 875533 h 3420248"/>
              <a:gd name="connsiteX43" fmla="*/ 2565208 w 2582211"/>
              <a:gd name="connsiteY43" fmla="*/ 907912 h 3420248"/>
              <a:gd name="connsiteX44" fmla="*/ 2567943 w 2582211"/>
              <a:gd name="connsiteY44" fmla="*/ 3420248 h 3420248"/>
              <a:gd name="connsiteX45" fmla="*/ 49856 w 2582211"/>
              <a:gd name="connsiteY45" fmla="*/ 3420248 h 3420248"/>
              <a:gd name="connsiteX46" fmla="*/ 22710 w 2582211"/>
              <a:gd name="connsiteY46" fmla="*/ 3393100 h 3420248"/>
              <a:gd name="connsiteX47" fmla="*/ 22670 w 2582211"/>
              <a:gd name="connsiteY47" fmla="*/ 3385186 h 3420248"/>
              <a:gd name="connsiteX48" fmla="*/ 19083 w 2582211"/>
              <a:gd name="connsiteY48" fmla="*/ 3385176 h 3420248"/>
              <a:gd name="connsiteX49" fmla="*/ 19083 w 2582211"/>
              <a:gd name="connsiteY49" fmla="*/ 3116615 h 3420248"/>
              <a:gd name="connsiteX50" fmla="*/ 19083 w 2582211"/>
              <a:gd name="connsiteY50" fmla="*/ 3073899 h 3420248"/>
              <a:gd name="connsiteX51" fmla="*/ 12058 w 2582211"/>
              <a:gd name="connsiteY51" fmla="*/ 3050041 h 3420248"/>
              <a:gd name="connsiteX52" fmla="*/ 4009 w 2582211"/>
              <a:gd name="connsiteY52" fmla="*/ 3025648 h 3420248"/>
              <a:gd name="connsiteX53" fmla="*/ 538 w 2582211"/>
              <a:gd name="connsiteY53" fmla="*/ 3002142 h 3420248"/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12555 w 2582211"/>
              <a:gd name="connsiteY3" fmla="*/ 2893589 h 3420248"/>
              <a:gd name="connsiteX4" fmla="*/ 17554 w 2582211"/>
              <a:gd name="connsiteY4" fmla="*/ 2869588 h 3420248"/>
              <a:gd name="connsiteX5" fmla="*/ 19084 w 2582211"/>
              <a:gd name="connsiteY5" fmla="*/ 2864960 h 3420248"/>
              <a:gd name="connsiteX6" fmla="*/ 19084 w 2582211"/>
              <a:gd name="connsiteY6" fmla="*/ 2707907 h 3420248"/>
              <a:gd name="connsiteX7" fmla="*/ 17373 w 2582211"/>
              <a:gd name="connsiteY7" fmla="*/ 2696322 h 3420248"/>
              <a:gd name="connsiteX8" fmla="*/ 19084 w 2582211"/>
              <a:gd name="connsiteY8" fmla="*/ 2657236 h 3420248"/>
              <a:gd name="connsiteX9" fmla="*/ 16753 w 2582211"/>
              <a:gd name="connsiteY9" fmla="*/ 2651559 h 3420248"/>
              <a:gd name="connsiteX10" fmla="*/ 19084 w 2582211"/>
              <a:gd name="connsiteY10" fmla="*/ 2613347 h 3420248"/>
              <a:gd name="connsiteX11" fmla="*/ 17105 w 2582211"/>
              <a:gd name="connsiteY11" fmla="*/ 2571479 h 3420248"/>
              <a:gd name="connsiteX12" fmla="*/ 11786 w 2582211"/>
              <a:gd name="connsiteY12" fmla="*/ 2568353 h 3420248"/>
              <a:gd name="connsiteX13" fmla="*/ 11318 w 2582211"/>
              <a:gd name="connsiteY13" fmla="*/ 2559171 h 3420248"/>
              <a:gd name="connsiteX14" fmla="*/ 11420 w 2582211"/>
              <a:gd name="connsiteY14" fmla="*/ 2544715 h 3420248"/>
              <a:gd name="connsiteX15" fmla="*/ 17003 w 2582211"/>
              <a:gd name="connsiteY15" fmla="*/ 2512336 h 3420248"/>
              <a:gd name="connsiteX16" fmla="*/ 14268 w 2582211"/>
              <a:gd name="connsiteY16" fmla="*/ 0 h 3420248"/>
              <a:gd name="connsiteX17" fmla="*/ 2532355 w 2582211"/>
              <a:gd name="connsiteY17" fmla="*/ 0 h 3420248"/>
              <a:gd name="connsiteX18" fmla="*/ 2559501 w 2582211"/>
              <a:gd name="connsiteY18" fmla="*/ 27148 h 3420248"/>
              <a:gd name="connsiteX19" fmla="*/ 2559542 w 2582211"/>
              <a:gd name="connsiteY19" fmla="*/ 35062 h 3420248"/>
              <a:gd name="connsiteX20" fmla="*/ 2563128 w 2582211"/>
              <a:gd name="connsiteY20" fmla="*/ 35072 h 3420248"/>
              <a:gd name="connsiteX21" fmla="*/ 2563128 w 2582211"/>
              <a:gd name="connsiteY21" fmla="*/ 303633 h 3420248"/>
              <a:gd name="connsiteX22" fmla="*/ 2563128 w 2582211"/>
              <a:gd name="connsiteY22" fmla="*/ 346349 h 3420248"/>
              <a:gd name="connsiteX23" fmla="*/ 2570153 w 2582211"/>
              <a:gd name="connsiteY23" fmla="*/ 370207 h 3420248"/>
              <a:gd name="connsiteX24" fmla="*/ 2578202 w 2582211"/>
              <a:gd name="connsiteY24" fmla="*/ 394600 h 3420248"/>
              <a:gd name="connsiteX25" fmla="*/ 2581673 w 2582211"/>
              <a:gd name="connsiteY25" fmla="*/ 418106 h 3420248"/>
              <a:gd name="connsiteX26" fmla="*/ 2582211 w 2582211"/>
              <a:gd name="connsiteY26" fmla="*/ 436202 h 3420248"/>
              <a:gd name="connsiteX27" fmla="*/ 2577459 w 2582211"/>
              <a:gd name="connsiteY27" fmla="*/ 455160 h 3420248"/>
              <a:gd name="connsiteX28" fmla="*/ 2579435 w 2582211"/>
              <a:gd name="connsiteY28" fmla="*/ 467958 h 3420248"/>
              <a:gd name="connsiteX29" fmla="*/ 2574345 w 2582211"/>
              <a:gd name="connsiteY29" fmla="*/ 491792 h 3420248"/>
              <a:gd name="connsiteX30" fmla="*/ 2569656 w 2582211"/>
              <a:gd name="connsiteY30" fmla="*/ 526659 h 3420248"/>
              <a:gd name="connsiteX31" fmla="*/ 2564657 w 2582211"/>
              <a:gd name="connsiteY31" fmla="*/ 550660 h 3420248"/>
              <a:gd name="connsiteX32" fmla="*/ 2563127 w 2582211"/>
              <a:gd name="connsiteY32" fmla="*/ 555288 h 3420248"/>
              <a:gd name="connsiteX33" fmla="*/ 2563127 w 2582211"/>
              <a:gd name="connsiteY33" fmla="*/ 712341 h 3420248"/>
              <a:gd name="connsiteX34" fmla="*/ 2564838 w 2582211"/>
              <a:gd name="connsiteY34" fmla="*/ 723926 h 3420248"/>
              <a:gd name="connsiteX35" fmla="*/ 2563127 w 2582211"/>
              <a:gd name="connsiteY35" fmla="*/ 763012 h 3420248"/>
              <a:gd name="connsiteX36" fmla="*/ 2565458 w 2582211"/>
              <a:gd name="connsiteY36" fmla="*/ 768689 h 3420248"/>
              <a:gd name="connsiteX37" fmla="*/ 2563127 w 2582211"/>
              <a:gd name="connsiteY37" fmla="*/ 806901 h 3420248"/>
              <a:gd name="connsiteX38" fmla="*/ 2565106 w 2582211"/>
              <a:gd name="connsiteY38" fmla="*/ 848769 h 3420248"/>
              <a:gd name="connsiteX39" fmla="*/ 2570425 w 2582211"/>
              <a:gd name="connsiteY39" fmla="*/ 851895 h 3420248"/>
              <a:gd name="connsiteX40" fmla="*/ 2570893 w 2582211"/>
              <a:gd name="connsiteY40" fmla="*/ 861077 h 3420248"/>
              <a:gd name="connsiteX41" fmla="*/ 2570791 w 2582211"/>
              <a:gd name="connsiteY41" fmla="*/ 875533 h 3420248"/>
              <a:gd name="connsiteX42" fmla="*/ 2565208 w 2582211"/>
              <a:gd name="connsiteY42" fmla="*/ 907912 h 3420248"/>
              <a:gd name="connsiteX43" fmla="*/ 2567943 w 2582211"/>
              <a:gd name="connsiteY43" fmla="*/ 3420248 h 3420248"/>
              <a:gd name="connsiteX44" fmla="*/ 49856 w 2582211"/>
              <a:gd name="connsiteY44" fmla="*/ 3420248 h 3420248"/>
              <a:gd name="connsiteX45" fmla="*/ 22710 w 2582211"/>
              <a:gd name="connsiteY45" fmla="*/ 3393100 h 3420248"/>
              <a:gd name="connsiteX46" fmla="*/ 22670 w 2582211"/>
              <a:gd name="connsiteY46" fmla="*/ 3385186 h 3420248"/>
              <a:gd name="connsiteX47" fmla="*/ 19083 w 2582211"/>
              <a:gd name="connsiteY47" fmla="*/ 3385176 h 3420248"/>
              <a:gd name="connsiteX48" fmla="*/ 19083 w 2582211"/>
              <a:gd name="connsiteY48" fmla="*/ 3116615 h 3420248"/>
              <a:gd name="connsiteX49" fmla="*/ 19083 w 2582211"/>
              <a:gd name="connsiteY49" fmla="*/ 3073899 h 3420248"/>
              <a:gd name="connsiteX50" fmla="*/ 12058 w 2582211"/>
              <a:gd name="connsiteY50" fmla="*/ 3050041 h 3420248"/>
              <a:gd name="connsiteX51" fmla="*/ 4009 w 2582211"/>
              <a:gd name="connsiteY51" fmla="*/ 3025648 h 3420248"/>
              <a:gd name="connsiteX52" fmla="*/ 538 w 2582211"/>
              <a:gd name="connsiteY52" fmla="*/ 3002142 h 3420248"/>
              <a:gd name="connsiteX53" fmla="*/ 0 w 2582211"/>
              <a:gd name="connsiteY53" fmla="*/ 2984046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6215 w 2581673"/>
              <a:gd name="connsiteY9" fmla="*/ 2651559 h 3420248"/>
              <a:gd name="connsiteX10" fmla="*/ 18546 w 2581673"/>
              <a:gd name="connsiteY10" fmla="*/ 2613347 h 3420248"/>
              <a:gd name="connsiteX11" fmla="*/ 16567 w 2581673"/>
              <a:gd name="connsiteY11" fmla="*/ 2571479 h 3420248"/>
              <a:gd name="connsiteX12" fmla="*/ 11248 w 2581673"/>
              <a:gd name="connsiteY12" fmla="*/ 2568353 h 3420248"/>
              <a:gd name="connsiteX13" fmla="*/ 10780 w 2581673"/>
              <a:gd name="connsiteY13" fmla="*/ 2559171 h 3420248"/>
              <a:gd name="connsiteX14" fmla="*/ 10882 w 2581673"/>
              <a:gd name="connsiteY14" fmla="*/ 2544715 h 3420248"/>
              <a:gd name="connsiteX15" fmla="*/ 16465 w 2581673"/>
              <a:gd name="connsiteY15" fmla="*/ 2512336 h 3420248"/>
              <a:gd name="connsiteX16" fmla="*/ 13730 w 2581673"/>
              <a:gd name="connsiteY16" fmla="*/ 0 h 3420248"/>
              <a:gd name="connsiteX17" fmla="*/ 2531817 w 2581673"/>
              <a:gd name="connsiteY17" fmla="*/ 0 h 3420248"/>
              <a:gd name="connsiteX18" fmla="*/ 2558963 w 2581673"/>
              <a:gd name="connsiteY18" fmla="*/ 27148 h 3420248"/>
              <a:gd name="connsiteX19" fmla="*/ 2559004 w 2581673"/>
              <a:gd name="connsiteY19" fmla="*/ 35062 h 3420248"/>
              <a:gd name="connsiteX20" fmla="*/ 2562590 w 2581673"/>
              <a:gd name="connsiteY20" fmla="*/ 35072 h 3420248"/>
              <a:gd name="connsiteX21" fmla="*/ 2562590 w 2581673"/>
              <a:gd name="connsiteY21" fmla="*/ 303633 h 3420248"/>
              <a:gd name="connsiteX22" fmla="*/ 2562590 w 2581673"/>
              <a:gd name="connsiteY22" fmla="*/ 346349 h 3420248"/>
              <a:gd name="connsiteX23" fmla="*/ 2569615 w 2581673"/>
              <a:gd name="connsiteY23" fmla="*/ 370207 h 3420248"/>
              <a:gd name="connsiteX24" fmla="*/ 2577664 w 2581673"/>
              <a:gd name="connsiteY24" fmla="*/ 394600 h 3420248"/>
              <a:gd name="connsiteX25" fmla="*/ 2581135 w 2581673"/>
              <a:gd name="connsiteY25" fmla="*/ 418106 h 3420248"/>
              <a:gd name="connsiteX26" fmla="*/ 2581673 w 2581673"/>
              <a:gd name="connsiteY26" fmla="*/ 436202 h 3420248"/>
              <a:gd name="connsiteX27" fmla="*/ 2576921 w 2581673"/>
              <a:gd name="connsiteY27" fmla="*/ 455160 h 3420248"/>
              <a:gd name="connsiteX28" fmla="*/ 2578897 w 2581673"/>
              <a:gd name="connsiteY28" fmla="*/ 467958 h 3420248"/>
              <a:gd name="connsiteX29" fmla="*/ 2573807 w 2581673"/>
              <a:gd name="connsiteY29" fmla="*/ 491792 h 3420248"/>
              <a:gd name="connsiteX30" fmla="*/ 2569118 w 2581673"/>
              <a:gd name="connsiteY30" fmla="*/ 526659 h 3420248"/>
              <a:gd name="connsiteX31" fmla="*/ 2564119 w 2581673"/>
              <a:gd name="connsiteY31" fmla="*/ 550660 h 3420248"/>
              <a:gd name="connsiteX32" fmla="*/ 2562589 w 2581673"/>
              <a:gd name="connsiteY32" fmla="*/ 555288 h 3420248"/>
              <a:gd name="connsiteX33" fmla="*/ 2562589 w 2581673"/>
              <a:gd name="connsiteY33" fmla="*/ 712341 h 3420248"/>
              <a:gd name="connsiteX34" fmla="*/ 2564300 w 2581673"/>
              <a:gd name="connsiteY34" fmla="*/ 723926 h 3420248"/>
              <a:gd name="connsiteX35" fmla="*/ 2562589 w 2581673"/>
              <a:gd name="connsiteY35" fmla="*/ 763012 h 3420248"/>
              <a:gd name="connsiteX36" fmla="*/ 2564920 w 2581673"/>
              <a:gd name="connsiteY36" fmla="*/ 768689 h 3420248"/>
              <a:gd name="connsiteX37" fmla="*/ 2562589 w 2581673"/>
              <a:gd name="connsiteY37" fmla="*/ 806901 h 3420248"/>
              <a:gd name="connsiteX38" fmla="*/ 2564568 w 2581673"/>
              <a:gd name="connsiteY38" fmla="*/ 848769 h 3420248"/>
              <a:gd name="connsiteX39" fmla="*/ 2569887 w 2581673"/>
              <a:gd name="connsiteY39" fmla="*/ 851895 h 3420248"/>
              <a:gd name="connsiteX40" fmla="*/ 2570355 w 2581673"/>
              <a:gd name="connsiteY40" fmla="*/ 861077 h 3420248"/>
              <a:gd name="connsiteX41" fmla="*/ 2570253 w 2581673"/>
              <a:gd name="connsiteY41" fmla="*/ 875533 h 3420248"/>
              <a:gd name="connsiteX42" fmla="*/ 2564670 w 2581673"/>
              <a:gd name="connsiteY42" fmla="*/ 907912 h 3420248"/>
              <a:gd name="connsiteX43" fmla="*/ 2567405 w 2581673"/>
              <a:gd name="connsiteY43" fmla="*/ 3420248 h 3420248"/>
              <a:gd name="connsiteX44" fmla="*/ 49318 w 2581673"/>
              <a:gd name="connsiteY44" fmla="*/ 3420248 h 3420248"/>
              <a:gd name="connsiteX45" fmla="*/ 22172 w 2581673"/>
              <a:gd name="connsiteY45" fmla="*/ 3393100 h 3420248"/>
              <a:gd name="connsiteX46" fmla="*/ 22132 w 2581673"/>
              <a:gd name="connsiteY46" fmla="*/ 3385186 h 3420248"/>
              <a:gd name="connsiteX47" fmla="*/ 18545 w 2581673"/>
              <a:gd name="connsiteY47" fmla="*/ 3385176 h 3420248"/>
              <a:gd name="connsiteX48" fmla="*/ 18545 w 2581673"/>
              <a:gd name="connsiteY48" fmla="*/ 3116615 h 3420248"/>
              <a:gd name="connsiteX49" fmla="*/ 18545 w 2581673"/>
              <a:gd name="connsiteY49" fmla="*/ 3073899 h 3420248"/>
              <a:gd name="connsiteX50" fmla="*/ 11520 w 2581673"/>
              <a:gd name="connsiteY50" fmla="*/ 3050041 h 3420248"/>
              <a:gd name="connsiteX51" fmla="*/ 3471 w 2581673"/>
              <a:gd name="connsiteY51" fmla="*/ 3025648 h 3420248"/>
              <a:gd name="connsiteX52" fmla="*/ 0 w 2581673"/>
              <a:gd name="connsiteY52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8546 w 2581673"/>
              <a:gd name="connsiteY9" fmla="*/ 2613347 h 3420248"/>
              <a:gd name="connsiteX10" fmla="*/ 16567 w 2581673"/>
              <a:gd name="connsiteY10" fmla="*/ 2571479 h 3420248"/>
              <a:gd name="connsiteX11" fmla="*/ 11248 w 2581673"/>
              <a:gd name="connsiteY11" fmla="*/ 2568353 h 3420248"/>
              <a:gd name="connsiteX12" fmla="*/ 10780 w 2581673"/>
              <a:gd name="connsiteY12" fmla="*/ 2559171 h 3420248"/>
              <a:gd name="connsiteX13" fmla="*/ 10882 w 2581673"/>
              <a:gd name="connsiteY13" fmla="*/ 2544715 h 3420248"/>
              <a:gd name="connsiteX14" fmla="*/ 16465 w 2581673"/>
              <a:gd name="connsiteY14" fmla="*/ 2512336 h 3420248"/>
              <a:gd name="connsiteX15" fmla="*/ 13730 w 2581673"/>
              <a:gd name="connsiteY15" fmla="*/ 0 h 3420248"/>
              <a:gd name="connsiteX16" fmla="*/ 2531817 w 2581673"/>
              <a:gd name="connsiteY16" fmla="*/ 0 h 3420248"/>
              <a:gd name="connsiteX17" fmla="*/ 2558963 w 2581673"/>
              <a:gd name="connsiteY17" fmla="*/ 27148 h 3420248"/>
              <a:gd name="connsiteX18" fmla="*/ 2559004 w 2581673"/>
              <a:gd name="connsiteY18" fmla="*/ 35062 h 3420248"/>
              <a:gd name="connsiteX19" fmla="*/ 2562590 w 2581673"/>
              <a:gd name="connsiteY19" fmla="*/ 35072 h 3420248"/>
              <a:gd name="connsiteX20" fmla="*/ 2562590 w 2581673"/>
              <a:gd name="connsiteY20" fmla="*/ 303633 h 3420248"/>
              <a:gd name="connsiteX21" fmla="*/ 2562590 w 2581673"/>
              <a:gd name="connsiteY21" fmla="*/ 346349 h 3420248"/>
              <a:gd name="connsiteX22" fmla="*/ 2569615 w 2581673"/>
              <a:gd name="connsiteY22" fmla="*/ 370207 h 3420248"/>
              <a:gd name="connsiteX23" fmla="*/ 2577664 w 2581673"/>
              <a:gd name="connsiteY23" fmla="*/ 394600 h 3420248"/>
              <a:gd name="connsiteX24" fmla="*/ 2581135 w 2581673"/>
              <a:gd name="connsiteY24" fmla="*/ 418106 h 3420248"/>
              <a:gd name="connsiteX25" fmla="*/ 2581673 w 2581673"/>
              <a:gd name="connsiteY25" fmla="*/ 436202 h 3420248"/>
              <a:gd name="connsiteX26" fmla="*/ 2576921 w 2581673"/>
              <a:gd name="connsiteY26" fmla="*/ 455160 h 3420248"/>
              <a:gd name="connsiteX27" fmla="*/ 2578897 w 2581673"/>
              <a:gd name="connsiteY27" fmla="*/ 467958 h 3420248"/>
              <a:gd name="connsiteX28" fmla="*/ 2573807 w 2581673"/>
              <a:gd name="connsiteY28" fmla="*/ 491792 h 3420248"/>
              <a:gd name="connsiteX29" fmla="*/ 2569118 w 2581673"/>
              <a:gd name="connsiteY29" fmla="*/ 526659 h 3420248"/>
              <a:gd name="connsiteX30" fmla="*/ 2564119 w 2581673"/>
              <a:gd name="connsiteY30" fmla="*/ 550660 h 3420248"/>
              <a:gd name="connsiteX31" fmla="*/ 2562589 w 2581673"/>
              <a:gd name="connsiteY31" fmla="*/ 555288 h 3420248"/>
              <a:gd name="connsiteX32" fmla="*/ 2562589 w 2581673"/>
              <a:gd name="connsiteY32" fmla="*/ 712341 h 3420248"/>
              <a:gd name="connsiteX33" fmla="*/ 2564300 w 2581673"/>
              <a:gd name="connsiteY33" fmla="*/ 723926 h 3420248"/>
              <a:gd name="connsiteX34" fmla="*/ 2562589 w 2581673"/>
              <a:gd name="connsiteY34" fmla="*/ 763012 h 3420248"/>
              <a:gd name="connsiteX35" fmla="*/ 2564920 w 2581673"/>
              <a:gd name="connsiteY35" fmla="*/ 768689 h 3420248"/>
              <a:gd name="connsiteX36" fmla="*/ 2562589 w 2581673"/>
              <a:gd name="connsiteY36" fmla="*/ 806901 h 3420248"/>
              <a:gd name="connsiteX37" fmla="*/ 2564568 w 2581673"/>
              <a:gd name="connsiteY37" fmla="*/ 848769 h 3420248"/>
              <a:gd name="connsiteX38" fmla="*/ 2569887 w 2581673"/>
              <a:gd name="connsiteY38" fmla="*/ 851895 h 3420248"/>
              <a:gd name="connsiteX39" fmla="*/ 2570355 w 2581673"/>
              <a:gd name="connsiteY39" fmla="*/ 861077 h 3420248"/>
              <a:gd name="connsiteX40" fmla="*/ 2570253 w 2581673"/>
              <a:gd name="connsiteY40" fmla="*/ 875533 h 3420248"/>
              <a:gd name="connsiteX41" fmla="*/ 2564670 w 2581673"/>
              <a:gd name="connsiteY41" fmla="*/ 907912 h 3420248"/>
              <a:gd name="connsiteX42" fmla="*/ 2567405 w 2581673"/>
              <a:gd name="connsiteY42" fmla="*/ 3420248 h 3420248"/>
              <a:gd name="connsiteX43" fmla="*/ 49318 w 2581673"/>
              <a:gd name="connsiteY43" fmla="*/ 3420248 h 3420248"/>
              <a:gd name="connsiteX44" fmla="*/ 22172 w 2581673"/>
              <a:gd name="connsiteY44" fmla="*/ 3393100 h 3420248"/>
              <a:gd name="connsiteX45" fmla="*/ 22132 w 2581673"/>
              <a:gd name="connsiteY45" fmla="*/ 3385186 h 3420248"/>
              <a:gd name="connsiteX46" fmla="*/ 18545 w 2581673"/>
              <a:gd name="connsiteY46" fmla="*/ 3385176 h 3420248"/>
              <a:gd name="connsiteX47" fmla="*/ 18545 w 2581673"/>
              <a:gd name="connsiteY47" fmla="*/ 3116615 h 3420248"/>
              <a:gd name="connsiteX48" fmla="*/ 18545 w 2581673"/>
              <a:gd name="connsiteY48" fmla="*/ 3073899 h 3420248"/>
              <a:gd name="connsiteX49" fmla="*/ 11520 w 2581673"/>
              <a:gd name="connsiteY49" fmla="*/ 3050041 h 3420248"/>
              <a:gd name="connsiteX50" fmla="*/ 3471 w 2581673"/>
              <a:gd name="connsiteY50" fmla="*/ 3025648 h 3420248"/>
              <a:gd name="connsiteX51" fmla="*/ 0 w 2581673"/>
              <a:gd name="connsiteY51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13347 h 3420248"/>
              <a:gd name="connsiteX9" fmla="*/ 16567 w 2581673"/>
              <a:gd name="connsiteY9" fmla="*/ 2571479 h 3420248"/>
              <a:gd name="connsiteX10" fmla="*/ 11248 w 2581673"/>
              <a:gd name="connsiteY10" fmla="*/ 2568353 h 3420248"/>
              <a:gd name="connsiteX11" fmla="*/ 10780 w 2581673"/>
              <a:gd name="connsiteY11" fmla="*/ 2559171 h 3420248"/>
              <a:gd name="connsiteX12" fmla="*/ 10882 w 2581673"/>
              <a:gd name="connsiteY12" fmla="*/ 2544715 h 3420248"/>
              <a:gd name="connsiteX13" fmla="*/ 16465 w 2581673"/>
              <a:gd name="connsiteY13" fmla="*/ 2512336 h 3420248"/>
              <a:gd name="connsiteX14" fmla="*/ 13730 w 2581673"/>
              <a:gd name="connsiteY14" fmla="*/ 0 h 3420248"/>
              <a:gd name="connsiteX15" fmla="*/ 2531817 w 2581673"/>
              <a:gd name="connsiteY15" fmla="*/ 0 h 3420248"/>
              <a:gd name="connsiteX16" fmla="*/ 2558963 w 2581673"/>
              <a:gd name="connsiteY16" fmla="*/ 27148 h 3420248"/>
              <a:gd name="connsiteX17" fmla="*/ 2559004 w 2581673"/>
              <a:gd name="connsiteY17" fmla="*/ 35062 h 3420248"/>
              <a:gd name="connsiteX18" fmla="*/ 2562590 w 2581673"/>
              <a:gd name="connsiteY18" fmla="*/ 35072 h 3420248"/>
              <a:gd name="connsiteX19" fmla="*/ 2562590 w 2581673"/>
              <a:gd name="connsiteY19" fmla="*/ 303633 h 3420248"/>
              <a:gd name="connsiteX20" fmla="*/ 2562590 w 2581673"/>
              <a:gd name="connsiteY20" fmla="*/ 346349 h 3420248"/>
              <a:gd name="connsiteX21" fmla="*/ 2569615 w 2581673"/>
              <a:gd name="connsiteY21" fmla="*/ 370207 h 3420248"/>
              <a:gd name="connsiteX22" fmla="*/ 2577664 w 2581673"/>
              <a:gd name="connsiteY22" fmla="*/ 394600 h 3420248"/>
              <a:gd name="connsiteX23" fmla="*/ 2581135 w 2581673"/>
              <a:gd name="connsiteY23" fmla="*/ 418106 h 3420248"/>
              <a:gd name="connsiteX24" fmla="*/ 2581673 w 2581673"/>
              <a:gd name="connsiteY24" fmla="*/ 436202 h 3420248"/>
              <a:gd name="connsiteX25" fmla="*/ 2576921 w 2581673"/>
              <a:gd name="connsiteY25" fmla="*/ 455160 h 3420248"/>
              <a:gd name="connsiteX26" fmla="*/ 2578897 w 2581673"/>
              <a:gd name="connsiteY26" fmla="*/ 467958 h 3420248"/>
              <a:gd name="connsiteX27" fmla="*/ 2573807 w 2581673"/>
              <a:gd name="connsiteY27" fmla="*/ 491792 h 3420248"/>
              <a:gd name="connsiteX28" fmla="*/ 2569118 w 2581673"/>
              <a:gd name="connsiteY28" fmla="*/ 526659 h 3420248"/>
              <a:gd name="connsiteX29" fmla="*/ 2564119 w 2581673"/>
              <a:gd name="connsiteY29" fmla="*/ 550660 h 3420248"/>
              <a:gd name="connsiteX30" fmla="*/ 2562589 w 2581673"/>
              <a:gd name="connsiteY30" fmla="*/ 555288 h 3420248"/>
              <a:gd name="connsiteX31" fmla="*/ 2562589 w 2581673"/>
              <a:gd name="connsiteY31" fmla="*/ 712341 h 3420248"/>
              <a:gd name="connsiteX32" fmla="*/ 2564300 w 2581673"/>
              <a:gd name="connsiteY32" fmla="*/ 723926 h 3420248"/>
              <a:gd name="connsiteX33" fmla="*/ 2562589 w 2581673"/>
              <a:gd name="connsiteY33" fmla="*/ 763012 h 3420248"/>
              <a:gd name="connsiteX34" fmla="*/ 2564920 w 2581673"/>
              <a:gd name="connsiteY34" fmla="*/ 768689 h 3420248"/>
              <a:gd name="connsiteX35" fmla="*/ 2562589 w 2581673"/>
              <a:gd name="connsiteY35" fmla="*/ 806901 h 3420248"/>
              <a:gd name="connsiteX36" fmla="*/ 2564568 w 2581673"/>
              <a:gd name="connsiteY36" fmla="*/ 848769 h 3420248"/>
              <a:gd name="connsiteX37" fmla="*/ 2569887 w 2581673"/>
              <a:gd name="connsiteY37" fmla="*/ 851895 h 3420248"/>
              <a:gd name="connsiteX38" fmla="*/ 2570355 w 2581673"/>
              <a:gd name="connsiteY38" fmla="*/ 861077 h 3420248"/>
              <a:gd name="connsiteX39" fmla="*/ 2570253 w 2581673"/>
              <a:gd name="connsiteY39" fmla="*/ 875533 h 3420248"/>
              <a:gd name="connsiteX40" fmla="*/ 2564670 w 2581673"/>
              <a:gd name="connsiteY40" fmla="*/ 907912 h 3420248"/>
              <a:gd name="connsiteX41" fmla="*/ 2567405 w 2581673"/>
              <a:gd name="connsiteY41" fmla="*/ 3420248 h 3420248"/>
              <a:gd name="connsiteX42" fmla="*/ 49318 w 2581673"/>
              <a:gd name="connsiteY42" fmla="*/ 3420248 h 3420248"/>
              <a:gd name="connsiteX43" fmla="*/ 22172 w 2581673"/>
              <a:gd name="connsiteY43" fmla="*/ 3393100 h 3420248"/>
              <a:gd name="connsiteX44" fmla="*/ 22132 w 2581673"/>
              <a:gd name="connsiteY44" fmla="*/ 3385186 h 3420248"/>
              <a:gd name="connsiteX45" fmla="*/ 18545 w 2581673"/>
              <a:gd name="connsiteY45" fmla="*/ 3385176 h 3420248"/>
              <a:gd name="connsiteX46" fmla="*/ 18545 w 2581673"/>
              <a:gd name="connsiteY46" fmla="*/ 3116615 h 3420248"/>
              <a:gd name="connsiteX47" fmla="*/ 18545 w 2581673"/>
              <a:gd name="connsiteY47" fmla="*/ 3073899 h 3420248"/>
              <a:gd name="connsiteX48" fmla="*/ 11520 w 2581673"/>
              <a:gd name="connsiteY48" fmla="*/ 3050041 h 3420248"/>
              <a:gd name="connsiteX49" fmla="*/ 3471 w 2581673"/>
              <a:gd name="connsiteY49" fmla="*/ 3025648 h 3420248"/>
              <a:gd name="connsiteX50" fmla="*/ 0 w 2581673"/>
              <a:gd name="connsiteY50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11520 w 2581673"/>
              <a:gd name="connsiteY47" fmla="*/ 3050041 h 3420248"/>
              <a:gd name="connsiteX48" fmla="*/ 3471 w 2581673"/>
              <a:gd name="connsiteY48" fmla="*/ 3025648 h 3420248"/>
              <a:gd name="connsiteX49" fmla="*/ 0 w 2581673"/>
              <a:gd name="connsiteY49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3471 w 2581673"/>
              <a:gd name="connsiteY47" fmla="*/ 3025648 h 3420248"/>
              <a:gd name="connsiteX48" fmla="*/ 0 w 2581673"/>
              <a:gd name="connsiteY48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073899 h 3420248"/>
              <a:gd name="connsiteX46" fmla="*/ 3471 w 2581673"/>
              <a:gd name="connsiteY46" fmla="*/ 3025648 h 3420248"/>
              <a:gd name="connsiteX47" fmla="*/ 0 w 2581673"/>
              <a:gd name="connsiteY47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567 w 2581673"/>
              <a:gd name="connsiteY7" fmla="*/ 2571479 h 3420248"/>
              <a:gd name="connsiteX8" fmla="*/ 11248 w 2581673"/>
              <a:gd name="connsiteY8" fmla="*/ 2568353 h 3420248"/>
              <a:gd name="connsiteX9" fmla="*/ 10780 w 2581673"/>
              <a:gd name="connsiteY9" fmla="*/ 2559171 h 3420248"/>
              <a:gd name="connsiteX10" fmla="*/ 10882 w 2581673"/>
              <a:gd name="connsiteY10" fmla="*/ 2544715 h 3420248"/>
              <a:gd name="connsiteX11" fmla="*/ 16465 w 2581673"/>
              <a:gd name="connsiteY11" fmla="*/ 2512336 h 3420248"/>
              <a:gd name="connsiteX12" fmla="*/ 13730 w 2581673"/>
              <a:gd name="connsiteY12" fmla="*/ 0 h 3420248"/>
              <a:gd name="connsiteX13" fmla="*/ 2531817 w 2581673"/>
              <a:gd name="connsiteY13" fmla="*/ 0 h 3420248"/>
              <a:gd name="connsiteX14" fmla="*/ 2558963 w 2581673"/>
              <a:gd name="connsiteY14" fmla="*/ 27148 h 3420248"/>
              <a:gd name="connsiteX15" fmla="*/ 2559004 w 2581673"/>
              <a:gd name="connsiteY15" fmla="*/ 35062 h 3420248"/>
              <a:gd name="connsiteX16" fmla="*/ 2562590 w 2581673"/>
              <a:gd name="connsiteY16" fmla="*/ 35072 h 3420248"/>
              <a:gd name="connsiteX17" fmla="*/ 2562590 w 2581673"/>
              <a:gd name="connsiteY17" fmla="*/ 303633 h 3420248"/>
              <a:gd name="connsiteX18" fmla="*/ 2562590 w 2581673"/>
              <a:gd name="connsiteY18" fmla="*/ 346349 h 3420248"/>
              <a:gd name="connsiteX19" fmla="*/ 2569615 w 2581673"/>
              <a:gd name="connsiteY19" fmla="*/ 370207 h 3420248"/>
              <a:gd name="connsiteX20" fmla="*/ 2577664 w 2581673"/>
              <a:gd name="connsiteY20" fmla="*/ 394600 h 3420248"/>
              <a:gd name="connsiteX21" fmla="*/ 2581135 w 2581673"/>
              <a:gd name="connsiteY21" fmla="*/ 418106 h 3420248"/>
              <a:gd name="connsiteX22" fmla="*/ 2581673 w 2581673"/>
              <a:gd name="connsiteY22" fmla="*/ 436202 h 3420248"/>
              <a:gd name="connsiteX23" fmla="*/ 2576921 w 2581673"/>
              <a:gd name="connsiteY23" fmla="*/ 455160 h 3420248"/>
              <a:gd name="connsiteX24" fmla="*/ 2578897 w 2581673"/>
              <a:gd name="connsiteY24" fmla="*/ 467958 h 3420248"/>
              <a:gd name="connsiteX25" fmla="*/ 2573807 w 2581673"/>
              <a:gd name="connsiteY25" fmla="*/ 491792 h 3420248"/>
              <a:gd name="connsiteX26" fmla="*/ 2569118 w 2581673"/>
              <a:gd name="connsiteY26" fmla="*/ 526659 h 3420248"/>
              <a:gd name="connsiteX27" fmla="*/ 2564119 w 2581673"/>
              <a:gd name="connsiteY27" fmla="*/ 550660 h 3420248"/>
              <a:gd name="connsiteX28" fmla="*/ 2562589 w 2581673"/>
              <a:gd name="connsiteY28" fmla="*/ 555288 h 3420248"/>
              <a:gd name="connsiteX29" fmla="*/ 2562589 w 2581673"/>
              <a:gd name="connsiteY29" fmla="*/ 712341 h 3420248"/>
              <a:gd name="connsiteX30" fmla="*/ 2564300 w 2581673"/>
              <a:gd name="connsiteY30" fmla="*/ 723926 h 3420248"/>
              <a:gd name="connsiteX31" fmla="*/ 2562589 w 2581673"/>
              <a:gd name="connsiteY31" fmla="*/ 763012 h 3420248"/>
              <a:gd name="connsiteX32" fmla="*/ 2564920 w 2581673"/>
              <a:gd name="connsiteY32" fmla="*/ 768689 h 3420248"/>
              <a:gd name="connsiteX33" fmla="*/ 2562589 w 2581673"/>
              <a:gd name="connsiteY33" fmla="*/ 806901 h 3420248"/>
              <a:gd name="connsiteX34" fmla="*/ 2564568 w 2581673"/>
              <a:gd name="connsiteY34" fmla="*/ 848769 h 3420248"/>
              <a:gd name="connsiteX35" fmla="*/ 2569887 w 2581673"/>
              <a:gd name="connsiteY35" fmla="*/ 851895 h 3420248"/>
              <a:gd name="connsiteX36" fmla="*/ 2570355 w 2581673"/>
              <a:gd name="connsiteY36" fmla="*/ 861077 h 3420248"/>
              <a:gd name="connsiteX37" fmla="*/ 2570253 w 2581673"/>
              <a:gd name="connsiteY37" fmla="*/ 875533 h 3420248"/>
              <a:gd name="connsiteX38" fmla="*/ 2564670 w 2581673"/>
              <a:gd name="connsiteY38" fmla="*/ 907912 h 3420248"/>
              <a:gd name="connsiteX39" fmla="*/ 2567405 w 2581673"/>
              <a:gd name="connsiteY39" fmla="*/ 3420248 h 3420248"/>
              <a:gd name="connsiteX40" fmla="*/ 49318 w 2581673"/>
              <a:gd name="connsiteY40" fmla="*/ 3420248 h 3420248"/>
              <a:gd name="connsiteX41" fmla="*/ 22172 w 2581673"/>
              <a:gd name="connsiteY41" fmla="*/ 3393100 h 3420248"/>
              <a:gd name="connsiteX42" fmla="*/ 22132 w 2581673"/>
              <a:gd name="connsiteY42" fmla="*/ 3385186 h 3420248"/>
              <a:gd name="connsiteX43" fmla="*/ 18545 w 2581673"/>
              <a:gd name="connsiteY43" fmla="*/ 3385176 h 3420248"/>
              <a:gd name="connsiteX44" fmla="*/ 18545 w 2581673"/>
              <a:gd name="connsiteY44" fmla="*/ 3073899 h 3420248"/>
              <a:gd name="connsiteX45" fmla="*/ 3471 w 2581673"/>
              <a:gd name="connsiteY45" fmla="*/ 3025648 h 3420248"/>
              <a:gd name="connsiteX46" fmla="*/ 0 w 2581673"/>
              <a:gd name="connsiteY46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0882 w 2581673"/>
              <a:gd name="connsiteY9" fmla="*/ 2544715 h 3420248"/>
              <a:gd name="connsiteX10" fmla="*/ 16465 w 2581673"/>
              <a:gd name="connsiteY10" fmla="*/ 2512336 h 3420248"/>
              <a:gd name="connsiteX11" fmla="*/ 13730 w 2581673"/>
              <a:gd name="connsiteY11" fmla="*/ 0 h 3420248"/>
              <a:gd name="connsiteX12" fmla="*/ 2531817 w 2581673"/>
              <a:gd name="connsiteY12" fmla="*/ 0 h 3420248"/>
              <a:gd name="connsiteX13" fmla="*/ 2558963 w 2581673"/>
              <a:gd name="connsiteY13" fmla="*/ 27148 h 3420248"/>
              <a:gd name="connsiteX14" fmla="*/ 2559004 w 2581673"/>
              <a:gd name="connsiteY14" fmla="*/ 35062 h 3420248"/>
              <a:gd name="connsiteX15" fmla="*/ 2562590 w 2581673"/>
              <a:gd name="connsiteY15" fmla="*/ 35072 h 3420248"/>
              <a:gd name="connsiteX16" fmla="*/ 2562590 w 2581673"/>
              <a:gd name="connsiteY16" fmla="*/ 303633 h 3420248"/>
              <a:gd name="connsiteX17" fmla="*/ 2562590 w 2581673"/>
              <a:gd name="connsiteY17" fmla="*/ 346349 h 3420248"/>
              <a:gd name="connsiteX18" fmla="*/ 2569615 w 2581673"/>
              <a:gd name="connsiteY18" fmla="*/ 370207 h 3420248"/>
              <a:gd name="connsiteX19" fmla="*/ 2577664 w 2581673"/>
              <a:gd name="connsiteY19" fmla="*/ 394600 h 3420248"/>
              <a:gd name="connsiteX20" fmla="*/ 2581135 w 2581673"/>
              <a:gd name="connsiteY20" fmla="*/ 418106 h 3420248"/>
              <a:gd name="connsiteX21" fmla="*/ 2581673 w 2581673"/>
              <a:gd name="connsiteY21" fmla="*/ 436202 h 3420248"/>
              <a:gd name="connsiteX22" fmla="*/ 2576921 w 2581673"/>
              <a:gd name="connsiteY22" fmla="*/ 455160 h 3420248"/>
              <a:gd name="connsiteX23" fmla="*/ 2578897 w 2581673"/>
              <a:gd name="connsiteY23" fmla="*/ 467958 h 3420248"/>
              <a:gd name="connsiteX24" fmla="*/ 2573807 w 2581673"/>
              <a:gd name="connsiteY24" fmla="*/ 491792 h 3420248"/>
              <a:gd name="connsiteX25" fmla="*/ 2569118 w 2581673"/>
              <a:gd name="connsiteY25" fmla="*/ 526659 h 3420248"/>
              <a:gd name="connsiteX26" fmla="*/ 2564119 w 2581673"/>
              <a:gd name="connsiteY26" fmla="*/ 550660 h 3420248"/>
              <a:gd name="connsiteX27" fmla="*/ 2562589 w 2581673"/>
              <a:gd name="connsiteY27" fmla="*/ 555288 h 3420248"/>
              <a:gd name="connsiteX28" fmla="*/ 2562589 w 2581673"/>
              <a:gd name="connsiteY28" fmla="*/ 712341 h 3420248"/>
              <a:gd name="connsiteX29" fmla="*/ 2564300 w 2581673"/>
              <a:gd name="connsiteY29" fmla="*/ 723926 h 3420248"/>
              <a:gd name="connsiteX30" fmla="*/ 2562589 w 2581673"/>
              <a:gd name="connsiteY30" fmla="*/ 763012 h 3420248"/>
              <a:gd name="connsiteX31" fmla="*/ 2564920 w 2581673"/>
              <a:gd name="connsiteY31" fmla="*/ 768689 h 3420248"/>
              <a:gd name="connsiteX32" fmla="*/ 2562589 w 2581673"/>
              <a:gd name="connsiteY32" fmla="*/ 806901 h 3420248"/>
              <a:gd name="connsiteX33" fmla="*/ 2564568 w 2581673"/>
              <a:gd name="connsiteY33" fmla="*/ 848769 h 3420248"/>
              <a:gd name="connsiteX34" fmla="*/ 2569887 w 2581673"/>
              <a:gd name="connsiteY34" fmla="*/ 851895 h 3420248"/>
              <a:gd name="connsiteX35" fmla="*/ 2570355 w 2581673"/>
              <a:gd name="connsiteY35" fmla="*/ 861077 h 3420248"/>
              <a:gd name="connsiteX36" fmla="*/ 2570253 w 2581673"/>
              <a:gd name="connsiteY36" fmla="*/ 875533 h 3420248"/>
              <a:gd name="connsiteX37" fmla="*/ 2564670 w 2581673"/>
              <a:gd name="connsiteY37" fmla="*/ 907912 h 3420248"/>
              <a:gd name="connsiteX38" fmla="*/ 2567405 w 2581673"/>
              <a:gd name="connsiteY38" fmla="*/ 3420248 h 3420248"/>
              <a:gd name="connsiteX39" fmla="*/ 49318 w 2581673"/>
              <a:gd name="connsiteY39" fmla="*/ 3420248 h 3420248"/>
              <a:gd name="connsiteX40" fmla="*/ 22172 w 2581673"/>
              <a:gd name="connsiteY40" fmla="*/ 3393100 h 3420248"/>
              <a:gd name="connsiteX41" fmla="*/ 22132 w 2581673"/>
              <a:gd name="connsiteY41" fmla="*/ 3385186 h 3420248"/>
              <a:gd name="connsiteX42" fmla="*/ 18545 w 2581673"/>
              <a:gd name="connsiteY42" fmla="*/ 3385176 h 3420248"/>
              <a:gd name="connsiteX43" fmla="*/ 18545 w 2581673"/>
              <a:gd name="connsiteY43" fmla="*/ 3073899 h 3420248"/>
              <a:gd name="connsiteX44" fmla="*/ 3471 w 2581673"/>
              <a:gd name="connsiteY44" fmla="*/ 3025648 h 3420248"/>
              <a:gd name="connsiteX45" fmla="*/ 0 w 2581673"/>
              <a:gd name="connsiteY45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6465 w 2581673"/>
              <a:gd name="connsiteY9" fmla="*/ 2512336 h 3420248"/>
              <a:gd name="connsiteX10" fmla="*/ 13730 w 2581673"/>
              <a:gd name="connsiteY10" fmla="*/ 0 h 3420248"/>
              <a:gd name="connsiteX11" fmla="*/ 2531817 w 2581673"/>
              <a:gd name="connsiteY11" fmla="*/ 0 h 3420248"/>
              <a:gd name="connsiteX12" fmla="*/ 2558963 w 2581673"/>
              <a:gd name="connsiteY12" fmla="*/ 27148 h 3420248"/>
              <a:gd name="connsiteX13" fmla="*/ 2559004 w 2581673"/>
              <a:gd name="connsiteY13" fmla="*/ 35062 h 3420248"/>
              <a:gd name="connsiteX14" fmla="*/ 2562590 w 2581673"/>
              <a:gd name="connsiteY14" fmla="*/ 35072 h 3420248"/>
              <a:gd name="connsiteX15" fmla="*/ 2562590 w 2581673"/>
              <a:gd name="connsiteY15" fmla="*/ 303633 h 3420248"/>
              <a:gd name="connsiteX16" fmla="*/ 2562590 w 2581673"/>
              <a:gd name="connsiteY16" fmla="*/ 346349 h 3420248"/>
              <a:gd name="connsiteX17" fmla="*/ 2569615 w 2581673"/>
              <a:gd name="connsiteY17" fmla="*/ 370207 h 3420248"/>
              <a:gd name="connsiteX18" fmla="*/ 2577664 w 2581673"/>
              <a:gd name="connsiteY18" fmla="*/ 394600 h 3420248"/>
              <a:gd name="connsiteX19" fmla="*/ 2581135 w 2581673"/>
              <a:gd name="connsiteY19" fmla="*/ 418106 h 3420248"/>
              <a:gd name="connsiteX20" fmla="*/ 2581673 w 2581673"/>
              <a:gd name="connsiteY20" fmla="*/ 436202 h 3420248"/>
              <a:gd name="connsiteX21" fmla="*/ 2576921 w 2581673"/>
              <a:gd name="connsiteY21" fmla="*/ 455160 h 3420248"/>
              <a:gd name="connsiteX22" fmla="*/ 2578897 w 2581673"/>
              <a:gd name="connsiteY22" fmla="*/ 467958 h 3420248"/>
              <a:gd name="connsiteX23" fmla="*/ 2573807 w 2581673"/>
              <a:gd name="connsiteY23" fmla="*/ 491792 h 3420248"/>
              <a:gd name="connsiteX24" fmla="*/ 2569118 w 2581673"/>
              <a:gd name="connsiteY24" fmla="*/ 526659 h 3420248"/>
              <a:gd name="connsiteX25" fmla="*/ 2564119 w 2581673"/>
              <a:gd name="connsiteY25" fmla="*/ 550660 h 3420248"/>
              <a:gd name="connsiteX26" fmla="*/ 2562589 w 2581673"/>
              <a:gd name="connsiteY26" fmla="*/ 555288 h 3420248"/>
              <a:gd name="connsiteX27" fmla="*/ 2562589 w 2581673"/>
              <a:gd name="connsiteY27" fmla="*/ 712341 h 3420248"/>
              <a:gd name="connsiteX28" fmla="*/ 2564300 w 2581673"/>
              <a:gd name="connsiteY28" fmla="*/ 723926 h 3420248"/>
              <a:gd name="connsiteX29" fmla="*/ 2562589 w 2581673"/>
              <a:gd name="connsiteY29" fmla="*/ 763012 h 3420248"/>
              <a:gd name="connsiteX30" fmla="*/ 2564920 w 2581673"/>
              <a:gd name="connsiteY30" fmla="*/ 768689 h 3420248"/>
              <a:gd name="connsiteX31" fmla="*/ 2562589 w 2581673"/>
              <a:gd name="connsiteY31" fmla="*/ 806901 h 3420248"/>
              <a:gd name="connsiteX32" fmla="*/ 2564568 w 2581673"/>
              <a:gd name="connsiteY32" fmla="*/ 848769 h 3420248"/>
              <a:gd name="connsiteX33" fmla="*/ 2569887 w 2581673"/>
              <a:gd name="connsiteY33" fmla="*/ 851895 h 3420248"/>
              <a:gd name="connsiteX34" fmla="*/ 2570355 w 2581673"/>
              <a:gd name="connsiteY34" fmla="*/ 861077 h 3420248"/>
              <a:gd name="connsiteX35" fmla="*/ 2570253 w 2581673"/>
              <a:gd name="connsiteY35" fmla="*/ 875533 h 3420248"/>
              <a:gd name="connsiteX36" fmla="*/ 2564670 w 2581673"/>
              <a:gd name="connsiteY36" fmla="*/ 907912 h 3420248"/>
              <a:gd name="connsiteX37" fmla="*/ 2567405 w 2581673"/>
              <a:gd name="connsiteY37" fmla="*/ 3420248 h 3420248"/>
              <a:gd name="connsiteX38" fmla="*/ 49318 w 2581673"/>
              <a:gd name="connsiteY38" fmla="*/ 3420248 h 3420248"/>
              <a:gd name="connsiteX39" fmla="*/ 22172 w 2581673"/>
              <a:gd name="connsiteY39" fmla="*/ 3393100 h 3420248"/>
              <a:gd name="connsiteX40" fmla="*/ 22132 w 2581673"/>
              <a:gd name="connsiteY40" fmla="*/ 3385186 h 3420248"/>
              <a:gd name="connsiteX41" fmla="*/ 18545 w 2581673"/>
              <a:gd name="connsiteY41" fmla="*/ 3385176 h 3420248"/>
              <a:gd name="connsiteX42" fmla="*/ 18545 w 2581673"/>
              <a:gd name="connsiteY42" fmla="*/ 3073899 h 3420248"/>
              <a:gd name="connsiteX43" fmla="*/ 3471 w 2581673"/>
              <a:gd name="connsiteY43" fmla="*/ 3025648 h 3420248"/>
              <a:gd name="connsiteX44" fmla="*/ 0 w 2581673"/>
              <a:gd name="connsiteY44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6465 w 2581673"/>
              <a:gd name="connsiteY8" fmla="*/ 2512336 h 3420248"/>
              <a:gd name="connsiteX9" fmla="*/ 13730 w 2581673"/>
              <a:gd name="connsiteY9" fmla="*/ 0 h 3420248"/>
              <a:gd name="connsiteX10" fmla="*/ 2531817 w 2581673"/>
              <a:gd name="connsiteY10" fmla="*/ 0 h 3420248"/>
              <a:gd name="connsiteX11" fmla="*/ 2558963 w 2581673"/>
              <a:gd name="connsiteY11" fmla="*/ 27148 h 3420248"/>
              <a:gd name="connsiteX12" fmla="*/ 2559004 w 2581673"/>
              <a:gd name="connsiteY12" fmla="*/ 35062 h 3420248"/>
              <a:gd name="connsiteX13" fmla="*/ 2562590 w 2581673"/>
              <a:gd name="connsiteY13" fmla="*/ 35072 h 3420248"/>
              <a:gd name="connsiteX14" fmla="*/ 2562590 w 2581673"/>
              <a:gd name="connsiteY14" fmla="*/ 303633 h 3420248"/>
              <a:gd name="connsiteX15" fmla="*/ 2562590 w 2581673"/>
              <a:gd name="connsiteY15" fmla="*/ 346349 h 3420248"/>
              <a:gd name="connsiteX16" fmla="*/ 2569615 w 2581673"/>
              <a:gd name="connsiteY16" fmla="*/ 370207 h 3420248"/>
              <a:gd name="connsiteX17" fmla="*/ 2577664 w 2581673"/>
              <a:gd name="connsiteY17" fmla="*/ 394600 h 3420248"/>
              <a:gd name="connsiteX18" fmla="*/ 2581135 w 2581673"/>
              <a:gd name="connsiteY18" fmla="*/ 418106 h 3420248"/>
              <a:gd name="connsiteX19" fmla="*/ 2581673 w 2581673"/>
              <a:gd name="connsiteY19" fmla="*/ 436202 h 3420248"/>
              <a:gd name="connsiteX20" fmla="*/ 2576921 w 2581673"/>
              <a:gd name="connsiteY20" fmla="*/ 455160 h 3420248"/>
              <a:gd name="connsiteX21" fmla="*/ 2578897 w 2581673"/>
              <a:gd name="connsiteY21" fmla="*/ 467958 h 3420248"/>
              <a:gd name="connsiteX22" fmla="*/ 2573807 w 2581673"/>
              <a:gd name="connsiteY22" fmla="*/ 491792 h 3420248"/>
              <a:gd name="connsiteX23" fmla="*/ 2569118 w 2581673"/>
              <a:gd name="connsiteY23" fmla="*/ 526659 h 3420248"/>
              <a:gd name="connsiteX24" fmla="*/ 2564119 w 2581673"/>
              <a:gd name="connsiteY24" fmla="*/ 550660 h 3420248"/>
              <a:gd name="connsiteX25" fmla="*/ 2562589 w 2581673"/>
              <a:gd name="connsiteY25" fmla="*/ 555288 h 3420248"/>
              <a:gd name="connsiteX26" fmla="*/ 2562589 w 2581673"/>
              <a:gd name="connsiteY26" fmla="*/ 712341 h 3420248"/>
              <a:gd name="connsiteX27" fmla="*/ 2564300 w 2581673"/>
              <a:gd name="connsiteY27" fmla="*/ 723926 h 3420248"/>
              <a:gd name="connsiteX28" fmla="*/ 2562589 w 2581673"/>
              <a:gd name="connsiteY28" fmla="*/ 763012 h 3420248"/>
              <a:gd name="connsiteX29" fmla="*/ 2564920 w 2581673"/>
              <a:gd name="connsiteY29" fmla="*/ 768689 h 3420248"/>
              <a:gd name="connsiteX30" fmla="*/ 2562589 w 2581673"/>
              <a:gd name="connsiteY30" fmla="*/ 806901 h 3420248"/>
              <a:gd name="connsiteX31" fmla="*/ 2564568 w 2581673"/>
              <a:gd name="connsiteY31" fmla="*/ 848769 h 3420248"/>
              <a:gd name="connsiteX32" fmla="*/ 2569887 w 2581673"/>
              <a:gd name="connsiteY32" fmla="*/ 851895 h 3420248"/>
              <a:gd name="connsiteX33" fmla="*/ 2570355 w 2581673"/>
              <a:gd name="connsiteY33" fmla="*/ 861077 h 3420248"/>
              <a:gd name="connsiteX34" fmla="*/ 2570253 w 2581673"/>
              <a:gd name="connsiteY34" fmla="*/ 875533 h 3420248"/>
              <a:gd name="connsiteX35" fmla="*/ 2564670 w 2581673"/>
              <a:gd name="connsiteY35" fmla="*/ 907912 h 3420248"/>
              <a:gd name="connsiteX36" fmla="*/ 2567405 w 2581673"/>
              <a:gd name="connsiteY36" fmla="*/ 3420248 h 3420248"/>
              <a:gd name="connsiteX37" fmla="*/ 49318 w 2581673"/>
              <a:gd name="connsiteY37" fmla="*/ 3420248 h 3420248"/>
              <a:gd name="connsiteX38" fmla="*/ 22172 w 2581673"/>
              <a:gd name="connsiteY38" fmla="*/ 3393100 h 3420248"/>
              <a:gd name="connsiteX39" fmla="*/ 22132 w 2581673"/>
              <a:gd name="connsiteY39" fmla="*/ 3385186 h 3420248"/>
              <a:gd name="connsiteX40" fmla="*/ 18545 w 2581673"/>
              <a:gd name="connsiteY40" fmla="*/ 3385176 h 3420248"/>
              <a:gd name="connsiteX41" fmla="*/ 18545 w 2581673"/>
              <a:gd name="connsiteY41" fmla="*/ 3073899 h 3420248"/>
              <a:gd name="connsiteX42" fmla="*/ 3471 w 2581673"/>
              <a:gd name="connsiteY42" fmla="*/ 3025648 h 3420248"/>
              <a:gd name="connsiteX43" fmla="*/ 0 w 2581673"/>
              <a:gd name="connsiteY43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6465 w 2581673"/>
              <a:gd name="connsiteY7" fmla="*/ 2512336 h 3420248"/>
              <a:gd name="connsiteX8" fmla="*/ 13730 w 2581673"/>
              <a:gd name="connsiteY8" fmla="*/ 0 h 3420248"/>
              <a:gd name="connsiteX9" fmla="*/ 2531817 w 2581673"/>
              <a:gd name="connsiteY9" fmla="*/ 0 h 3420248"/>
              <a:gd name="connsiteX10" fmla="*/ 2558963 w 2581673"/>
              <a:gd name="connsiteY10" fmla="*/ 27148 h 3420248"/>
              <a:gd name="connsiteX11" fmla="*/ 2559004 w 2581673"/>
              <a:gd name="connsiteY11" fmla="*/ 35062 h 3420248"/>
              <a:gd name="connsiteX12" fmla="*/ 2562590 w 2581673"/>
              <a:gd name="connsiteY12" fmla="*/ 35072 h 3420248"/>
              <a:gd name="connsiteX13" fmla="*/ 2562590 w 2581673"/>
              <a:gd name="connsiteY13" fmla="*/ 303633 h 3420248"/>
              <a:gd name="connsiteX14" fmla="*/ 2562590 w 2581673"/>
              <a:gd name="connsiteY14" fmla="*/ 346349 h 3420248"/>
              <a:gd name="connsiteX15" fmla="*/ 2569615 w 2581673"/>
              <a:gd name="connsiteY15" fmla="*/ 370207 h 3420248"/>
              <a:gd name="connsiteX16" fmla="*/ 2577664 w 2581673"/>
              <a:gd name="connsiteY16" fmla="*/ 394600 h 3420248"/>
              <a:gd name="connsiteX17" fmla="*/ 2581135 w 2581673"/>
              <a:gd name="connsiteY17" fmla="*/ 418106 h 3420248"/>
              <a:gd name="connsiteX18" fmla="*/ 2581673 w 2581673"/>
              <a:gd name="connsiteY18" fmla="*/ 436202 h 3420248"/>
              <a:gd name="connsiteX19" fmla="*/ 2576921 w 2581673"/>
              <a:gd name="connsiteY19" fmla="*/ 455160 h 3420248"/>
              <a:gd name="connsiteX20" fmla="*/ 2578897 w 2581673"/>
              <a:gd name="connsiteY20" fmla="*/ 467958 h 3420248"/>
              <a:gd name="connsiteX21" fmla="*/ 2573807 w 2581673"/>
              <a:gd name="connsiteY21" fmla="*/ 491792 h 3420248"/>
              <a:gd name="connsiteX22" fmla="*/ 2569118 w 2581673"/>
              <a:gd name="connsiteY22" fmla="*/ 526659 h 3420248"/>
              <a:gd name="connsiteX23" fmla="*/ 2564119 w 2581673"/>
              <a:gd name="connsiteY23" fmla="*/ 550660 h 3420248"/>
              <a:gd name="connsiteX24" fmla="*/ 2562589 w 2581673"/>
              <a:gd name="connsiteY24" fmla="*/ 555288 h 3420248"/>
              <a:gd name="connsiteX25" fmla="*/ 2562589 w 2581673"/>
              <a:gd name="connsiteY25" fmla="*/ 712341 h 3420248"/>
              <a:gd name="connsiteX26" fmla="*/ 2564300 w 2581673"/>
              <a:gd name="connsiteY26" fmla="*/ 723926 h 3420248"/>
              <a:gd name="connsiteX27" fmla="*/ 2562589 w 2581673"/>
              <a:gd name="connsiteY27" fmla="*/ 763012 h 3420248"/>
              <a:gd name="connsiteX28" fmla="*/ 2564920 w 2581673"/>
              <a:gd name="connsiteY28" fmla="*/ 768689 h 3420248"/>
              <a:gd name="connsiteX29" fmla="*/ 2562589 w 2581673"/>
              <a:gd name="connsiteY29" fmla="*/ 806901 h 3420248"/>
              <a:gd name="connsiteX30" fmla="*/ 2564568 w 2581673"/>
              <a:gd name="connsiteY30" fmla="*/ 848769 h 3420248"/>
              <a:gd name="connsiteX31" fmla="*/ 2569887 w 2581673"/>
              <a:gd name="connsiteY31" fmla="*/ 851895 h 3420248"/>
              <a:gd name="connsiteX32" fmla="*/ 2570355 w 2581673"/>
              <a:gd name="connsiteY32" fmla="*/ 861077 h 3420248"/>
              <a:gd name="connsiteX33" fmla="*/ 2570253 w 2581673"/>
              <a:gd name="connsiteY33" fmla="*/ 875533 h 3420248"/>
              <a:gd name="connsiteX34" fmla="*/ 2564670 w 2581673"/>
              <a:gd name="connsiteY34" fmla="*/ 907912 h 3420248"/>
              <a:gd name="connsiteX35" fmla="*/ 2567405 w 2581673"/>
              <a:gd name="connsiteY35" fmla="*/ 3420248 h 3420248"/>
              <a:gd name="connsiteX36" fmla="*/ 49318 w 2581673"/>
              <a:gd name="connsiteY36" fmla="*/ 3420248 h 3420248"/>
              <a:gd name="connsiteX37" fmla="*/ 22172 w 2581673"/>
              <a:gd name="connsiteY37" fmla="*/ 3393100 h 3420248"/>
              <a:gd name="connsiteX38" fmla="*/ 22132 w 2581673"/>
              <a:gd name="connsiteY38" fmla="*/ 3385186 h 3420248"/>
              <a:gd name="connsiteX39" fmla="*/ 18545 w 2581673"/>
              <a:gd name="connsiteY39" fmla="*/ 3385176 h 3420248"/>
              <a:gd name="connsiteX40" fmla="*/ 18545 w 2581673"/>
              <a:gd name="connsiteY40" fmla="*/ 3073899 h 3420248"/>
              <a:gd name="connsiteX41" fmla="*/ 3471 w 2581673"/>
              <a:gd name="connsiteY41" fmla="*/ 3025648 h 3420248"/>
              <a:gd name="connsiteX42" fmla="*/ 0 w 2581673"/>
              <a:gd name="connsiteY42" fmla="*/ 3002142 h 3420248"/>
              <a:gd name="connsiteX0" fmla="*/ 1295 w 2579497"/>
              <a:gd name="connsiteY0" fmla="*/ 3025648 h 3420248"/>
              <a:gd name="connsiteX1" fmla="*/ 2038 w 2579497"/>
              <a:gd name="connsiteY1" fmla="*/ 2965088 h 3420248"/>
              <a:gd name="connsiteX2" fmla="*/ 62 w 2579497"/>
              <a:gd name="connsiteY2" fmla="*/ 2952290 h 3420248"/>
              <a:gd name="connsiteX3" fmla="*/ 9841 w 2579497"/>
              <a:gd name="connsiteY3" fmla="*/ 2893589 h 3420248"/>
              <a:gd name="connsiteX4" fmla="*/ 14840 w 2579497"/>
              <a:gd name="connsiteY4" fmla="*/ 2869588 h 3420248"/>
              <a:gd name="connsiteX5" fmla="*/ 16370 w 2579497"/>
              <a:gd name="connsiteY5" fmla="*/ 2864960 h 3420248"/>
              <a:gd name="connsiteX6" fmla="*/ 14391 w 2579497"/>
              <a:gd name="connsiteY6" fmla="*/ 2571479 h 3420248"/>
              <a:gd name="connsiteX7" fmla="*/ 14289 w 2579497"/>
              <a:gd name="connsiteY7" fmla="*/ 2512336 h 3420248"/>
              <a:gd name="connsiteX8" fmla="*/ 11554 w 2579497"/>
              <a:gd name="connsiteY8" fmla="*/ 0 h 3420248"/>
              <a:gd name="connsiteX9" fmla="*/ 2529641 w 2579497"/>
              <a:gd name="connsiteY9" fmla="*/ 0 h 3420248"/>
              <a:gd name="connsiteX10" fmla="*/ 2556787 w 2579497"/>
              <a:gd name="connsiteY10" fmla="*/ 27148 h 3420248"/>
              <a:gd name="connsiteX11" fmla="*/ 2556828 w 2579497"/>
              <a:gd name="connsiteY11" fmla="*/ 35062 h 3420248"/>
              <a:gd name="connsiteX12" fmla="*/ 2560414 w 2579497"/>
              <a:gd name="connsiteY12" fmla="*/ 35072 h 3420248"/>
              <a:gd name="connsiteX13" fmla="*/ 2560414 w 2579497"/>
              <a:gd name="connsiteY13" fmla="*/ 303633 h 3420248"/>
              <a:gd name="connsiteX14" fmla="*/ 2560414 w 2579497"/>
              <a:gd name="connsiteY14" fmla="*/ 346349 h 3420248"/>
              <a:gd name="connsiteX15" fmla="*/ 2567439 w 2579497"/>
              <a:gd name="connsiteY15" fmla="*/ 370207 h 3420248"/>
              <a:gd name="connsiteX16" fmla="*/ 2575488 w 2579497"/>
              <a:gd name="connsiteY16" fmla="*/ 394600 h 3420248"/>
              <a:gd name="connsiteX17" fmla="*/ 2578959 w 2579497"/>
              <a:gd name="connsiteY17" fmla="*/ 418106 h 3420248"/>
              <a:gd name="connsiteX18" fmla="*/ 2579497 w 2579497"/>
              <a:gd name="connsiteY18" fmla="*/ 436202 h 3420248"/>
              <a:gd name="connsiteX19" fmla="*/ 2574745 w 2579497"/>
              <a:gd name="connsiteY19" fmla="*/ 455160 h 3420248"/>
              <a:gd name="connsiteX20" fmla="*/ 2576721 w 2579497"/>
              <a:gd name="connsiteY20" fmla="*/ 467958 h 3420248"/>
              <a:gd name="connsiteX21" fmla="*/ 2571631 w 2579497"/>
              <a:gd name="connsiteY21" fmla="*/ 491792 h 3420248"/>
              <a:gd name="connsiteX22" fmla="*/ 2566942 w 2579497"/>
              <a:gd name="connsiteY22" fmla="*/ 526659 h 3420248"/>
              <a:gd name="connsiteX23" fmla="*/ 2561943 w 2579497"/>
              <a:gd name="connsiteY23" fmla="*/ 550660 h 3420248"/>
              <a:gd name="connsiteX24" fmla="*/ 2560413 w 2579497"/>
              <a:gd name="connsiteY24" fmla="*/ 555288 h 3420248"/>
              <a:gd name="connsiteX25" fmla="*/ 2560413 w 2579497"/>
              <a:gd name="connsiteY25" fmla="*/ 712341 h 3420248"/>
              <a:gd name="connsiteX26" fmla="*/ 2562124 w 2579497"/>
              <a:gd name="connsiteY26" fmla="*/ 723926 h 3420248"/>
              <a:gd name="connsiteX27" fmla="*/ 2560413 w 2579497"/>
              <a:gd name="connsiteY27" fmla="*/ 763012 h 3420248"/>
              <a:gd name="connsiteX28" fmla="*/ 2562744 w 2579497"/>
              <a:gd name="connsiteY28" fmla="*/ 768689 h 3420248"/>
              <a:gd name="connsiteX29" fmla="*/ 2560413 w 2579497"/>
              <a:gd name="connsiteY29" fmla="*/ 806901 h 3420248"/>
              <a:gd name="connsiteX30" fmla="*/ 2562392 w 2579497"/>
              <a:gd name="connsiteY30" fmla="*/ 848769 h 3420248"/>
              <a:gd name="connsiteX31" fmla="*/ 2567711 w 2579497"/>
              <a:gd name="connsiteY31" fmla="*/ 851895 h 3420248"/>
              <a:gd name="connsiteX32" fmla="*/ 2568179 w 2579497"/>
              <a:gd name="connsiteY32" fmla="*/ 861077 h 3420248"/>
              <a:gd name="connsiteX33" fmla="*/ 2568077 w 2579497"/>
              <a:gd name="connsiteY33" fmla="*/ 875533 h 3420248"/>
              <a:gd name="connsiteX34" fmla="*/ 2562494 w 2579497"/>
              <a:gd name="connsiteY34" fmla="*/ 907912 h 3420248"/>
              <a:gd name="connsiteX35" fmla="*/ 2565229 w 2579497"/>
              <a:gd name="connsiteY35" fmla="*/ 3420248 h 3420248"/>
              <a:gd name="connsiteX36" fmla="*/ 47142 w 2579497"/>
              <a:gd name="connsiteY36" fmla="*/ 3420248 h 3420248"/>
              <a:gd name="connsiteX37" fmla="*/ 19996 w 2579497"/>
              <a:gd name="connsiteY37" fmla="*/ 3393100 h 3420248"/>
              <a:gd name="connsiteX38" fmla="*/ 19956 w 2579497"/>
              <a:gd name="connsiteY38" fmla="*/ 3385186 h 3420248"/>
              <a:gd name="connsiteX39" fmla="*/ 16369 w 2579497"/>
              <a:gd name="connsiteY39" fmla="*/ 3385176 h 3420248"/>
              <a:gd name="connsiteX40" fmla="*/ 16369 w 2579497"/>
              <a:gd name="connsiteY40" fmla="*/ 3073899 h 3420248"/>
              <a:gd name="connsiteX41" fmla="*/ 1295 w 2579497"/>
              <a:gd name="connsiteY41" fmla="*/ 3025648 h 3420248"/>
              <a:gd name="connsiteX0" fmla="*/ 0 w 2578202"/>
              <a:gd name="connsiteY0" fmla="*/ 3025648 h 3420248"/>
              <a:gd name="connsiteX1" fmla="*/ 743 w 2578202"/>
              <a:gd name="connsiteY1" fmla="*/ 296508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0 w 2578202"/>
              <a:gd name="connsiteY0" fmla="*/ 3025648 h 3420248"/>
              <a:gd name="connsiteX1" fmla="*/ 16268 w 2578202"/>
              <a:gd name="connsiteY1" fmla="*/ 297129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2903 w 2569656"/>
              <a:gd name="connsiteY28" fmla="*/ 768689 h 3420248"/>
              <a:gd name="connsiteX29" fmla="*/ 2550572 w 2569656"/>
              <a:gd name="connsiteY29" fmla="*/ 806901 h 3420248"/>
              <a:gd name="connsiteX30" fmla="*/ 2552551 w 2569656"/>
              <a:gd name="connsiteY30" fmla="*/ 848769 h 3420248"/>
              <a:gd name="connsiteX31" fmla="*/ 2557870 w 2569656"/>
              <a:gd name="connsiteY31" fmla="*/ 851895 h 3420248"/>
              <a:gd name="connsiteX32" fmla="*/ 2558338 w 2569656"/>
              <a:gd name="connsiteY32" fmla="*/ 861077 h 3420248"/>
              <a:gd name="connsiteX33" fmla="*/ 2558236 w 2569656"/>
              <a:gd name="connsiteY33" fmla="*/ 875533 h 3420248"/>
              <a:gd name="connsiteX34" fmla="*/ 2552653 w 2569656"/>
              <a:gd name="connsiteY34" fmla="*/ 907912 h 3420248"/>
              <a:gd name="connsiteX35" fmla="*/ 2555388 w 2569656"/>
              <a:gd name="connsiteY35" fmla="*/ 3420248 h 3420248"/>
              <a:gd name="connsiteX36" fmla="*/ 37301 w 2569656"/>
              <a:gd name="connsiteY36" fmla="*/ 3420248 h 3420248"/>
              <a:gd name="connsiteX37" fmla="*/ 10155 w 2569656"/>
              <a:gd name="connsiteY37" fmla="*/ 3393100 h 3420248"/>
              <a:gd name="connsiteX38" fmla="*/ 10115 w 2569656"/>
              <a:gd name="connsiteY38" fmla="*/ 3385186 h 3420248"/>
              <a:gd name="connsiteX39" fmla="*/ 6528 w 2569656"/>
              <a:gd name="connsiteY39" fmla="*/ 3385176 h 3420248"/>
              <a:gd name="connsiteX40" fmla="*/ 6528 w 2569656"/>
              <a:gd name="connsiteY40" fmla="*/ 3073899 h 3420248"/>
              <a:gd name="connsiteX41" fmla="*/ 10083 w 2569656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0572 w 2569656"/>
              <a:gd name="connsiteY28" fmla="*/ 806901 h 3420248"/>
              <a:gd name="connsiteX29" fmla="*/ 2552551 w 2569656"/>
              <a:gd name="connsiteY29" fmla="*/ 848769 h 3420248"/>
              <a:gd name="connsiteX30" fmla="*/ 2557870 w 2569656"/>
              <a:gd name="connsiteY30" fmla="*/ 851895 h 3420248"/>
              <a:gd name="connsiteX31" fmla="*/ 2558338 w 2569656"/>
              <a:gd name="connsiteY31" fmla="*/ 861077 h 3420248"/>
              <a:gd name="connsiteX32" fmla="*/ 2558236 w 2569656"/>
              <a:gd name="connsiteY32" fmla="*/ 875533 h 3420248"/>
              <a:gd name="connsiteX33" fmla="*/ 2552653 w 2569656"/>
              <a:gd name="connsiteY33" fmla="*/ 907912 h 3420248"/>
              <a:gd name="connsiteX34" fmla="*/ 2555388 w 2569656"/>
              <a:gd name="connsiteY34" fmla="*/ 3420248 h 3420248"/>
              <a:gd name="connsiteX35" fmla="*/ 37301 w 2569656"/>
              <a:gd name="connsiteY35" fmla="*/ 3420248 h 3420248"/>
              <a:gd name="connsiteX36" fmla="*/ 10155 w 2569656"/>
              <a:gd name="connsiteY36" fmla="*/ 3393100 h 3420248"/>
              <a:gd name="connsiteX37" fmla="*/ 10115 w 2569656"/>
              <a:gd name="connsiteY37" fmla="*/ 3385186 h 3420248"/>
              <a:gd name="connsiteX38" fmla="*/ 6528 w 2569656"/>
              <a:gd name="connsiteY38" fmla="*/ 3385176 h 3420248"/>
              <a:gd name="connsiteX39" fmla="*/ 6528 w 2569656"/>
              <a:gd name="connsiteY39" fmla="*/ 3073899 h 3420248"/>
              <a:gd name="connsiteX40" fmla="*/ 10083 w 2569656"/>
              <a:gd name="connsiteY4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8236 w 2569656"/>
              <a:gd name="connsiteY31" fmla="*/ 875533 h 3420248"/>
              <a:gd name="connsiteX32" fmla="*/ 2552653 w 2569656"/>
              <a:gd name="connsiteY32" fmla="*/ 907912 h 3420248"/>
              <a:gd name="connsiteX33" fmla="*/ 2555388 w 2569656"/>
              <a:gd name="connsiteY33" fmla="*/ 3420248 h 3420248"/>
              <a:gd name="connsiteX34" fmla="*/ 37301 w 2569656"/>
              <a:gd name="connsiteY34" fmla="*/ 3420248 h 3420248"/>
              <a:gd name="connsiteX35" fmla="*/ 10155 w 2569656"/>
              <a:gd name="connsiteY35" fmla="*/ 3393100 h 3420248"/>
              <a:gd name="connsiteX36" fmla="*/ 10115 w 2569656"/>
              <a:gd name="connsiteY36" fmla="*/ 3385186 h 3420248"/>
              <a:gd name="connsiteX37" fmla="*/ 6528 w 2569656"/>
              <a:gd name="connsiteY37" fmla="*/ 3385176 h 3420248"/>
              <a:gd name="connsiteX38" fmla="*/ 6528 w 2569656"/>
              <a:gd name="connsiteY38" fmla="*/ 3073899 h 3420248"/>
              <a:gd name="connsiteX39" fmla="*/ 10083 w 2569656"/>
              <a:gd name="connsiteY3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2653 w 2569656"/>
              <a:gd name="connsiteY31" fmla="*/ 907912 h 3420248"/>
              <a:gd name="connsiteX32" fmla="*/ 2555388 w 2569656"/>
              <a:gd name="connsiteY32" fmla="*/ 3420248 h 3420248"/>
              <a:gd name="connsiteX33" fmla="*/ 37301 w 2569656"/>
              <a:gd name="connsiteY33" fmla="*/ 3420248 h 3420248"/>
              <a:gd name="connsiteX34" fmla="*/ 10155 w 2569656"/>
              <a:gd name="connsiteY34" fmla="*/ 3393100 h 3420248"/>
              <a:gd name="connsiteX35" fmla="*/ 10115 w 2569656"/>
              <a:gd name="connsiteY35" fmla="*/ 3385186 h 3420248"/>
              <a:gd name="connsiteX36" fmla="*/ 6528 w 2569656"/>
              <a:gd name="connsiteY36" fmla="*/ 3385176 h 3420248"/>
              <a:gd name="connsiteX37" fmla="*/ 6528 w 2569656"/>
              <a:gd name="connsiteY37" fmla="*/ 3073899 h 3420248"/>
              <a:gd name="connsiteX38" fmla="*/ 10083 w 2569656"/>
              <a:gd name="connsiteY3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806901 h 3420248"/>
              <a:gd name="connsiteX27" fmla="*/ 2552551 w 2569656"/>
              <a:gd name="connsiteY27" fmla="*/ 848769 h 3420248"/>
              <a:gd name="connsiteX28" fmla="*/ 2557870 w 2569656"/>
              <a:gd name="connsiteY28" fmla="*/ 851895 h 3420248"/>
              <a:gd name="connsiteX29" fmla="*/ 2558338 w 2569656"/>
              <a:gd name="connsiteY29" fmla="*/ 861077 h 3420248"/>
              <a:gd name="connsiteX30" fmla="*/ 2552653 w 2569656"/>
              <a:gd name="connsiteY30" fmla="*/ 907912 h 3420248"/>
              <a:gd name="connsiteX31" fmla="*/ 2555388 w 2569656"/>
              <a:gd name="connsiteY31" fmla="*/ 3420248 h 3420248"/>
              <a:gd name="connsiteX32" fmla="*/ 37301 w 2569656"/>
              <a:gd name="connsiteY32" fmla="*/ 3420248 h 3420248"/>
              <a:gd name="connsiteX33" fmla="*/ 10155 w 2569656"/>
              <a:gd name="connsiteY33" fmla="*/ 3393100 h 3420248"/>
              <a:gd name="connsiteX34" fmla="*/ 10115 w 2569656"/>
              <a:gd name="connsiteY34" fmla="*/ 3385186 h 3420248"/>
              <a:gd name="connsiteX35" fmla="*/ 6528 w 2569656"/>
              <a:gd name="connsiteY35" fmla="*/ 3385176 h 3420248"/>
              <a:gd name="connsiteX36" fmla="*/ 6528 w 2569656"/>
              <a:gd name="connsiteY36" fmla="*/ 3073899 h 3420248"/>
              <a:gd name="connsiteX37" fmla="*/ 10083 w 2569656"/>
              <a:gd name="connsiteY37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551 w 2569656"/>
              <a:gd name="connsiteY26" fmla="*/ 848769 h 3420248"/>
              <a:gd name="connsiteX27" fmla="*/ 2557870 w 2569656"/>
              <a:gd name="connsiteY27" fmla="*/ 851895 h 3420248"/>
              <a:gd name="connsiteX28" fmla="*/ 2558338 w 2569656"/>
              <a:gd name="connsiteY28" fmla="*/ 861077 h 3420248"/>
              <a:gd name="connsiteX29" fmla="*/ 2552653 w 2569656"/>
              <a:gd name="connsiteY29" fmla="*/ 907912 h 3420248"/>
              <a:gd name="connsiteX30" fmla="*/ 2555388 w 2569656"/>
              <a:gd name="connsiteY30" fmla="*/ 3420248 h 3420248"/>
              <a:gd name="connsiteX31" fmla="*/ 37301 w 2569656"/>
              <a:gd name="connsiteY31" fmla="*/ 3420248 h 3420248"/>
              <a:gd name="connsiteX32" fmla="*/ 10155 w 2569656"/>
              <a:gd name="connsiteY32" fmla="*/ 3393100 h 3420248"/>
              <a:gd name="connsiteX33" fmla="*/ 10115 w 2569656"/>
              <a:gd name="connsiteY33" fmla="*/ 3385186 h 3420248"/>
              <a:gd name="connsiteX34" fmla="*/ 6528 w 2569656"/>
              <a:gd name="connsiteY34" fmla="*/ 3385176 h 3420248"/>
              <a:gd name="connsiteX35" fmla="*/ 6528 w 2569656"/>
              <a:gd name="connsiteY35" fmla="*/ 3073899 h 3420248"/>
              <a:gd name="connsiteX36" fmla="*/ 10083 w 2569656"/>
              <a:gd name="connsiteY36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7870 w 2569656"/>
              <a:gd name="connsiteY26" fmla="*/ 851895 h 3420248"/>
              <a:gd name="connsiteX27" fmla="*/ 2558338 w 2569656"/>
              <a:gd name="connsiteY27" fmla="*/ 861077 h 3420248"/>
              <a:gd name="connsiteX28" fmla="*/ 2552653 w 2569656"/>
              <a:gd name="connsiteY28" fmla="*/ 907912 h 3420248"/>
              <a:gd name="connsiteX29" fmla="*/ 2555388 w 2569656"/>
              <a:gd name="connsiteY29" fmla="*/ 3420248 h 3420248"/>
              <a:gd name="connsiteX30" fmla="*/ 37301 w 2569656"/>
              <a:gd name="connsiteY30" fmla="*/ 3420248 h 3420248"/>
              <a:gd name="connsiteX31" fmla="*/ 10155 w 2569656"/>
              <a:gd name="connsiteY31" fmla="*/ 3393100 h 3420248"/>
              <a:gd name="connsiteX32" fmla="*/ 10115 w 2569656"/>
              <a:gd name="connsiteY32" fmla="*/ 3385186 h 3420248"/>
              <a:gd name="connsiteX33" fmla="*/ 6528 w 2569656"/>
              <a:gd name="connsiteY33" fmla="*/ 3385176 h 3420248"/>
              <a:gd name="connsiteX34" fmla="*/ 6528 w 2569656"/>
              <a:gd name="connsiteY34" fmla="*/ 3073899 h 3420248"/>
              <a:gd name="connsiteX35" fmla="*/ 10083 w 2569656"/>
              <a:gd name="connsiteY35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8338 w 2569656"/>
              <a:gd name="connsiteY26" fmla="*/ 861077 h 3420248"/>
              <a:gd name="connsiteX27" fmla="*/ 2552653 w 2569656"/>
              <a:gd name="connsiteY27" fmla="*/ 907912 h 3420248"/>
              <a:gd name="connsiteX28" fmla="*/ 2555388 w 2569656"/>
              <a:gd name="connsiteY28" fmla="*/ 3420248 h 3420248"/>
              <a:gd name="connsiteX29" fmla="*/ 37301 w 2569656"/>
              <a:gd name="connsiteY29" fmla="*/ 3420248 h 3420248"/>
              <a:gd name="connsiteX30" fmla="*/ 10155 w 2569656"/>
              <a:gd name="connsiteY30" fmla="*/ 3393100 h 3420248"/>
              <a:gd name="connsiteX31" fmla="*/ 10115 w 2569656"/>
              <a:gd name="connsiteY31" fmla="*/ 3385186 h 3420248"/>
              <a:gd name="connsiteX32" fmla="*/ 6528 w 2569656"/>
              <a:gd name="connsiteY32" fmla="*/ 3385176 h 3420248"/>
              <a:gd name="connsiteX33" fmla="*/ 6528 w 2569656"/>
              <a:gd name="connsiteY33" fmla="*/ 3073899 h 3420248"/>
              <a:gd name="connsiteX34" fmla="*/ 10083 w 2569656"/>
              <a:gd name="connsiteY34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8338 w 2569656"/>
              <a:gd name="connsiteY25" fmla="*/ 861077 h 3420248"/>
              <a:gd name="connsiteX26" fmla="*/ 2552653 w 2569656"/>
              <a:gd name="connsiteY26" fmla="*/ 907912 h 3420248"/>
              <a:gd name="connsiteX27" fmla="*/ 2555388 w 2569656"/>
              <a:gd name="connsiteY27" fmla="*/ 3420248 h 3420248"/>
              <a:gd name="connsiteX28" fmla="*/ 37301 w 2569656"/>
              <a:gd name="connsiteY28" fmla="*/ 3420248 h 3420248"/>
              <a:gd name="connsiteX29" fmla="*/ 10155 w 2569656"/>
              <a:gd name="connsiteY29" fmla="*/ 3393100 h 3420248"/>
              <a:gd name="connsiteX30" fmla="*/ 10115 w 2569656"/>
              <a:gd name="connsiteY30" fmla="*/ 3385186 h 3420248"/>
              <a:gd name="connsiteX31" fmla="*/ 6528 w 2569656"/>
              <a:gd name="connsiteY31" fmla="*/ 3385176 h 3420248"/>
              <a:gd name="connsiteX32" fmla="*/ 6528 w 2569656"/>
              <a:gd name="connsiteY32" fmla="*/ 3073899 h 3420248"/>
              <a:gd name="connsiteX33" fmla="*/ 10083 w 2569656"/>
              <a:gd name="connsiteY33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653 w 2569656"/>
              <a:gd name="connsiteY25" fmla="*/ 907912 h 3420248"/>
              <a:gd name="connsiteX26" fmla="*/ 2555388 w 2569656"/>
              <a:gd name="connsiteY26" fmla="*/ 3420248 h 3420248"/>
              <a:gd name="connsiteX27" fmla="*/ 37301 w 2569656"/>
              <a:gd name="connsiteY27" fmla="*/ 3420248 h 3420248"/>
              <a:gd name="connsiteX28" fmla="*/ 10155 w 2569656"/>
              <a:gd name="connsiteY28" fmla="*/ 3393100 h 3420248"/>
              <a:gd name="connsiteX29" fmla="*/ 10115 w 2569656"/>
              <a:gd name="connsiteY29" fmla="*/ 3385186 h 3420248"/>
              <a:gd name="connsiteX30" fmla="*/ 6528 w 2569656"/>
              <a:gd name="connsiteY30" fmla="*/ 3385176 h 3420248"/>
              <a:gd name="connsiteX31" fmla="*/ 6528 w 2569656"/>
              <a:gd name="connsiteY31" fmla="*/ 3073899 h 3420248"/>
              <a:gd name="connsiteX32" fmla="*/ 10083 w 2569656"/>
              <a:gd name="connsiteY32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57101 w 2569656"/>
              <a:gd name="connsiteY21" fmla="*/ 526659 h 3420248"/>
              <a:gd name="connsiteX22" fmla="*/ 2552102 w 2569656"/>
              <a:gd name="connsiteY22" fmla="*/ 550660 h 3420248"/>
              <a:gd name="connsiteX23" fmla="*/ 2550572 w 2569656"/>
              <a:gd name="connsiteY23" fmla="*/ 555288 h 3420248"/>
              <a:gd name="connsiteX24" fmla="*/ 2552653 w 2569656"/>
              <a:gd name="connsiteY24" fmla="*/ 907912 h 3420248"/>
              <a:gd name="connsiteX25" fmla="*/ 2555388 w 2569656"/>
              <a:gd name="connsiteY25" fmla="*/ 3420248 h 3420248"/>
              <a:gd name="connsiteX26" fmla="*/ 37301 w 2569656"/>
              <a:gd name="connsiteY26" fmla="*/ 3420248 h 3420248"/>
              <a:gd name="connsiteX27" fmla="*/ 10155 w 2569656"/>
              <a:gd name="connsiteY27" fmla="*/ 3393100 h 3420248"/>
              <a:gd name="connsiteX28" fmla="*/ 10115 w 2569656"/>
              <a:gd name="connsiteY28" fmla="*/ 3385186 h 3420248"/>
              <a:gd name="connsiteX29" fmla="*/ 6528 w 2569656"/>
              <a:gd name="connsiteY29" fmla="*/ 3385176 h 3420248"/>
              <a:gd name="connsiteX30" fmla="*/ 6528 w 2569656"/>
              <a:gd name="connsiteY30" fmla="*/ 3073899 h 3420248"/>
              <a:gd name="connsiteX31" fmla="*/ 10083 w 2569656"/>
              <a:gd name="connsiteY3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03633 h 3420248"/>
              <a:gd name="connsiteX13" fmla="*/ 2550573 w 2569656"/>
              <a:gd name="connsiteY13" fmla="*/ 346349 h 3420248"/>
              <a:gd name="connsiteX14" fmla="*/ 2557598 w 2569656"/>
              <a:gd name="connsiteY14" fmla="*/ 370207 h 3420248"/>
              <a:gd name="connsiteX15" fmla="*/ 2565647 w 2569656"/>
              <a:gd name="connsiteY15" fmla="*/ 394600 h 3420248"/>
              <a:gd name="connsiteX16" fmla="*/ 2569118 w 2569656"/>
              <a:gd name="connsiteY16" fmla="*/ 418106 h 3420248"/>
              <a:gd name="connsiteX17" fmla="*/ 2569656 w 2569656"/>
              <a:gd name="connsiteY17" fmla="*/ 436202 h 3420248"/>
              <a:gd name="connsiteX18" fmla="*/ 2564904 w 2569656"/>
              <a:gd name="connsiteY18" fmla="*/ 455160 h 3420248"/>
              <a:gd name="connsiteX19" fmla="*/ 2566880 w 2569656"/>
              <a:gd name="connsiteY19" fmla="*/ 467958 h 3420248"/>
              <a:gd name="connsiteX20" fmla="*/ 2557101 w 2569656"/>
              <a:gd name="connsiteY20" fmla="*/ 526659 h 3420248"/>
              <a:gd name="connsiteX21" fmla="*/ 2552102 w 2569656"/>
              <a:gd name="connsiteY21" fmla="*/ 550660 h 3420248"/>
              <a:gd name="connsiteX22" fmla="*/ 2550572 w 2569656"/>
              <a:gd name="connsiteY22" fmla="*/ 555288 h 3420248"/>
              <a:gd name="connsiteX23" fmla="*/ 2552653 w 2569656"/>
              <a:gd name="connsiteY23" fmla="*/ 907912 h 3420248"/>
              <a:gd name="connsiteX24" fmla="*/ 2555388 w 2569656"/>
              <a:gd name="connsiteY24" fmla="*/ 3420248 h 3420248"/>
              <a:gd name="connsiteX25" fmla="*/ 37301 w 2569656"/>
              <a:gd name="connsiteY25" fmla="*/ 3420248 h 3420248"/>
              <a:gd name="connsiteX26" fmla="*/ 10155 w 2569656"/>
              <a:gd name="connsiteY26" fmla="*/ 3393100 h 3420248"/>
              <a:gd name="connsiteX27" fmla="*/ 10115 w 2569656"/>
              <a:gd name="connsiteY27" fmla="*/ 3385186 h 3420248"/>
              <a:gd name="connsiteX28" fmla="*/ 6528 w 2569656"/>
              <a:gd name="connsiteY28" fmla="*/ 3385176 h 3420248"/>
              <a:gd name="connsiteX29" fmla="*/ 6528 w 2569656"/>
              <a:gd name="connsiteY29" fmla="*/ 3073899 h 3420248"/>
              <a:gd name="connsiteX30" fmla="*/ 10083 w 2569656"/>
              <a:gd name="connsiteY3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0572 w 2569656"/>
              <a:gd name="connsiteY20" fmla="*/ 555288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656 w 2569656"/>
              <a:gd name="connsiteY14" fmla="*/ 436202 h 3420248"/>
              <a:gd name="connsiteX15" fmla="*/ 2564904 w 2569656"/>
              <a:gd name="connsiteY15" fmla="*/ 455160 h 3420248"/>
              <a:gd name="connsiteX16" fmla="*/ 2566880 w 2569656"/>
              <a:gd name="connsiteY16" fmla="*/ 467958 h 3420248"/>
              <a:gd name="connsiteX17" fmla="*/ 2557101 w 2569656"/>
              <a:gd name="connsiteY17" fmla="*/ 526659 h 3420248"/>
              <a:gd name="connsiteX18" fmla="*/ 2552102 w 2569656"/>
              <a:gd name="connsiteY18" fmla="*/ 550660 h 3420248"/>
              <a:gd name="connsiteX19" fmla="*/ 2557345 w 2569656"/>
              <a:gd name="connsiteY19" fmla="*/ 630210 h 3420248"/>
              <a:gd name="connsiteX20" fmla="*/ 2552653 w 2569656"/>
              <a:gd name="connsiteY20" fmla="*/ 907912 h 3420248"/>
              <a:gd name="connsiteX21" fmla="*/ 2555388 w 2569656"/>
              <a:gd name="connsiteY21" fmla="*/ 3420248 h 3420248"/>
              <a:gd name="connsiteX22" fmla="*/ 37301 w 2569656"/>
              <a:gd name="connsiteY22" fmla="*/ 3420248 h 3420248"/>
              <a:gd name="connsiteX23" fmla="*/ 10155 w 2569656"/>
              <a:gd name="connsiteY23" fmla="*/ 3393100 h 3420248"/>
              <a:gd name="connsiteX24" fmla="*/ 10115 w 2569656"/>
              <a:gd name="connsiteY24" fmla="*/ 3385186 h 3420248"/>
              <a:gd name="connsiteX25" fmla="*/ 6528 w 2569656"/>
              <a:gd name="connsiteY25" fmla="*/ 3385176 h 3420248"/>
              <a:gd name="connsiteX26" fmla="*/ 6528 w 2569656"/>
              <a:gd name="connsiteY26" fmla="*/ 3073899 h 3420248"/>
              <a:gd name="connsiteX27" fmla="*/ 10083 w 2569656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12739 w 2566941"/>
              <a:gd name="connsiteY5" fmla="*/ 28649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66941" h="3420248">
                <a:moveTo>
                  <a:pt x="10083" y="3025648"/>
                </a:moveTo>
                <a:cubicBezTo>
                  <a:pt x="10331" y="3005461"/>
                  <a:pt x="7474" y="2991485"/>
                  <a:pt x="7722" y="2971298"/>
                </a:cubicBezTo>
                <a:cubicBezTo>
                  <a:pt x="8183" y="2966004"/>
                  <a:pt x="14541" y="2958395"/>
                  <a:pt x="15061" y="2952290"/>
                </a:cubicBezTo>
                <a:lnTo>
                  <a:pt x="0" y="2893589"/>
                </a:lnTo>
                <a:lnTo>
                  <a:pt x="4999" y="2869588"/>
                </a:lnTo>
                <a:lnTo>
                  <a:pt x="12739" y="2864960"/>
                </a:lnTo>
                <a:cubicBezTo>
                  <a:pt x="12079" y="2767133"/>
                  <a:pt x="5210" y="2669306"/>
                  <a:pt x="4550" y="2571479"/>
                </a:cubicBezTo>
                <a:lnTo>
                  <a:pt x="4448" y="2512336"/>
                </a:lnTo>
                <a:cubicBezTo>
                  <a:pt x="3536" y="1674891"/>
                  <a:pt x="2625" y="837445"/>
                  <a:pt x="1713" y="0"/>
                </a:cubicBezTo>
                <a:lnTo>
                  <a:pt x="2519800" y="0"/>
                </a:lnTo>
                <a:cubicBezTo>
                  <a:pt x="2534776" y="43"/>
                  <a:pt x="2546908" y="12172"/>
                  <a:pt x="2546946" y="27148"/>
                </a:cubicBezTo>
                <a:cubicBezTo>
                  <a:pt x="2552075" y="77753"/>
                  <a:pt x="2549972" y="148266"/>
                  <a:pt x="2550576" y="201466"/>
                </a:cubicBezTo>
                <a:cubicBezTo>
                  <a:pt x="2550575" y="249760"/>
                  <a:pt x="2553966" y="233348"/>
                  <a:pt x="2553965" y="281642"/>
                </a:cubicBezTo>
                <a:lnTo>
                  <a:pt x="2557601" y="339557"/>
                </a:lnTo>
                <a:cubicBezTo>
                  <a:pt x="2560216" y="365317"/>
                  <a:pt x="2561671" y="379473"/>
                  <a:pt x="2562888" y="398740"/>
                </a:cubicBezTo>
                <a:lnTo>
                  <a:pt x="2564904" y="455160"/>
                </a:lnTo>
                <a:cubicBezTo>
                  <a:pt x="2564443" y="460454"/>
                  <a:pt x="2567400" y="461853"/>
                  <a:pt x="2566880" y="467958"/>
                </a:cubicBezTo>
                <a:lnTo>
                  <a:pt x="2557101" y="526659"/>
                </a:lnTo>
                <a:lnTo>
                  <a:pt x="2552102" y="550660"/>
                </a:lnTo>
                <a:lnTo>
                  <a:pt x="2557345" y="630210"/>
                </a:lnTo>
                <a:cubicBezTo>
                  <a:pt x="2557437" y="689752"/>
                  <a:pt x="2551850" y="430419"/>
                  <a:pt x="2552653" y="907912"/>
                </a:cubicBezTo>
                <a:cubicBezTo>
                  <a:pt x="2553565" y="1745357"/>
                  <a:pt x="2554476" y="2582803"/>
                  <a:pt x="2555388" y="3420248"/>
                </a:cubicBezTo>
                <a:lnTo>
                  <a:pt x="37301" y="3420248"/>
                </a:lnTo>
                <a:cubicBezTo>
                  <a:pt x="22325" y="3420205"/>
                  <a:pt x="10193" y="3408076"/>
                  <a:pt x="10155" y="3393100"/>
                </a:cubicBezTo>
                <a:cubicBezTo>
                  <a:pt x="10142" y="3390462"/>
                  <a:pt x="10128" y="3387824"/>
                  <a:pt x="10115" y="3385186"/>
                </a:cubicBezTo>
                <a:lnTo>
                  <a:pt x="6528" y="3385176"/>
                </a:lnTo>
                <a:lnTo>
                  <a:pt x="6528" y="3073899"/>
                </a:lnTo>
                <a:lnTo>
                  <a:pt x="10083" y="30256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7" name="Imagem 6" descr="Uma imagem com texto, prateleira, livro, biblioteca&#10;&#10;Descrição gerada automaticamente">
            <a:extLst>
              <a:ext uri="{FF2B5EF4-FFF2-40B4-BE49-F238E27FC236}">
                <a16:creationId xmlns:a16="http://schemas.microsoft.com/office/drawing/2014/main" id="{5F051EE9-BB30-47CB-89D3-B25200055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383">
            <a:off x="7725810" y="3880333"/>
            <a:ext cx="3181834" cy="224319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16D7284-9540-4DCC-A693-097DDBCE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85DE71-48CC-493C-A9B4-FE1042CB9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4D32354-8C34-4436-BDD3-207D910E3E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89DBFBE-4D51-4947-BCBE-60EFE8F03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D15C529-E938-45F0-88F8-164C4FD1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645C062-925A-4386-BBCF-1F7905BE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99011">
            <a:off x="10832086" y="5577146"/>
            <a:ext cx="444795" cy="155771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8D764D0-8A27-4C27-9881-F7C292D48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4000"/>
          </a:blip>
          <a:srcRect t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3689E56-2A98-4748-B97D-4237A778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9649" y="1957249"/>
            <a:ext cx="8609322" cy="3744209"/>
          </a:xfrm>
        </p:spPr>
        <p:txBody>
          <a:bodyPr anchor="b">
            <a:normAutofit/>
          </a:bodyPr>
          <a:lstStyle/>
          <a:p>
            <a:pPr algn="r"/>
            <a:r>
              <a:rPr lang="en-GB" sz="6600" dirty="0"/>
              <a:t>THANK YOU!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7838940C-E744-4A9D-8138-CE37CE528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062" y="5988923"/>
            <a:ext cx="8068918" cy="942065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Work done by:</a:t>
            </a:r>
          </a:p>
          <a:p>
            <a:r>
              <a:rPr lang="en-GB" b="1" dirty="0"/>
              <a:t>Ana Branco, Beatriz Bourbon, </a:t>
            </a:r>
            <a:r>
              <a:rPr lang="en-GB" b="1" dirty="0" err="1"/>
              <a:t>Cláudia</a:t>
            </a:r>
            <a:r>
              <a:rPr lang="en-GB" b="1" dirty="0"/>
              <a:t> Santos, Leonor Lima, Sofia Rodrigues</a:t>
            </a:r>
          </a:p>
        </p:txBody>
      </p:sp>
    </p:spTree>
    <p:extLst>
      <p:ext uri="{BB962C8B-B14F-4D97-AF65-F5344CB8AC3E}">
        <p14:creationId xmlns:p14="http://schemas.microsoft.com/office/powerpoint/2010/main" val="213841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F9F56E-5A69-4F79-A578-5963B46C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92BE78-82AE-4819-AFEB-1C8EBDF8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5509684" cy="1578930"/>
          </a:xfrm>
        </p:spPr>
        <p:txBody>
          <a:bodyPr>
            <a:normAutofit/>
          </a:bodyPr>
          <a:lstStyle/>
          <a:p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born</a:t>
            </a:r>
            <a:r>
              <a:rPr lang="pt-PT" dirty="0"/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BC2B8E5-B934-4A8E-8A6B-FE4271E23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379" y="2643686"/>
            <a:ext cx="5509684" cy="384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 </a:t>
            </a:r>
            <a:r>
              <a:rPr lang="en-GB" dirty="0"/>
              <a:t>José Maria de </a:t>
            </a:r>
            <a:r>
              <a:rPr lang="en-GB" dirty="0" err="1"/>
              <a:t>Eça</a:t>
            </a:r>
            <a:r>
              <a:rPr lang="en-GB" dirty="0"/>
              <a:t> de Queirós was born on 25 of November 1845 in </a:t>
            </a:r>
            <a:r>
              <a:rPr lang="en-GB" dirty="0" err="1"/>
              <a:t>Póvoa</a:t>
            </a:r>
            <a:r>
              <a:rPr lang="en-GB" dirty="0"/>
              <a:t> de </a:t>
            </a:r>
            <a:r>
              <a:rPr lang="en-GB" dirty="0" err="1"/>
              <a:t>Varzim</a:t>
            </a:r>
            <a:r>
              <a:rPr lang="en-GB" dirty="0"/>
              <a:t> (a city in Portugal).</a:t>
            </a:r>
          </a:p>
          <a:p>
            <a:pPr marL="0" indent="0">
              <a:buNone/>
            </a:pPr>
            <a:r>
              <a:rPr lang="en-GB" dirty="0"/>
              <a:t>His father was </a:t>
            </a:r>
            <a:r>
              <a:rPr lang="en-GB" dirty="0" err="1"/>
              <a:t>brazilian</a:t>
            </a:r>
            <a:r>
              <a:rPr lang="en-GB" dirty="0"/>
              <a:t> and his mother was portuguese. His parents got married after </a:t>
            </a:r>
            <a:r>
              <a:rPr lang="en-GB" dirty="0" err="1"/>
              <a:t>Eça</a:t>
            </a:r>
            <a:r>
              <a:rPr lang="en-GB" dirty="0"/>
              <a:t> de </a:t>
            </a:r>
            <a:r>
              <a:rPr lang="en-GB" dirty="0" err="1"/>
              <a:t>Queirós</a:t>
            </a:r>
            <a:r>
              <a:rPr lang="en-GB" dirty="0"/>
              <a:t> was born.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99323BC-1B70-447E-A2E4-BD785167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245">
            <a:off x="7357309" y="579304"/>
            <a:ext cx="4207231" cy="5687459"/>
          </a:xfrm>
          <a:custGeom>
            <a:avLst/>
            <a:gdLst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0 w 4212976"/>
              <a:gd name="connsiteY3" fmla="*/ 5687201 h 5687201"/>
              <a:gd name="connsiteX4" fmla="*/ 0 w 4212976"/>
              <a:gd name="connsiteY4" fmla="*/ 0 h 5687201"/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22981 w 4212976"/>
              <a:gd name="connsiteY3" fmla="*/ 5686169 h 5687201"/>
              <a:gd name="connsiteX4" fmla="*/ 0 w 4212976"/>
              <a:gd name="connsiteY4" fmla="*/ 0 h 5687201"/>
              <a:gd name="connsiteX0" fmla="*/ 0 w 4207231"/>
              <a:gd name="connsiteY0" fmla="*/ 0 h 5687459"/>
              <a:gd name="connsiteX1" fmla="*/ 4207231 w 4207231"/>
              <a:gd name="connsiteY1" fmla="*/ 258 h 5687459"/>
              <a:gd name="connsiteX2" fmla="*/ 4207231 w 4207231"/>
              <a:gd name="connsiteY2" fmla="*/ 5687459 h 5687459"/>
              <a:gd name="connsiteX3" fmla="*/ 17236 w 4207231"/>
              <a:gd name="connsiteY3" fmla="*/ 5686427 h 5687459"/>
              <a:gd name="connsiteX4" fmla="*/ 0 w 4207231"/>
              <a:gd name="connsiteY4" fmla="*/ 0 h 56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231" h="5687459">
                <a:moveTo>
                  <a:pt x="0" y="0"/>
                </a:moveTo>
                <a:lnTo>
                  <a:pt x="4207231" y="258"/>
                </a:lnTo>
                <a:lnTo>
                  <a:pt x="4207231" y="5687459"/>
                </a:lnTo>
                <a:lnTo>
                  <a:pt x="17236" y="5686427"/>
                </a:lnTo>
                <a:cubicBezTo>
                  <a:pt x="9576" y="3791037"/>
                  <a:pt x="7660" y="189539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FF5263-8C19-4573-8C94-FC74D1ED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1469">
            <a:off x="7347250" y="569415"/>
            <a:ext cx="4259614" cy="5705181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  <a:gd name="connsiteX0" fmla="*/ 303549 w 4553570"/>
              <a:gd name="connsiteY0" fmla="*/ 0 h 5549951"/>
              <a:gd name="connsiteX1" fmla="*/ 3305735 w 4553570"/>
              <a:gd name="connsiteY1" fmla="*/ 171842 h 5549951"/>
              <a:gd name="connsiteX2" fmla="*/ 4134546 w 4553570"/>
              <a:gd name="connsiteY2" fmla="*/ 226950 h 5549951"/>
              <a:gd name="connsiteX3" fmla="*/ 4507740 w 4553570"/>
              <a:gd name="connsiteY3" fmla="*/ 247374 h 5549951"/>
              <a:gd name="connsiteX4" fmla="*/ 4535619 w 4553570"/>
              <a:gd name="connsiteY4" fmla="*/ 269179 h 5549951"/>
              <a:gd name="connsiteX5" fmla="*/ 4533845 w 4553570"/>
              <a:gd name="connsiteY5" fmla="*/ 300930 h 5549951"/>
              <a:gd name="connsiteX6" fmla="*/ 4536767 w 4553570"/>
              <a:gd name="connsiteY6" fmla="*/ 302647 h 5549951"/>
              <a:gd name="connsiteX7" fmla="*/ 4553193 w 4553570"/>
              <a:gd name="connsiteY7" fmla="*/ 334222 h 5549951"/>
              <a:gd name="connsiteX8" fmla="*/ 4530932 w 4553570"/>
              <a:gd name="connsiteY8" fmla="*/ 391868 h 5549951"/>
              <a:gd name="connsiteX9" fmla="*/ 4527444 w 4553570"/>
              <a:gd name="connsiteY9" fmla="*/ 415489 h 5549951"/>
              <a:gd name="connsiteX10" fmla="*/ 4522339 w 4553570"/>
              <a:gd name="connsiteY10" fmla="*/ 506828 h 5549951"/>
              <a:gd name="connsiteX11" fmla="*/ 4521689 w 4553570"/>
              <a:gd name="connsiteY11" fmla="*/ 553245 h 5549951"/>
              <a:gd name="connsiteX12" fmla="*/ 4518590 w 4553570"/>
              <a:gd name="connsiteY12" fmla="*/ 581709 h 5549951"/>
              <a:gd name="connsiteX13" fmla="*/ 4517921 w 4553570"/>
              <a:gd name="connsiteY13" fmla="*/ 585890 h 5549951"/>
              <a:gd name="connsiteX14" fmla="*/ 4504984 w 4553570"/>
              <a:gd name="connsiteY14" fmla="*/ 817404 h 5549951"/>
              <a:gd name="connsiteX15" fmla="*/ 4506697 w 4553570"/>
              <a:gd name="connsiteY15" fmla="*/ 822238 h 5549951"/>
              <a:gd name="connsiteX16" fmla="*/ 4504546 w 4553570"/>
              <a:gd name="connsiteY16" fmla="*/ 846069 h 5549951"/>
              <a:gd name="connsiteX17" fmla="*/ 4502946 w 4553570"/>
              <a:gd name="connsiteY17" fmla="*/ 853854 h 5549951"/>
              <a:gd name="connsiteX18" fmla="*/ 4496708 w 4553570"/>
              <a:gd name="connsiteY18" fmla="*/ 965485 h 5549951"/>
              <a:gd name="connsiteX19" fmla="*/ 4498785 w 4553570"/>
              <a:gd name="connsiteY19" fmla="*/ 966385 h 5549951"/>
              <a:gd name="connsiteX20" fmla="*/ 4502904 w 4553570"/>
              <a:gd name="connsiteY20" fmla="*/ 1002567 h 5549951"/>
              <a:gd name="connsiteX21" fmla="*/ 4498106 w 4553570"/>
              <a:gd name="connsiteY21" fmla="*/ 1101094 h 5549951"/>
              <a:gd name="connsiteX22" fmla="*/ 4498001 w 4553570"/>
              <a:gd name="connsiteY22" fmla="*/ 1159389 h 5549951"/>
              <a:gd name="connsiteX23" fmla="*/ 4502304 w 4553570"/>
              <a:gd name="connsiteY23" fmla="*/ 1180505 h 5549951"/>
              <a:gd name="connsiteX24" fmla="*/ 4505394 w 4553570"/>
              <a:gd name="connsiteY24" fmla="*/ 1210687 h 5549951"/>
              <a:gd name="connsiteX25" fmla="*/ 4514211 w 4553570"/>
              <a:gd name="connsiteY25" fmla="*/ 1263157 h 5549951"/>
              <a:gd name="connsiteX26" fmla="*/ 4516488 w 4553570"/>
              <a:gd name="connsiteY26" fmla="*/ 1313374 h 5549951"/>
              <a:gd name="connsiteX27" fmla="*/ 4515608 w 4553570"/>
              <a:gd name="connsiteY27" fmla="*/ 1347004 h 5549951"/>
              <a:gd name="connsiteX28" fmla="*/ 4515145 w 4553570"/>
              <a:gd name="connsiteY28" fmla="*/ 1351864 h 5549951"/>
              <a:gd name="connsiteX29" fmla="*/ 4506026 w 4553570"/>
              <a:gd name="connsiteY29" fmla="*/ 1391762 h 5549951"/>
              <a:gd name="connsiteX30" fmla="*/ 4509290 w 4553570"/>
              <a:gd name="connsiteY30" fmla="*/ 1395707 h 5549951"/>
              <a:gd name="connsiteX31" fmla="*/ 4512132 w 4553570"/>
              <a:gd name="connsiteY31" fmla="*/ 1408524 h 5549951"/>
              <a:gd name="connsiteX32" fmla="*/ 4507391 w 4553570"/>
              <a:gd name="connsiteY32" fmla="*/ 1419109 h 5549951"/>
              <a:gd name="connsiteX33" fmla="*/ 4497207 w 4553570"/>
              <a:gd name="connsiteY33" fmla="*/ 1469337 h 5549951"/>
              <a:gd name="connsiteX34" fmla="*/ 4486310 w 4553570"/>
              <a:gd name="connsiteY34" fmla="*/ 1543038 h 5549951"/>
              <a:gd name="connsiteX35" fmla="*/ 4481429 w 4553570"/>
              <a:gd name="connsiteY35" fmla="*/ 1553997 h 5549951"/>
              <a:gd name="connsiteX36" fmla="*/ 4467001 w 4553570"/>
              <a:gd name="connsiteY36" fmla="*/ 1626071 h 5549951"/>
              <a:gd name="connsiteX37" fmla="*/ 4463286 w 4553570"/>
              <a:gd name="connsiteY37" fmla="*/ 1664103 h 5549951"/>
              <a:gd name="connsiteX38" fmla="*/ 4466946 w 4553570"/>
              <a:gd name="connsiteY38" fmla="*/ 1668558 h 5549951"/>
              <a:gd name="connsiteX39" fmla="*/ 4465296 w 4553570"/>
              <a:gd name="connsiteY39" fmla="*/ 1679756 h 5549951"/>
              <a:gd name="connsiteX40" fmla="*/ 4465708 w 4553570"/>
              <a:gd name="connsiteY40" fmla="*/ 1682815 h 5549951"/>
              <a:gd name="connsiteX41" fmla="*/ 4467219 w 4553570"/>
              <a:gd name="connsiteY41" fmla="*/ 1700268 h 5549951"/>
              <a:gd name="connsiteX42" fmla="*/ 4455749 w 4553570"/>
              <a:gd name="connsiteY42" fmla="*/ 1735163 h 5549951"/>
              <a:gd name="connsiteX43" fmla="*/ 4453689 w 4553570"/>
              <a:gd name="connsiteY43" fmla="*/ 1735289 h 5549951"/>
              <a:gd name="connsiteX44" fmla="*/ 4445191 w 4553570"/>
              <a:gd name="connsiteY44" fmla="*/ 1887374 h 5549951"/>
              <a:gd name="connsiteX45" fmla="*/ 4453882 w 4553570"/>
              <a:gd name="connsiteY45" fmla="*/ 1911536 h 5549951"/>
              <a:gd name="connsiteX46" fmla="*/ 4456160 w 4553570"/>
              <a:gd name="connsiteY46" fmla="*/ 1961755 h 5549951"/>
              <a:gd name="connsiteX47" fmla="*/ 4455279 w 4553570"/>
              <a:gd name="connsiteY47" fmla="*/ 1995384 h 5549951"/>
              <a:gd name="connsiteX48" fmla="*/ 4454817 w 4553570"/>
              <a:gd name="connsiteY48" fmla="*/ 2000244 h 5549951"/>
              <a:gd name="connsiteX49" fmla="*/ 4445697 w 4553570"/>
              <a:gd name="connsiteY49" fmla="*/ 2040142 h 5549951"/>
              <a:gd name="connsiteX50" fmla="*/ 4448962 w 4553570"/>
              <a:gd name="connsiteY50" fmla="*/ 2044087 h 5549951"/>
              <a:gd name="connsiteX51" fmla="*/ 4451803 w 4553570"/>
              <a:gd name="connsiteY51" fmla="*/ 2056904 h 5549951"/>
              <a:gd name="connsiteX52" fmla="*/ 4447062 w 4553570"/>
              <a:gd name="connsiteY52" fmla="*/ 2067489 h 5549951"/>
              <a:gd name="connsiteX53" fmla="*/ 4436878 w 4553570"/>
              <a:gd name="connsiteY53" fmla="*/ 2117719 h 5549951"/>
              <a:gd name="connsiteX54" fmla="*/ 4429547 w 4553570"/>
              <a:gd name="connsiteY54" fmla="*/ 2167300 h 5549951"/>
              <a:gd name="connsiteX55" fmla="*/ 4373464 w 4553570"/>
              <a:gd name="connsiteY55" fmla="*/ 3223633 h 5549951"/>
              <a:gd name="connsiteX56" fmla="*/ 4360678 w 4553570"/>
              <a:gd name="connsiteY56" fmla="*/ 3477281 h 5549951"/>
              <a:gd name="connsiteX57" fmla="*/ 4349593 w 4553570"/>
              <a:gd name="connsiteY57" fmla="*/ 3639984 h 5549951"/>
              <a:gd name="connsiteX58" fmla="*/ 4258832 w 4553570"/>
              <a:gd name="connsiteY58" fmla="*/ 5278921 h 5549951"/>
              <a:gd name="connsiteX59" fmla="*/ 4264130 w 4553570"/>
              <a:gd name="connsiteY59" fmla="*/ 5315626 h 5549951"/>
              <a:gd name="connsiteX60" fmla="*/ 4267664 w 4553570"/>
              <a:gd name="connsiteY60" fmla="*/ 5350090 h 5549951"/>
              <a:gd name="connsiteX61" fmla="*/ 4270496 w 4553570"/>
              <a:gd name="connsiteY61" fmla="*/ 5450399 h 5549951"/>
              <a:gd name="connsiteX62" fmla="*/ 4251939 w 4553570"/>
              <a:gd name="connsiteY62" fmla="*/ 5484804 h 5549951"/>
              <a:gd name="connsiteX63" fmla="*/ 4247287 w 4553570"/>
              <a:gd name="connsiteY63" fmla="*/ 5487504 h 5549951"/>
              <a:gd name="connsiteX64" fmla="*/ 4243830 w 4553570"/>
              <a:gd name="connsiteY64" fmla="*/ 5549951 h 5549951"/>
              <a:gd name="connsiteX65" fmla="*/ 0 w 4553570"/>
              <a:gd name="connsiteY65" fmla="*/ 5309929 h 5549951"/>
              <a:gd name="connsiteX66" fmla="*/ 4447 w 4553570"/>
              <a:gd name="connsiteY66" fmla="*/ 5239903 h 5549951"/>
              <a:gd name="connsiteX67" fmla="*/ 8667 w 4553570"/>
              <a:gd name="connsiteY67" fmla="*/ 5233298 h 5549951"/>
              <a:gd name="connsiteX68" fmla="*/ 8936 w 4553570"/>
              <a:gd name="connsiteY68" fmla="*/ 5230552 h 5549951"/>
              <a:gd name="connsiteX69" fmla="*/ 9206 w 4553570"/>
              <a:gd name="connsiteY69" fmla="*/ 5227804 h 5549951"/>
              <a:gd name="connsiteX70" fmla="*/ 9743 w 4553570"/>
              <a:gd name="connsiteY70" fmla="*/ 5222308 h 5549951"/>
              <a:gd name="connsiteX71" fmla="*/ 9428 w 4553570"/>
              <a:gd name="connsiteY71" fmla="*/ 5216405 h 5549951"/>
              <a:gd name="connsiteX72" fmla="*/ 8844 w 4553570"/>
              <a:gd name="connsiteY72" fmla="*/ 5213249 h 5549951"/>
              <a:gd name="connsiteX73" fmla="*/ 9113 w 4553570"/>
              <a:gd name="connsiteY73" fmla="*/ 5210500 h 5549951"/>
              <a:gd name="connsiteX74" fmla="*/ 8797 w 4553570"/>
              <a:gd name="connsiteY74" fmla="*/ 5204597 h 5549951"/>
              <a:gd name="connsiteX75" fmla="*/ 8214 w 4553570"/>
              <a:gd name="connsiteY75" fmla="*/ 5201441 h 5549951"/>
              <a:gd name="connsiteX76" fmla="*/ 7584 w 4553570"/>
              <a:gd name="connsiteY76" fmla="*/ 5189632 h 5549951"/>
              <a:gd name="connsiteX77" fmla="*/ 7000 w 4553570"/>
              <a:gd name="connsiteY77" fmla="*/ 5186477 h 5549951"/>
              <a:gd name="connsiteX78" fmla="*/ 7268 w 4553570"/>
              <a:gd name="connsiteY78" fmla="*/ 5183728 h 5549951"/>
              <a:gd name="connsiteX79" fmla="*/ 5833 w 4553570"/>
              <a:gd name="connsiteY79" fmla="*/ 5180163 h 5549951"/>
              <a:gd name="connsiteX80" fmla="*/ 11245 w 4553570"/>
              <a:gd name="connsiteY80" fmla="*/ 5116566 h 5549951"/>
              <a:gd name="connsiteX81" fmla="*/ 78859 w 4553570"/>
              <a:gd name="connsiteY81" fmla="*/ 3839310 h 5549951"/>
              <a:gd name="connsiteX82" fmla="*/ 303549 w 4553570"/>
              <a:gd name="connsiteY82" fmla="*/ 0 h 5549951"/>
              <a:gd name="connsiteX0" fmla="*/ 303617 w 4553638"/>
              <a:gd name="connsiteY0" fmla="*/ 0 h 5549951"/>
              <a:gd name="connsiteX1" fmla="*/ 3305803 w 4553638"/>
              <a:gd name="connsiteY1" fmla="*/ 171842 h 5549951"/>
              <a:gd name="connsiteX2" fmla="*/ 4134614 w 4553638"/>
              <a:gd name="connsiteY2" fmla="*/ 226950 h 5549951"/>
              <a:gd name="connsiteX3" fmla="*/ 4507808 w 4553638"/>
              <a:gd name="connsiteY3" fmla="*/ 247374 h 5549951"/>
              <a:gd name="connsiteX4" fmla="*/ 4535687 w 4553638"/>
              <a:gd name="connsiteY4" fmla="*/ 269179 h 5549951"/>
              <a:gd name="connsiteX5" fmla="*/ 4533913 w 4553638"/>
              <a:gd name="connsiteY5" fmla="*/ 300930 h 5549951"/>
              <a:gd name="connsiteX6" fmla="*/ 4536835 w 4553638"/>
              <a:gd name="connsiteY6" fmla="*/ 302647 h 5549951"/>
              <a:gd name="connsiteX7" fmla="*/ 4553261 w 4553638"/>
              <a:gd name="connsiteY7" fmla="*/ 334222 h 5549951"/>
              <a:gd name="connsiteX8" fmla="*/ 4531000 w 4553638"/>
              <a:gd name="connsiteY8" fmla="*/ 391868 h 5549951"/>
              <a:gd name="connsiteX9" fmla="*/ 4527512 w 4553638"/>
              <a:gd name="connsiteY9" fmla="*/ 415489 h 5549951"/>
              <a:gd name="connsiteX10" fmla="*/ 4522407 w 4553638"/>
              <a:gd name="connsiteY10" fmla="*/ 506828 h 5549951"/>
              <a:gd name="connsiteX11" fmla="*/ 4521757 w 4553638"/>
              <a:gd name="connsiteY11" fmla="*/ 553245 h 5549951"/>
              <a:gd name="connsiteX12" fmla="*/ 4518658 w 4553638"/>
              <a:gd name="connsiteY12" fmla="*/ 581709 h 5549951"/>
              <a:gd name="connsiteX13" fmla="*/ 4517989 w 4553638"/>
              <a:gd name="connsiteY13" fmla="*/ 585890 h 5549951"/>
              <a:gd name="connsiteX14" fmla="*/ 4505052 w 4553638"/>
              <a:gd name="connsiteY14" fmla="*/ 817404 h 5549951"/>
              <a:gd name="connsiteX15" fmla="*/ 4506765 w 4553638"/>
              <a:gd name="connsiteY15" fmla="*/ 822238 h 5549951"/>
              <a:gd name="connsiteX16" fmla="*/ 4504614 w 4553638"/>
              <a:gd name="connsiteY16" fmla="*/ 846069 h 5549951"/>
              <a:gd name="connsiteX17" fmla="*/ 4503014 w 4553638"/>
              <a:gd name="connsiteY17" fmla="*/ 853854 h 5549951"/>
              <a:gd name="connsiteX18" fmla="*/ 4496776 w 4553638"/>
              <a:gd name="connsiteY18" fmla="*/ 965485 h 5549951"/>
              <a:gd name="connsiteX19" fmla="*/ 4498853 w 4553638"/>
              <a:gd name="connsiteY19" fmla="*/ 966385 h 5549951"/>
              <a:gd name="connsiteX20" fmla="*/ 4502972 w 4553638"/>
              <a:gd name="connsiteY20" fmla="*/ 1002567 h 5549951"/>
              <a:gd name="connsiteX21" fmla="*/ 4498174 w 4553638"/>
              <a:gd name="connsiteY21" fmla="*/ 1101094 h 5549951"/>
              <a:gd name="connsiteX22" fmla="*/ 4498069 w 4553638"/>
              <a:gd name="connsiteY22" fmla="*/ 1159389 h 5549951"/>
              <a:gd name="connsiteX23" fmla="*/ 4502372 w 4553638"/>
              <a:gd name="connsiteY23" fmla="*/ 1180505 h 5549951"/>
              <a:gd name="connsiteX24" fmla="*/ 4505462 w 4553638"/>
              <a:gd name="connsiteY24" fmla="*/ 1210687 h 5549951"/>
              <a:gd name="connsiteX25" fmla="*/ 4514279 w 4553638"/>
              <a:gd name="connsiteY25" fmla="*/ 1263157 h 5549951"/>
              <a:gd name="connsiteX26" fmla="*/ 4516556 w 4553638"/>
              <a:gd name="connsiteY26" fmla="*/ 1313374 h 5549951"/>
              <a:gd name="connsiteX27" fmla="*/ 4515676 w 4553638"/>
              <a:gd name="connsiteY27" fmla="*/ 1347004 h 5549951"/>
              <a:gd name="connsiteX28" fmla="*/ 4515213 w 4553638"/>
              <a:gd name="connsiteY28" fmla="*/ 1351864 h 5549951"/>
              <a:gd name="connsiteX29" fmla="*/ 4506094 w 4553638"/>
              <a:gd name="connsiteY29" fmla="*/ 1391762 h 5549951"/>
              <a:gd name="connsiteX30" fmla="*/ 4509358 w 4553638"/>
              <a:gd name="connsiteY30" fmla="*/ 1395707 h 5549951"/>
              <a:gd name="connsiteX31" fmla="*/ 4512200 w 4553638"/>
              <a:gd name="connsiteY31" fmla="*/ 1408524 h 5549951"/>
              <a:gd name="connsiteX32" fmla="*/ 4507459 w 4553638"/>
              <a:gd name="connsiteY32" fmla="*/ 1419109 h 5549951"/>
              <a:gd name="connsiteX33" fmla="*/ 4497275 w 4553638"/>
              <a:gd name="connsiteY33" fmla="*/ 1469337 h 5549951"/>
              <a:gd name="connsiteX34" fmla="*/ 4486378 w 4553638"/>
              <a:gd name="connsiteY34" fmla="*/ 1543038 h 5549951"/>
              <a:gd name="connsiteX35" fmla="*/ 4481497 w 4553638"/>
              <a:gd name="connsiteY35" fmla="*/ 1553997 h 5549951"/>
              <a:gd name="connsiteX36" fmla="*/ 4467069 w 4553638"/>
              <a:gd name="connsiteY36" fmla="*/ 1626071 h 5549951"/>
              <a:gd name="connsiteX37" fmla="*/ 4463354 w 4553638"/>
              <a:gd name="connsiteY37" fmla="*/ 1664103 h 5549951"/>
              <a:gd name="connsiteX38" fmla="*/ 4467014 w 4553638"/>
              <a:gd name="connsiteY38" fmla="*/ 1668558 h 5549951"/>
              <a:gd name="connsiteX39" fmla="*/ 4465364 w 4553638"/>
              <a:gd name="connsiteY39" fmla="*/ 1679756 h 5549951"/>
              <a:gd name="connsiteX40" fmla="*/ 4465776 w 4553638"/>
              <a:gd name="connsiteY40" fmla="*/ 1682815 h 5549951"/>
              <a:gd name="connsiteX41" fmla="*/ 4467287 w 4553638"/>
              <a:gd name="connsiteY41" fmla="*/ 1700268 h 5549951"/>
              <a:gd name="connsiteX42" fmla="*/ 4455817 w 4553638"/>
              <a:gd name="connsiteY42" fmla="*/ 1735163 h 5549951"/>
              <a:gd name="connsiteX43" fmla="*/ 4453757 w 4553638"/>
              <a:gd name="connsiteY43" fmla="*/ 1735289 h 5549951"/>
              <a:gd name="connsiteX44" fmla="*/ 4445259 w 4553638"/>
              <a:gd name="connsiteY44" fmla="*/ 1887374 h 5549951"/>
              <a:gd name="connsiteX45" fmla="*/ 4453950 w 4553638"/>
              <a:gd name="connsiteY45" fmla="*/ 1911536 h 5549951"/>
              <a:gd name="connsiteX46" fmla="*/ 4456228 w 4553638"/>
              <a:gd name="connsiteY46" fmla="*/ 1961755 h 5549951"/>
              <a:gd name="connsiteX47" fmla="*/ 4455347 w 4553638"/>
              <a:gd name="connsiteY47" fmla="*/ 1995384 h 5549951"/>
              <a:gd name="connsiteX48" fmla="*/ 4454885 w 4553638"/>
              <a:gd name="connsiteY48" fmla="*/ 2000244 h 5549951"/>
              <a:gd name="connsiteX49" fmla="*/ 4445765 w 4553638"/>
              <a:gd name="connsiteY49" fmla="*/ 2040142 h 5549951"/>
              <a:gd name="connsiteX50" fmla="*/ 4449030 w 4553638"/>
              <a:gd name="connsiteY50" fmla="*/ 2044087 h 5549951"/>
              <a:gd name="connsiteX51" fmla="*/ 4451871 w 4553638"/>
              <a:gd name="connsiteY51" fmla="*/ 2056904 h 5549951"/>
              <a:gd name="connsiteX52" fmla="*/ 4447130 w 4553638"/>
              <a:gd name="connsiteY52" fmla="*/ 2067489 h 5549951"/>
              <a:gd name="connsiteX53" fmla="*/ 4436946 w 4553638"/>
              <a:gd name="connsiteY53" fmla="*/ 2117719 h 5549951"/>
              <a:gd name="connsiteX54" fmla="*/ 4429615 w 4553638"/>
              <a:gd name="connsiteY54" fmla="*/ 2167300 h 5549951"/>
              <a:gd name="connsiteX55" fmla="*/ 4373532 w 4553638"/>
              <a:gd name="connsiteY55" fmla="*/ 3223633 h 5549951"/>
              <a:gd name="connsiteX56" fmla="*/ 4360746 w 4553638"/>
              <a:gd name="connsiteY56" fmla="*/ 3477281 h 5549951"/>
              <a:gd name="connsiteX57" fmla="*/ 4349661 w 4553638"/>
              <a:gd name="connsiteY57" fmla="*/ 3639984 h 5549951"/>
              <a:gd name="connsiteX58" fmla="*/ 4258900 w 4553638"/>
              <a:gd name="connsiteY58" fmla="*/ 5278921 h 5549951"/>
              <a:gd name="connsiteX59" fmla="*/ 4264198 w 4553638"/>
              <a:gd name="connsiteY59" fmla="*/ 5315626 h 5549951"/>
              <a:gd name="connsiteX60" fmla="*/ 4267732 w 4553638"/>
              <a:gd name="connsiteY60" fmla="*/ 5350090 h 5549951"/>
              <a:gd name="connsiteX61" fmla="*/ 4270564 w 4553638"/>
              <a:gd name="connsiteY61" fmla="*/ 5450399 h 5549951"/>
              <a:gd name="connsiteX62" fmla="*/ 4252007 w 4553638"/>
              <a:gd name="connsiteY62" fmla="*/ 5484804 h 5549951"/>
              <a:gd name="connsiteX63" fmla="*/ 4247355 w 4553638"/>
              <a:gd name="connsiteY63" fmla="*/ 5487504 h 5549951"/>
              <a:gd name="connsiteX64" fmla="*/ 4243898 w 4553638"/>
              <a:gd name="connsiteY64" fmla="*/ 5549951 h 5549951"/>
              <a:gd name="connsiteX65" fmla="*/ 0 w 4553638"/>
              <a:gd name="connsiteY65" fmla="*/ 5315524 h 5549951"/>
              <a:gd name="connsiteX66" fmla="*/ 4515 w 4553638"/>
              <a:gd name="connsiteY66" fmla="*/ 5239903 h 5549951"/>
              <a:gd name="connsiteX67" fmla="*/ 8735 w 4553638"/>
              <a:gd name="connsiteY67" fmla="*/ 5233298 h 5549951"/>
              <a:gd name="connsiteX68" fmla="*/ 9004 w 4553638"/>
              <a:gd name="connsiteY68" fmla="*/ 5230552 h 5549951"/>
              <a:gd name="connsiteX69" fmla="*/ 9274 w 4553638"/>
              <a:gd name="connsiteY69" fmla="*/ 5227804 h 5549951"/>
              <a:gd name="connsiteX70" fmla="*/ 9811 w 4553638"/>
              <a:gd name="connsiteY70" fmla="*/ 5222308 h 5549951"/>
              <a:gd name="connsiteX71" fmla="*/ 9496 w 4553638"/>
              <a:gd name="connsiteY71" fmla="*/ 5216405 h 5549951"/>
              <a:gd name="connsiteX72" fmla="*/ 8912 w 4553638"/>
              <a:gd name="connsiteY72" fmla="*/ 5213249 h 5549951"/>
              <a:gd name="connsiteX73" fmla="*/ 9181 w 4553638"/>
              <a:gd name="connsiteY73" fmla="*/ 5210500 h 5549951"/>
              <a:gd name="connsiteX74" fmla="*/ 8865 w 4553638"/>
              <a:gd name="connsiteY74" fmla="*/ 5204597 h 5549951"/>
              <a:gd name="connsiteX75" fmla="*/ 8282 w 4553638"/>
              <a:gd name="connsiteY75" fmla="*/ 5201441 h 5549951"/>
              <a:gd name="connsiteX76" fmla="*/ 7652 w 4553638"/>
              <a:gd name="connsiteY76" fmla="*/ 5189632 h 5549951"/>
              <a:gd name="connsiteX77" fmla="*/ 7068 w 4553638"/>
              <a:gd name="connsiteY77" fmla="*/ 5186477 h 5549951"/>
              <a:gd name="connsiteX78" fmla="*/ 7336 w 4553638"/>
              <a:gd name="connsiteY78" fmla="*/ 5183728 h 5549951"/>
              <a:gd name="connsiteX79" fmla="*/ 5901 w 4553638"/>
              <a:gd name="connsiteY79" fmla="*/ 5180163 h 5549951"/>
              <a:gd name="connsiteX80" fmla="*/ 11313 w 4553638"/>
              <a:gd name="connsiteY80" fmla="*/ 5116566 h 5549951"/>
              <a:gd name="connsiteX81" fmla="*/ 78927 w 4553638"/>
              <a:gd name="connsiteY81" fmla="*/ 3839310 h 5549951"/>
              <a:gd name="connsiteX82" fmla="*/ 303617 w 4553638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638" h="5549951">
                <a:moveTo>
                  <a:pt x="303617" y="0"/>
                </a:moveTo>
                <a:cubicBezTo>
                  <a:pt x="628364" y="31218"/>
                  <a:pt x="2667304" y="134017"/>
                  <a:pt x="3305803" y="171842"/>
                </a:cubicBezTo>
                <a:lnTo>
                  <a:pt x="4134614" y="226950"/>
                </a:lnTo>
                <a:lnTo>
                  <a:pt x="4507808" y="247374"/>
                </a:lnTo>
                <a:lnTo>
                  <a:pt x="4535687" y="269179"/>
                </a:lnTo>
                <a:cubicBezTo>
                  <a:pt x="4535096" y="279763"/>
                  <a:pt x="4534504" y="290346"/>
                  <a:pt x="4533913" y="300930"/>
                </a:cubicBezTo>
                <a:lnTo>
                  <a:pt x="4536835" y="302647"/>
                </a:lnTo>
                <a:cubicBezTo>
                  <a:pt x="4546433" y="304354"/>
                  <a:pt x="4555631" y="291327"/>
                  <a:pt x="4553261" y="334222"/>
                </a:cubicBezTo>
                <a:cubicBezTo>
                  <a:pt x="4542620" y="354710"/>
                  <a:pt x="4535606" y="373686"/>
                  <a:pt x="4531000" y="391868"/>
                </a:cubicBezTo>
                <a:lnTo>
                  <a:pt x="4527512" y="415489"/>
                </a:lnTo>
                <a:lnTo>
                  <a:pt x="4522407" y="506828"/>
                </a:lnTo>
                <a:cubicBezTo>
                  <a:pt x="4522190" y="522300"/>
                  <a:pt x="4521974" y="537773"/>
                  <a:pt x="4521757" y="553245"/>
                </a:cubicBezTo>
                <a:cubicBezTo>
                  <a:pt x="4521486" y="558170"/>
                  <a:pt x="4520392" y="568699"/>
                  <a:pt x="4518658" y="581709"/>
                </a:cubicBezTo>
                <a:lnTo>
                  <a:pt x="4517989" y="585890"/>
                </a:lnTo>
                <a:lnTo>
                  <a:pt x="4505052" y="817404"/>
                </a:lnTo>
                <a:lnTo>
                  <a:pt x="4506765" y="822238"/>
                </a:lnTo>
                <a:cubicBezTo>
                  <a:pt x="4507267" y="829783"/>
                  <a:pt x="4506186" y="837845"/>
                  <a:pt x="4504614" y="846069"/>
                </a:cubicBezTo>
                <a:lnTo>
                  <a:pt x="4503014" y="853854"/>
                </a:lnTo>
                <a:lnTo>
                  <a:pt x="4496776" y="965485"/>
                </a:lnTo>
                <a:lnTo>
                  <a:pt x="4498853" y="966385"/>
                </a:lnTo>
                <a:cubicBezTo>
                  <a:pt x="4500294" y="972743"/>
                  <a:pt x="4503085" y="980116"/>
                  <a:pt x="4502972" y="1002567"/>
                </a:cubicBezTo>
                <a:cubicBezTo>
                  <a:pt x="4492134" y="1029868"/>
                  <a:pt x="4512590" y="1067217"/>
                  <a:pt x="4498174" y="1101094"/>
                </a:cubicBezTo>
                <a:cubicBezTo>
                  <a:pt x="4494447" y="1113552"/>
                  <a:pt x="4492555" y="1152106"/>
                  <a:pt x="4498069" y="1159389"/>
                </a:cubicBezTo>
                <a:cubicBezTo>
                  <a:pt x="4498884" y="1167426"/>
                  <a:pt x="4496227" y="1176807"/>
                  <a:pt x="4502372" y="1180505"/>
                </a:cubicBezTo>
                <a:cubicBezTo>
                  <a:pt x="4509671" y="1186625"/>
                  <a:pt x="4496190" y="1214705"/>
                  <a:pt x="4505462" y="1210687"/>
                </a:cubicBezTo>
                <a:cubicBezTo>
                  <a:pt x="4496186" y="1230628"/>
                  <a:pt x="4511297" y="1246424"/>
                  <a:pt x="4514279" y="1263157"/>
                </a:cubicBezTo>
                <a:lnTo>
                  <a:pt x="4516556" y="1313374"/>
                </a:lnTo>
                <a:cubicBezTo>
                  <a:pt x="4516263" y="1324584"/>
                  <a:pt x="4515969" y="1335794"/>
                  <a:pt x="4515676" y="1347004"/>
                </a:cubicBezTo>
                <a:cubicBezTo>
                  <a:pt x="4515522" y="1348624"/>
                  <a:pt x="4515367" y="1350244"/>
                  <a:pt x="4515213" y="1351864"/>
                </a:cubicBezTo>
                <a:lnTo>
                  <a:pt x="4506094" y="1391762"/>
                </a:lnTo>
                <a:cubicBezTo>
                  <a:pt x="4507300" y="1392770"/>
                  <a:pt x="4508402" y="1394098"/>
                  <a:pt x="4509358" y="1395707"/>
                </a:cubicBezTo>
                <a:lnTo>
                  <a:pt x="4512200" y="1408524"/>
                </a:lnTo>
                <a:lnTo>
                  <a:pt x="4507459" y="1419109"/>
                </a:lnTo>
                <a:lnTo>
                  <a:pt x="4497275" y="1469337"/>
                </a:lnTo>
                <a:lnTo>
                  <a:pt x="4486378" y="1543038"/>
                </a:lnTo>
                <a:lnTo>
                  <a:pt x="4481497" y="1553997"/>
                </a:lnTo>
                <a:cubicBezTo>
                  <a:pt x="4475406" y="1579288"/>
                  <a:pt x="4478554" y="1610368"/>
                  <a:pt x="4467069" y="1626071"/>
                </a:cubicBezTo>
                <a:lnTo>
                  <a:pt x="4463354" y="1664103"/>
                </a:lnTo>
                <a:lnTo>
                  <a:pt x="4467014" y="1668558"/>
                </a:lnTo>
                <a:lnTo>
                  <a:pt x="4465364" y="1679756"/>
                </a:lnTo>
                <a:cubicBezTo>
                  <a:pt x="4465501" y="1680776"/>
                  <a:pt x="4465639" y="1681795"/>
                  <a:pt x="4465776" y="1682815"/>
                </a:cubicBezTo>
                <a:cubicBezTo>
                  <a:pt x="4466583" y="1688654"/>
                  <a:pt x="4467240" y="1694439"/>
                  <a:pt x="4467287" y="1700268"/>
                </a:cubicBezTo>
                <a:cubicBezTo>
                  <a:pt x="4452715" y="1697000"/>
                  <a:pt x="4458424" y="1726126"/>
                  <a:pt x="4455817" y="1735163"/>
                </a:cubicBezTo>
                <a:lnTo>
                  <a:pt x="4453757" y="1735289"/>
                </a:lnTo>
                <a:lnTo>
                  <a:pt x="4445259" y="1887374"/>
                </a:lnTo>
                <a:lnTo>
                  <a:pt x="4453950" y="1911536"/>
                </a:lnTo>
                <a:cubicBezTo>
                  <a:pt x="4454709" y="1928276"/>
                  <a:pt x="4455469" y="1945015"/>
                  <a:pt x="4456228" y="1961755"/>
                </a:cubicBezTo>
                <a:cubicBezTo>
                  <a:pt x="4455934" y="1972965"/>
                  <a:pt x="4455641" y="1984174"/>
                  <a:pt x="4455347" y="1995384"/>
                </a:cubicBezTo>
                <a:lnTo>
                  <a:pt x="4454885" y="2000244"/>
                </a:lnTo>
                <a:lnTo>
                  <a:pt x="4445765" y="2040142"/>
                </a:lnTo>
                <a:cubicBezTo>
                  <a:pt x="4446972" y="2041150"/>
                  <a:pt x="4448073" y="2042479"/>
                  <a:pt x="4449030" y="2044087"/>
                </a:cubicBezTo>
                <a:lnTo>
                  <a:pt x="4451871" y="2056904"/>
                </a:lnTo>
                <a:lnTo>
                  <a:pt x="4447130" y="2067489"/>
                </a:lnTo>
                <a:lnTo>
                  <a:pt x="4436946" y="2117719"/>
                </a:lnTo>
                <a:lnTo>
                  <a:pt x="4429615" y="2167300"/>
                </a:lnTo>
                <a:cubicBezTo>
                  <a:pt x="4410921" y="2519411"/>
                  <a:pt x="4377147" y="2876607"/>
                  <a:pt x="4373532" y="3223633"/>
                </a:cubicBezTo>
                <a:cubicBezTo>
                  <a:pt x="4370580" y="3302336"/>
                  <a:pt x="4363697" y="3398578"/>
                  <a:pt x="4360746" y="3477281"/>
                </a:cubicBezTo>
                <a:cubicBezTo>
                  <a:pt x="4367353" y="3471365"/>
                  <a:pt x="4356962" y="3621544"/>
                  <a:pt x="4349661" y="3639984"/>
                </a:cubicBezTo>
                <a:lnTo>
                  <a:pt x="4258900" y="5278921"/>
                </a:lnTo>
                <a:lnTo>
                  <a:pt x="4264198" y="5315626"/>
                </a:lnTo>
                <a:cubicBezTo>
                  <a:pt x="4269986" y="5323538"/>
                  <a:pt x="4266671" y="5327627"/>
                  <a:pt x="4267732" y="5350090"/>
                </a:cubicBezTo>
                <a:cubicBezTo>
                  <a:pt x="4268793" y="5372551"/>
                  <a:pt x="4252068" y="5406222"/>
                  <a:pt x="4270564" y="5450399"/>
                </a:cubicBezTo>
                <a:cubicBezTo>
                  <a:pt x="4270146" y="5457964"/>
                  <a:pt x="4260467" y="5476308"/>
                  <a:pt x="4252007" y="5484804"/>
                </a:cubicBezTo>
                <a:lnTo>
                  <a:pt x="4247355" y="5487504"/>
                </a:lnTo>
                <a:cubicBezTo>
                  <a:pt x="4246203" y="5508319"/>
                  <a:pt x="4248163" y="5526348"/>
                  <a:pt x="4243898" y="5549951"/>
                </a:cubicBezTo>
                <a:lnTo>
                  <a:pt x="0" y="5315524"/>
                </a:lnTo>
                <a:lnTo>
                  <a:pt x="4515" y="5239903"/>
                </a:lnTo>
                <a:lnTo>
                  <a:pt x="8735" y="5233298"/>
                </a:lnTo>
                <a:cubicBezTo>
                  <a:pt x="9265" y="5232196"/>
                  <a:pt x="8913" y="5231467"/>
                  <a:pt x="9004" y="5230552"/>
                </a:cubicBezTo>
                <a:lnTo>
                  <a:pt x="9274" y="5227804"/>
                </a:lnTo>
                <a:cubicBezTo>
                  <a:pt x="9452" y="5225973"/>
                  <a:pt x="9819" y="5223940"/>
                  <a:pt x="9811" y="5222308"/>
                </a:cubicBezTo>
                <a:cubicBezTo>
                  <a:pt x="9755" y="5211840"/>
                  <a:pt x="8673" y="5224803"/>
                  <a:pt x="9496" y="5216405"/>
                </a:cubicBezTo>
                <a:cubicBezTo>
                  <a:pt x="9302" y="5215352"/>
                  <a:pt x="8977" y="5214469"/>
                  <a:pt x="8912" y="5213249"/>
                </a:cubicBezTo>
                <a:cubicBezTo>
                  <a:pt x="8870" y="5212477"/>
                  <a:pt x="9221" y="5211272"/>
                  <a:pt x="9181" y="5210500"/>
                </a:cubicBezTo>
                <a:cubicBezTo>
                  <a:pt x="8800" y="5203355"/>
                  <a:pt x="8248" y="5210896"/>
                  <a:pt x="8865" y="5204597"/>
                </a:cubicBezTo>
                <a:lnTo>
                  <a:pt x="8282" y="5201441"/>
                </a:lnTo>
                <a:cubicBezTo>
                  <a:pt x="6867" y="5193798"/>
                  <a:pt x="6830" y="5198023"/>
                  <a:pt x="7652" y="5189632"/>
                </a:cubicBezTo>
                <a:cubicBezTo>
                  <a:pt x="7457" y="5188581"/>
                  <a:pt x="7134" y="5187696"/>
                  <a:pt x="7068" y="5186477"/>
                </a:cubicBezTo>
                <a:cubicBezTo>
                  <a:pt x="7026" y="5185706"/>
                  <a:pt x="7459" y="5184394"/>
                  <a:pt x="7336" y="5183728"/>
                </a:cubicBezTo>
                <a:cubicBezTo>
                  <a:pt x="7062" y="5182241"/>
                  <a:pt x="4888" y="5182665"/>
                  <a:pt x="5901" y="5180163"/>
                </a:cubicBezTo>
                <a:lnTo>
                  <a:pt x="11313" y="5116566"/>
                </a:lnTo>
                <a:lnTo>
                  <a:pt x="78927" y="3839310"/>
                </a:lnTo>
                <a:lnTo>
                  <a:pt x="3036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F9D57B-23D0-40C7-9F08-F6A8CF888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272">
            <a:off x="7940179" y="902889"/>
            <a:ext cx="3071318" cy="50506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02066EC-92CE-4F17-AB46-346119D1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E4F93A-024D-4896-B535-C700CC6F2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03ABF7D-0FD3-47CF-BF62-C8D9561F03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656E970-02E8-4F91-8392-EC89484E4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E8469CB-65C4-40BA-B613-75617EFB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C04BFF-C178-43B0-9567-EEA423F5C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52714">
            <a:off x="10760953" y="536524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8F08FD56-DA92-4BD4-98BB-9311E5E52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B0DBD0-F3A9-42B4-8C12-33A5187D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627" y="685799"/>
            <a:ext cx="5032572" cy="1911743"/>
          </a:xfrm>
        </p:spPr>
        <p:txBody>
          <a:bodyPr>
            <a:normAutofit/>
          </a:bodyPr>
          <a:lstStyle/>
          <a:p>
            <a:r>
              <a:rPr lang="pt-PT" dirty="0" err="1"/>
              <a:t>Childhood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studies</a:t>
            </a:r>
            <a:r>
              <a:rPr lang="pt-PT" dirty="0"/>
              <a:t>: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C5D5E9CC-2294-46D1-89D0-F8C6FA5C4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420">
            <a:off x="780270" y="331637"/>
            <a:ext cx="4892736" cy="583788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5BABD217-EF3C-4AF3-9C20-A6619D21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7644">
            <a:off x="741222" y="293814"/>
            <a:ext cx="4987909" cy="588314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364" h="5549951">
                <a:moveTo>
                  <a:pt x="303343" y="0"/>
                </a:moveTo>
                <a:cubicBezTo>
                  <a:pt x="628090" y="31218"/>
                  <a:pt x="2667030" y="134017"/>
                  <a:pt x="3305529" y="171842"/>
                </a:cubicBezTo>
                <a:lnTo>
                  <a:pt x="4134340" y="226950"/>
                </a:lnTo>
                <a:lnTo>
                  <a:pt x="4507534" y="247374"/>
                </a:lnTo>
                <a:lnTo>
                  <a:pt x="4535413" y="269179"/>
                </a:lnTo>
                <a:cubicBezTo>
                  <a:pt x="4534822" y="279763"/>
                  <a:pt x="4534230" y="290346"/>
                  <a:pt x="4533639" y="300930"/>
                </a:cubicBezTo>
                <a:lnTo>
                  <a:pt x="4536561" y="302647"/>
                </a:lnTo>
                <a:cubicBezTo>
                  <a:pt x="4546159" y="304354"/>
                  <a:pt x="4555357" y="291327"/>
                  <a:pt x="4552987" y="334222"/>
                </a:cubicBezTo>
                <a:cubicBezTo>
                  <a:pt x="4542346" y="354710"/>
                  <a:pt x="4535332" y="373686"/>
                  <a:pt x="4530726" y="391868"/>
                </a:cubicBezTo>
                <a:lnTo>
                  <a:pt x="4527238" y="415489"/>
                </a:lnTo>
                <a:lnTo>
                  <a:pt x="4522133" y="506828"/>
                </a:lnTo>
                <a:cubicBezTo>
                  <a:pt x="4521916" y="522300"/>
                  <a:pt x="4521700" y="537773"/>
                  <a:pt x="4521483" y="553245"/>
                </a:cubicBezTo>
                <a:cubicBezTo>
                  <a:pt x="4521212" y="558170"/>
                  <a:pt x="4520118" y="568699"/>
                  <a:pt x="4518384" y="581709"/>
                </a:cubicBezTo>
                <a:lnTo>
                  <a:pt x="4517715" y="585890"/>
                </a:lnTo>
                <a:lnTo>
                  <a:pt x="4504778" y="817404"/>
                </a:lnTo>
                <a:lnTo>
                  <a:pt x="4506491" y="822238"/>
                </a:lnTo>
                <a:cubicBezTo>
                  <a:pt x="4506993" y="829783"/>
                  <a:pt x="4505912" y="837845"/>
                  <a:pt x="4504340" y="846069"/>
                </a:cubicBezTo>
                <a:lnTo>
                  <a:pt x="4502740" y="853854"/>
                </a:lnTo>
                <a:lnTo>
                  <a:pt x="4496502" y="965485"/>
                </a:lnTo>
                <a:lnTo>
                  <a:pt x="4498579" y="966385"/>
                </a:lnTo>
                <a:cubicBezTo>
                  <a:pt x="4500020" y="972743"/>
                  <a:pt x="4502811" y="980116"/>
                  <a:pt x="4502698" y="1002567"/>
                </a:cubicBezTo>
                <a:cubicBezTo>
                  <a:pt x="4491860" y="1029868"/>
                  <a:pt x="4512316" y="1067217"/>
                  <a:pt x="4497900" y="1101094"/>
                </a:cubicBezTo>
                <a:cubicBezTo>
                  <a:pt x="4494173" y="1113552"/>
                  <a:pt x="4492281" y="1152106"/>
                  <a:pt x="4497795" y="1159389"/>
                </a:cubicBezTo>
                <a:cubicBezTo>
                  <a:pt x="4498610" y="1167426"/>
                  <a:pt x="4495953" y="1176807"/>
                  <a:pt x="4502098" y="1180505"/>
                </a:cubicBezTo>
                <a:cubicBezTo>
                  <a:pt x="4509397" y="1186625"/>
                  <a:pt x="4495916" y="1214705"/>
                  <a:pt x="4505188" y="1210687"/>
                </a:cubicBezTo>
                <a:cubicBezTo>
                  <a:pt x="4495912" y="1230628"/>
                  <a:pt x="4511023" y="1246424"/>
                  <a:pt x="4514005" y="1263157"/>
                </a:cubicBezTo>
                <a:lnTo>
                  <a:pt x="4516282" y="1313374"/>
                </a:lnTo>
                <a:cubicBezTo>
                  <a:pt x="4515989" y="1324584"/>
                  <a:pt x="4515695" y="1335794"/>
                  <a:pt x="4515402" y="1347004"/>
                </a:cubicBezTo>
                <a:cubicBezTo>
                  <a:pt x="4515248" y="1348624"/>
                  <a:pt x="4515093" y="1350244"/>
                  <a:pt x="4514939" y="1351864"/>
                </a:cubicBezTo>
                <a:lnTo>
                  <a:pt x="4505820" y="1391762"/>
                </a:lnTo>
                <a:cubicBezTo>
                  <a:pt x="4507026" y="1392770"/>
                  <a:pt x="4508128" y="1394098"/>
                  <a:pt x="4509084" y="1395707"/>
                </a:cubicBezTo>
                <a:lnTo>
                  <a:pt x="4511926" y="1408524"/>
                </a:lnTo>
                <a:lnTo>
                  <a:pt x="4507185" y="1419109"/>
                </a:lnTo>
                <a:lnTo>
                  <a:pt x="4497001" y="1469337"/>
                </a:lnTo>
                <a:lnTo>
                  <a:pt x="4486104" y="1543038"/>
                </a:lnTo>
                <a:lnTo>
                  <a:pt x="4481223" y="1553997"/>
                </a:lnTo>
                <a:cubicBezTo>
                  <a:pt x="4475132" y="1579288"/>
                  <a:pt x="4478280" y="1610368"/>
                  <a:pt x="4466795" y="1626071"/>
                </a:cubicBezTo>
                <a:lnTo>
                  <a:pt x="4463080" y="1664103"/>
                </a:lnTo>
                <a:lnTo>
                  <a:pt x="4466740" y="1668558"/>
                </a:lnTo>
                <a:lnTo>
                  <a:pt x="4465090" y="1679756"/>
                </a:lnTo>
                <a:cubicBezTo>
                  <a:pt x="4465227" y="1680776"/>
                  <a:pt x="4465365" y="1681795"/>
                  <a:pt x="4465502" y="1682815"/>
                </a:cubicBezTo>
                <a:cubicBezTo>
                  <a:pt x="4466309" y="1688654"/>
                  <a:pt x="4466966" y="1694439"/>
                  <a:pt x="4467013" y="1700268"/>
                </a:cubicBezTo>
                <a:cubicBezTo>
                  <a:pt x="4452441" y="1697000"/>
                  <a:pt x="4458150" y="1726126"/>
                  <a:pt x="4455543" y="1735163"/>
                </a:cubicBezTo>
                <a:lnTo>
                  <a:pt x="4453483" y="1735289"/>
                </a:lnTo>
                <a:lnTo>
                  <a:pt x="4444985" y="1887374"/>
                </a:lnTo>
                <a:lnTo>
                  <a:pt x="4453676" y="1911536"/>
                </a:lnTo>
                <a:cubicBezTo>
                  <a:pt x="4454435" y="1928276"/>
                  <a:pt x="4455195" y="1945015"/>
                  <a:pt x="4455954" y="1961755"/>
                </a:cubicBezTo>
                <a:cubicBezTo>
                  <a:pt x="4455660" y="1972965"/>
                  <a:pt x="4455367" y="1984174"/>
                  <a:pt x="4455073" y="1995384"/>
                </a:cubicBezTo>
                <a:lnTo>
                  <a:pt x="4454611" y="2000244"/>
                </a:lnTo>
                <a:lnTo>
                  <a:pt x="4445491" y="2040142"/>
                </a:lnTo>
                <a:cubicBezTo>
                  <a:pt x="4446698" y="2041150"/>
                  <a:pt x="4447799" y="2042479"/>
                  <a:pt x="4448756" y="2044087"/>
                </a:cubicBezTo>
                <a:lnTo>
                  <a:pt x="4451597" y="2056904"/>
                </a:lnTo>
                <a:lnTo>
                  <a:pt x="4446856" y="2067489"/>
                </a:lnTo>
                <a:lnTo>
                  <a:pt x="4436672" y="2117719"/>
                </a:lnTo>
                <a:lnTo>
                  <a:pt x="4429341" y="2167300"/>
                </a:lnTo>
                <a:cubicBezTo>
                  <a:pt x="4410647" y="2519411"/>
                  <a:pt x="4376873" y="2876607"/>
                  <a:pt x="4373258" y="3223633"/>
                </a:cubicBezTo>
                <a:cubicBezTo>
                  <a:pt x="4370306" y="3302336"/>
                  <a:pt x="4363423" y="3398578"/>
                  <a:pt x="4360472" y="3477281"/>
                </a:cubicBezTo>
                <a:cubicBezTo>
                  <a:pt x="4367079" y="3471365"/>
                  <a:pt x="4356688" y="3621544"/>
                  <a:pt x="4349387" y="3639984"/>
                </a:cubicBezTo>
                <a:lnTo>
                  <a:pt x="4258626" y="5278921"/>
                </a:lnTo>
                <a:lnTo>
                  <a:pt x="4263924" y="5315626"/>
                </a:lnTo>
                <a:cubicBezTo>
                  <a:pt x="4269712" y="5323538"/>
                  <a:pt x="4266397" y="5327627"/>
                  <a:pt x="4267458" y="5350090"/>
                </a:cubicBezTo>
                <a:cubicBezTo>
                  <a:pt x="4268519" y="5372551"/>
                  <a:pt x="4251794" y="5406222"/>
                  <a:pt x="4270290" y="5450399"/>
                </a:cubicBezTo>
                <a:cubicBezTo>
                  <a:pt x="4269872" y="5457964"/>
                  <a:pt x="4260193" y="5476308"/>
                  <a:pt x="4251733" y="5484804"/>
                </a:cubicBezTo>
                <a:lnTo>
                  <a:pt x="4247081" y="5487504"/>
                </a:lnTo>
                <a:cubicBezTo>
                  <a:pt x="4245929" y="5508319"/>
                  <a:pt x="4247889" y="5526348"/>
                  <a:pt x="4243624" y="5549951"/>
                </a:cubicBezTo>
                <a:cubicBezTo>
                  <a:pt x="3535777" y="5517558"/>
                  <a:pt x="706564" y="5344821"/>
                  <a:pt x="0" y="5293146"/>
                </a:cubicBezTo>
                <a:lnTo>
                  <a:pt x="4241" y="5239903"/>
                </a:lnTo>
                <a:lnTo>
                  <a:pt x="8461" y="5233298"/>
                </a:lnTo>
                <a:cubicBezTo>
                  <a:pt x="8991" y="5232196"/>
                  <a:pt x="8639" y="5231467"/>
                  <a:pt x="8730" y="5230552"/>
                </a:cubicBezTo>
                <a:lnTo>
                  <a:pt x="9000" y="5227804"/>
                </a:lnTo>
                <a:cubicBezTo>
                  <a:pt x="9178" y="5225973"/>
                  <a:pt x="9545" y="5223940"/>
                  <a:pt x="9537" y="5222308"/>
                </a:cubicBezTo>
                <a:cubicBezTo>
                  <a:pt x="9481" y="5211840"/>
                  <a:pt x="8399" y="5224803"/>
                  <a:pt x="9222" y="5216405"/>
                </a:cubicBezTo>
                <a:cubicBezTo>
                  <a:pt x="9028" y="5215352"/>
                  <a:pt x="8703" y="5214469"/>
                  <a:pt x="8638" y="5213249"/>
                </a:cubicBezTo>
                <a:cubicBezTo>
                  <a:pt x="8596" y="5212477"/>
                  <a:pt x="8947" y="5211272"/>
                  <a:pt x="8907" y="5210500"/>
                </a:cubicBezTo>
                <a:cubicBezTo>
                  <a:pt x="8526" y="5203355"/>
                  <a:pt x="7974" y="5210896"/>
                  <a:pt x="8591" y="5204597"/>
                </a:cubicBezTo>
                <a:lnTo>
                  <a:pt x="8008" y="5201441"/>
                </a:lnTo>
                <a:cubicBezTo>
                  <a:pt x="6593" y="5193798"/>
                  <a:pt x="6556" y="5198023"/>
                  <a:pt x="7378" y="5189632"/>
                </a:cubicBezTo>
                <a:cubicBezTo>
                  <a:pt x="7183" y="5188581"/>
                  <a:pt x="6860" y="5187696"/>
                  <a:pt x="6794" y="5186477"/>
                </a:cubicBezTo>
                <a:cubicBezTo>
                  <a:pt x="6752" y="5185706"/>
                  <a:pt x="7185" y="5184394"/>
                  <a:pt x="7062" y="5183728"/>
                </a:cubicBezTo>
                <a:cubicBezTo>
                  <a:pt x="6788" y="5182241"/>
                  <a:pt x="4614" y="5182665"/>
                  <a:pt x="5627" y="5180163"/>
                </a:cubicBezTo>
                <a:lnTo>
                  <a:pt x="11039" y="5116566"/>
                </a:lnTo>
                <a:lnTo>
                  <a:pt x="78653" y="3839310"/>
                </a:lnTo>
                <a:lnTo>
                  <a:pt x="3033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535836-972A-4E7A-AA80-0374B7B40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419">
            <a:off x="1362832" y="601333"/>
            <a:ext cx="3737560" cy="5245699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7BCB5E-1446-49C3-86CA-A79BE39D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29" y="2953593"/>
            <a:ext cx="5032572" cy="3218607"/>
          </a:xfrm>
        </p:spPr>
        <p:txBody>
          <a:bodyPr>
            <a:normAutofit/>
          </a:bodyPr>
          <a:lstStyle/>
          <a:p>
            <a:r>
              <a:rPr lang="en-GB" dirty="0" err="1"/>
              <a:t>Eça</a:t>
            </a:r>
            <a:r>
              <a:rPr lang="en-GB" dirty="0"/>
              <a:t> de Queirós was raised by his grandparents.</a:t>
            </a:r>
          </a:p>
          <a:p>
            <a:r>
              <a:rPr lang="en-GB" dirty="0"/>
              <a:t>His school was an intern school in Porto (Oporto). Then, when he was older he went to a Law College in Coimbra.</a:t>
            </a:r>
          </a:p>
          <a:p>
            <a:r>
              <a:rPr lang="en-GB" dirty="0"/>
              <a:t>After his graduation, he went to his parents’ house to live there, in </a:t>
            </a:r>
            <a:r>
              <a:rPr lang="en-GB" dirty="0" err="1"/>
              <a:t>Lisboa</a:t>
            </a:r>
            <a:r>
              <a:rPr lang="en-GB" dirty="0"/>
              <a:t> (Lisbon). He worked as a lawyer for a while.</a:t>
            </a:r>
          </a:p>
        </p:txBody>
      </p:sp>
      <p:grpSp>
        <p:nvGrpSpPr>
          <p:cNvPr id="26" name="Group 14">
            <a:extLst>
              <a:ext uri="{FF2B5EF4-FFF2-40B4-BE49-F238E27FC236}">
                <a16:creationId xmlns:a16="http://schemas.microsoft.com/office/drawing/2014/main" id="{96BEFBD8-C05C-43C7-8D7B-58D37F70F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22FDA5-36F9-4DD4-87A3-58FC513B8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34870DF-B7C4-4149-9E0F-2B602F26B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1CD7D4A-FA69-4C48-A532-9ED58E181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F57FB85D-1649-470D-A7BA-3475C851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03CCCF79-BC42-40CC-A81F-1C5962B6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6" y="5316608"/>
            <a:ext cx="444795" cy="165514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F9F56E-5A69-4F79-A578-5963B46C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B245DB-B6A1-4800-AA0C-1AEADA6B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5509684" cy="1578930"/>
          </a:xfrm>
        </p:spPr>
        <p:txBody>
          <a:bodyPr>
            <a:normAutofit/>
          </a:bodyPr>
          <a:lstStyle/>
          <a:p>
            <a:r>
              <a:rPr lang="pt-PT" dirty="0" err="1"/>
              <a:t>Literary</a:t>
            </a:r>
            <a:r>
              <a:rPr lang="pt-PT" dirty="0"/>
              <a:t> </a:t>
            </a:r>
            <a:r>
              <a:rPr lang="pt-PT" dirty="0" err="1"/>
              <a:t>career</a:t>
            </a:r>
            <a:r>
              <a:rPr lang="pt-PT" dirty="0"/>
              <a:t>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FCA861-036A-4D9F-BDD6-A60A4857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31288"/>
            <a:ext cx="5509684" cy="3840912"/>
          </a:xfrm>
        </p:spPr>
        <p:txBody>
          <a:bodyPr>
            <a:normAutofit/>
          </a:bodyPr>
          <a:lstStyle/>
          <a:p>
            <a:r>
              <a:rPr lang="en-GB" dirty="0"/>
              <a:t>He started his literary career on 1867, by directing the newspaper of the opposition in Évora.</a:t>
            </a:r>
          </a:p>
          <a:p>
            <a:r>
              <a:rPr lang="en-GB" dirty="0"/>
              <a:t>He worked as a journalist and it was gave to him the opportunity to travel to Egypt. This journey inspired him to write his famous book “O Egito” (“The Egypt”).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99323BC-1B70-447E-A2E4-BD785167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245">
            <a:off x="7357309" y="579304"/>
            <a:ext cx="4207231" cy="5687459"/>
          </a:xfrm>
          <a:custGeom>
            <a:avLst/>
            <a:gdLst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0 w 4212976"/>
              <a:gd name="connsiteY3" fmla="*/ 5687201 h 5687201"/>
              <a:gd name="connsiteX4" fmla="*/ 0 w 4212976"/>
              <a:gd name="connsiteY4" fmla="*/ 0 h 5687201"/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22981 w 4212976"/>
              <a:gd name="connsiteY3" fmla="*/ 5686169 h 5687201"/>
              <a:gd name="connsiteX4" fmla="*/ 0 w 4212976"/>
              <a:gd name="connsiteY4" fmla="*/ 0 h 5687201"/>
              <a:gd name="connsiteX0" fmla="*/ 0 w 4207231"/>
              <a:gd name="connsiteY0" fmla="*/ 0 h 5687459"/>
              <a:gd name="connsiteX1" fmla="*/ 4207231 w 4207231"/>
              <a:gd name="connsiteY1" fmla="*/ 258 h 5687459"/>
              <a:gd name="connsiteX2" fmla="*/ 4207231 w 4207231"/>
              <a:gd name="connsiteY2" fmla="*/ 5687459 h 5687459"/>
              <a:gd name="connsiteX3" fmla="*/ 17236 w 4207231"/>
              <a:gd name="connsiteY3" fmla="*/ 5686427 h 5687459"/>
              <a:gd name="connsiteX4" fmla="*/ 0 w 4207231"/>
              <a:gd name="connsiteY4" fmla="*/ 0 h 56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231" h="5687459">
                <a:moveTo>
                  <a:pt x="0" y="0"/>
                </a:moveTo>
                <a:lnTo>
                  <a:pt x="4207231" y="258"/>
                </a:lnTo>
                <a:lnTo>
                  <a:pt x="4207231" y="5687459"/>
                </a:lnTo>
                <a:lnTo>
                  <a:pt x="17236" y="5686427"/>
                </a:lnTo>
                <a:cubicBezTo>
                  <a:pt x="9576" y="3791037"/>
                  <a:pt x="7660" y="189539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FF5263-8C19-4573-8C94-FC74D1ED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1469">
            <a:off x="7347250" y="569415"/>
            <a:ext cx="4259614" cy="5705181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  <a:gd name="connsiteX0" fmla="*/ 303549 w 4553570"/>
              <a:gd name="connsiteY0" fmla="*/ 0 h 5549951"/>
              <a:gd name="connsiteX1" fmla="*/ 3305735 w 4553570"/>
              <a:gd name="connsiteY1" fmla="*/ 171842 h 5549951"/>
              <a:gd name="connsiteX2" fmla="*/ 4134546 w 4553570"/>
              <a:gd name="connsiteY2" fmla="*/ 226950 h 5549951"/>
              <a:gd name="connsiteX3" fmla="*/ 4507740 w 4553570"/>
              <a:gd name="connsiteY3" fmla="*/ 247374 h 5549951"/>
              <a:gd name="connsiteX4" fmla="*/ 4535619 w 4553570"/>
              <a:gd name="connsiteY4" fmla="*/ 269179 h 5549951"/>
              <a:gd name="connsiteX5" fmla="*/ 4533845 w 4553570"/>
              <a:gd name="connsiteY5" fmla="*/ 300930 h 5549951"/>
              <a:gd name="connsiteX6" fmla="*/ 4536767 w 4553570"/>
              <a:gd name="connsiteY6" fmla="*/ 302647 h 5549951"/>
              <a:gd name="connsiteX7" fmla="*/ 4553193 w 4553570"/>
              <a:gd name="connsiteY7" fmla="*/ 334222 h 5549951"/>
              <a:gd name="connsiteX8" fmla="*/ 4530932 w 4553570"/>
              <a:gd name="connsiteY8" fmla="*/ 391868 h 5549951"/>
              <a:gd name="connsiteX9" fmla="*/ 4527444 w 4553570"/>
              <a:gd name="connsiteY9" fmla="*/ 415489 h 5549951"/>
              <a:gd name="connsiteX10" fmla="*/ 4522339 w 4553570"/>
              <a:gd name="connsiteY10" fmla="*/ 506828 h 5549951"/>
              <a:gd name="connsiteX11" fmla="*/ 4521689 w 4553570"/>
              <a:gd name="connsiteY11" fmla="*/ 553245 h 5549951"/>
              <a:gd name="connsiteX12" fmla="*/ 4518590 w 4553570"/>
              <a:gd name="connsiteY12" fmla="*/ 581709 h 5549951"/>
              <a:gd name="connsiteX13" fmla="*/ 4517921 w 4553570"/>
              <a:gd name="connsiteY13" fmla="*/ 585890 h 5549951"/>
              <a:gd name="connsiteX14" fmla="*/ 4504984 w 4553570"/>
              <a:gd name="connsiteY14" fmla="*/ 817404 h 5549951"/>
              <a:gd name="connsiteX15" fmla="*/ 4506697 w 4553570"/>
              <a:gd name="connsiteY15" fmla="*/ 822238 h 5549951"/>
              <a:gd name="connsiteX16" fmla="*/ 4504546 w 4553570"/>
              <a:gd name="connsiteY16" fmla="*/ 846069 h 5549951"/>
              <a:gd name="connsiteX17" fmla="*/ 4502946 w 4553570"/>
              <a:gd name="connsiteY17" fmla="*/ 853854 h 5549951"/>
              <a:gd name="connsiteX18" fmla="*/ 4496708 w 4553570"/>
              <a:gd name="connsiteY18" fmla="*/ 965485 h 5549951"/>
              <a:gd name="connsiteX19" fmla="*/ 4498785 w 4553570"/>
              <a:gd name="connsiteY19" fmla="*/ 966385 h 5549951"/>
              <a:gd name="connsiteX20" fmla="*/ 4502904 w 4553570"/>
              <a:gd name="connsiteY20" fmla="*/ 1002567 h 5549951"/>
              <a:gd name="connsiteX21" fmla="*/ 4498106 w 4553570"/>
              <a:gd name="connsiteY21" fmla="*/ 1101094 h 5549951"/>
              <a:gd name="connsiteX22" fmla="*/ 4498001 w 4553570"/>
              <a:gd name="connsiteY22" fmla="*/ 1159389 h 5549951"/>
              <a:gd name="connsiteX23" fmla="*/ 4502304 w 4553570"/>
              <a:gd name="connsiteY23" fmla="*/ 1180505 h 5549951"/>
              <a:gd name="connsiteX24" fmla="*/ 4505394 w 4553570"/>
              <a:gd name="connsiteY24" fmla="*/ 1210687 h 5549951"/>
              <a:gd name="connsiteX25" fmla="*/ 4514211 w 4553570"/>
              <a:gd name="connsiteY25" fmla="*/ 1263157 h 5549951"/>
              <a:gd name="connsiteX26" fmla="*/ 4516488 w 4553570"/>
              <a:gd name="connsiteY26" fmla="*/ 1313374 h 5549951"/>
              <a:gd name="connsiteX27" fmla="*/ 4515608 w 4553570"/>
              <a:gd name="connsiteY27" fmla="*/ 1347004 h 5549951"/>
              <a:gd name="connsiteX28" fmla="*/ 4515145 w 4553570"/>
              <a:gd name="connsiteY28" fmla="*/ 1351864 h 5549951"/>
              <a:gd name="connsiteX29" fmla="*/ 4506026 w 4553570"/>
              <a:gd name="connsiteY29" fmla="*/ 1391762 h 5549951"/>
              <a:gd name="connsiteX30" fmla="*/ 4509290 w 4553570"/>
              <a:gd name="connsiteY30" fmla="*/ 1395707 h 5549951"/>
              <a:gd name="connsiteX31" fmla="*/ 4512132 w 4553570"/>
              <a:gd name="connsiteY31" fmla="*/ 1408524 h 5549951"/>
              <a:gd name="connsiteX32" fmla="*/ 4507391 w 4553570"/>
              <a:gd name="connsiteY32" fmla="*/ 1419109 h 5549951"/>
              <a:gd name="connsiteX33" fmla="*/ 4497207 w 4553570"/>
              <a:gd name="connsiteY33" fmla="*/ 1469337 h 5549951"/>
              <a:gd name="connsiteX34" fmla="*/ 4486310 w 4553570"/>
              <a:gd name="connsiteY34" fmla="*/ 1543038 h 5549951"/>
              <a:gd name="connsiteX35" fmla="*/ 4481429 w 4553570"/>
              <a:gd name="connsiteY35" fmla="*/ 1553997 h 5549951"/>
              <a:gd name="connsiteX36" fmla="*/ 4467001 w 4553570"/>
              <a:gd name="connsiteY36" fmla="*/ 1626071 h 5549951"/>
              <a:gd name="connsiteX37" fmla="*/ 4463286 w 4553570"/>
              <a:gd name="connsiteY37" fmla="*/ 1664103 h 5549951"/>
              <a:gd name="connsiteX38" fmla="*/ 4466946 w 4553570"/>
              <a:gd name="connsiteY38" fmla="*/ 1668558 h 5549951"/>
              <a:gd name="connsiteX39" fmla="*/ 4465296 w 4553570"/>
              <a:gd name="connsiteY39" fmla="*/ 1679756 h 5549951"/>
              <a:gd name="connsiteX40" fmla="*/ 4465708 w 4553570"/>
              <a:gd name="connsiteY40" fmla="*/ 1682815 h 5549951"/>
              <a:gd name="connsiteX41" fmla="*/ 4467219 w 4553570"/>
              <a:gd name="connsiteY41" fmla="*/ 1700268 h 5549951"/>
              <a:gd name="connsiteX42" fmla="*/ 4455749 w 4553570"/>
              <a:gd name="connsiteY42" fmla="*/ 1735163 h 5549951"/>
              <a:gd name="connsiteX43" fmla="*/ 4453689 w 4553570"/>
              <a:gd name="connsiteY43" fmla="*/ 1735289 h 5549951"/>
              <a:gd name="connsiteX44" fmla="*/ 4445191 w 4553570"/>
              <a:gd name="connsiteY44" fmla="*/ 1887374 h 5549951"/>
              <a:gd name="connsiteX45" fmla="*/ 4453882 w 4553570"/>
              <a:gd name="connsiteY45" fmla="*/ 1911536 h 5549951"/>
              <a:gd name="connsiteX46" fmla="*/ 4456160 w 4553570"/>
              <a:gd name="connsiteY46" fmla="*/ 1961755 h 5549951"/>
              <a:gd name="connsiteX47" fmla="*/ 4455279 w 4553570"/>
              <a:gd name="connsiteY47" fmla="*/ 1995384 h 5549951"/>
              <a:gd name="connsiteX48" fmla="*/ 4454817 w 4553570"/>
              <a:gd name="connsiteY48" fmla="*/ 2000244 h 5549951"/>
              <a:gd name="connsiteX49" fmla="*/ 4445697 w 4553570"/>
              <a:gd name="connsiteY49" fmla="*/ 2040142 h 5549951"/>
              <a:gd name="connsiteX50" fmla="*/ 4448962 w 4553570"/>
              <a:gd name="connsiteY50" fmla="*/ 2044087 h 5549951"/>
              <a:gd name="connsiteX51" fmla="*/ 4451803 w 4553570"/>
              <a:gd name="connsiteY51" fmla="*/ 2056904 h 5549951"/>
              <a:gd name="connsiteX52" fmla="*/ 4447062 w 4553570"/>
              <a:gd name="connsiteY52" fmla="*/ 2067489 h 5549951"/>
              <a:gd name="connsiteX53" fmla="*/ 4436878 w 4553570"/>
              <a:gd name="connsiteY53" fmla="*/ 2117719 h 5549951"/>
              <a:gd name="connsiteX54" fmla="*/ 4429547 w 4553570"/>
              <a:gd name="connsiteY54" fmla="*/ 2167300 h 5549951"/>
              <a:gd name="connsiteX55" fmla="*/ 4373464 w 4553570"/>
              <a:gd name="connsiteY55" fmla="*/ 3223633 h 5549951"/>
              <a:gd name="connsiteX56" fmla="*/ 4360678 w 4553570"/>
              <a:gd name="connsiteY56" fmla="*/ 3477281 h 5549951"/>
              <a:gd name="connsiteX57" fmla="*/ 4349593 w 4553570"/>
              <a:gd name="connsiteY57" fmla="*/ 3639984 h 5549951"/>
              <a:gd name="connsiteX58" fmla="*/ 4258832 w 4553570"/>
              <a:gd name="connsiteY58" fmla="*/ 5278921 h 5549951"/>
              <a:gd name="connsiteX59" fmla="*/ 4264130 w 4553570"/>
              <a:gd name="connsiteY59" fmla="*/ 5315626 h 5549951"/>
              <a:gd name="connsiteX60" fmla="*/ 4267664 w 4553570"/>
              <a:gd name="connsiteY60" fmla="*/ 5350090 h 5549951"/>
              <a:gd name="connsiteX61" fmla="*/ 4270496 w 4553570"/>
              <a:gd name="connsiteY61" fmla="*/ 5450399 h 5549951"/>
              <a:gd name="connsiteX62" fmla="*/ 4251939 w 4553570"/>
              <a:gd name="connsiteY62" fmla="*/ 5484804 h 5549951"/>
              <a:gd name="connsiteX63" fmla="*/ 4247287 w 4553570"/>
              <a:gd name="connsiteY63" fmla="*/ 5487504 h 5549951"/>
              <a:gd name="connsiteX64" fmla="*/ 4243830 w 4553570"/>
              <a:gd name="connsiteY64" fmla="*/ 5549951 h 5549951"/>
              <a:gd name="connsiteX65" fmla="*/ 0 w 4553570"/>
              <a:gd name="connsiteY65" fmla="*/ 5309929 h 5549951"/>
              <a:gd name="connsiteX66" fmla="*/ 4447 w 4553570"/>
              <a:gd name="connsiteY66" fmla="*/ 5239903 h 5549951"/>
              <a:gd name="connsiteX67" fmla="*/ 8667 w 4553570"/>
              <a:gd name="connsiteY67" fmla="*/ 5233298 h 5549951"/>
              <a:gd name="connsiteX68" fmla="*/ 8936 w 4553570"/>
              <a:gd name="connsiteY68" fmla="*/ 5230552 h 5549951"/>
              <a:gd name="connsiteX69" fmla="*/ 9206 w 4553570"/>
              <a:gd name="connsiteY69" fmla="*/ 5227804 h 5549951"/>
              <a:gd name="connsiteX70" fmla="*/ 9743 w 4553570"/>
              <a:gd name="connsiteY70" fmla="*/ 5222308 h 5549951"/>
              <a:gd name="connsiteX71" fmla="*/ 9428 w 4553570"/>
              <a:gd name="connsiteY71" fmla="*/ 5216405 h 5549951"/>
              <a:gd name="connsiteX72" fmla="*/ 8844 w 4553570"/>
              <a:gd name="connsiteY72" fmla="*/ 5213249 h 5549951"/>
              <a:gd name="connsiteX73" fmla="*/ 9113 w 4553570"/>
              <a:gd name="connsiteY73" fmla="*/ 5210500 h 5549951"/>
              <a:gd name="connsiteX74" fmla="*/ 8797 w 4553570"/>
              <a:gd name="connsiteY74" fmla="*/ 5204597 h 5549951"/>
              <a:gd name="connsiteX75" fmla="*/ 8214 w 4553570"/>
              <a:gd name="connsiteY75" fmla="*/ 5201441 h 5549951"/>
              <a:gd name="connsiteX76" fmla="*/ 7584 w 4553570"/>
              <a:gd name="connsiteY76" fmla="*/ 5189632 h 5549951"/>
              <a:gd name="connsiteX77" fmla="*/ 7000 w 4553570"/>
              <a:gd name="connsiteY77" fmla="*/ 5186477 h 5549951"/>
              <a:gd name="connsiteX78" fmla="*/ 7268 w 4553570"/>
              <a:gd name="connsiteY78" fmla="*/ 5183728 h 5549951"/>
              <a:gd name="connsiteX79" fmla="*/ 5833 w 4553570"/>
              <a:gd name="connsiteY79" fmla="*/ 5180163 h 5549951"/>
              <a:gd name="connsiteX80" fmla="*/ 11245 w 4553570"/>
              <a:gd name="connsiteY80" fmla="*/ 5116566 h 5549951"/>
              <a:gd name="connsiteX81" fmla="*/ 78859 w 4553570"/>
              <a:gd name="connsiteY81" fmla="*/ 3839310 h 5549951"/>
              <a:gd name="connsiteX82" fmla="*/ 303549 w 4553570"/>
              <a:gd name="connsiteY82" fmla="*/ 0 h 5549951"/>
              <a:gd name="connsiteX0" fmla="*/ 303617 w 4553638"/>
              <a:gd name="connsiteY0" fmla="*/ 0 h 5549951"/>
              <a:gd name="connsiteX1" fmla="*/ 3305803 w 4553638"/>
              <a:gd name="connsiteY1" fmla="*/ 171842 h 5549951"/>
              <a:gd name="connsiteX2" fmla="*/ 4134614 w 4553638"/>
              <a:gd name="connsiteY2" fmla="*/ 226950 h 5549951"/>
              <a:gd name="connsiteX3" fmla="*/ 4507808 w 4553638"/>
              <a:gd name="connsiteY3" fmla="*/ 247374 h 5549951"/>
              <a:gd name="connsiteX4" fmla="*/ 4535687 w 4553638"/>
              <a:gd name="connsiteY4" fmla="*/ 269179 h 5549951"/>
              <a:gd name="connsiteX5" fmla="*/ 4533913 w 4553638"/>
              <a:gd name="connsiteY5" fmla="*/ 300930 h 5549951"/>
              <a:gd name="connsiteX6" fmla="*/ 4536835 w 4553638"/>
              <a:gd name="connsiteY6" fmla="*/ 302647 h 5549951"/>
              <a:gd name="connsiteX7" fmla="*/ 4553261 w 4553638"/>
              <a:gd name="connsiteY7" fmla="*/ 334222 h 5549951"/>
              <a:gd name="connsiteX8" fmla="*/ 4531000 w 4553638"/>
              <a:gd name="connsiteY8" fmla="*/ 391868 h 5549951"/>
              <a:gd name="connsiteX9" fmla="*/ 4527512 w 4553638"/>
              <a:gd name="connsiteY9" fmla="*/ 415489 h 5549951"/>
              <a:gd name="connsiteX10" fmla="*/ 4522407 w 4553638"/>
              <a:gd name="connsiteY10" fmla="*/ 506828 h 5549951"/>
              <a:gd name="connsiteX11" fmla="*/ 4521757 w 4553638"/>
              <a:gd name="connsiteY11" fmla="*/ 553245 h 5549951"/>
              <a:gd name="connsiteX12" fmla="*/ 4518658 w 4553638"/>
              <a:gd name="connsiteY12" fmla="*/ 581709 h 5549951"/>
              <a:gd name="connsiteX13" fmla="*/ 4517989 w 4553638"/>
              <a:gd name="connsiteY13" fmla="*/ 585890 h 5549951"/>
              <a:gd name="connsiteX14" fmla="*/ 4505052 w 4553638"/>
              <a:gd name="connsiteY14" fmla="*/ 817404 h 5549951"/>
              <a:gd name="connsiteX15" fmla="*/ 4506765 w 4553638"/>
              <a:gd name="connsiteY15" fmla="*/ 822238 h 5549951"/>
              <a:gd name="connsiteX16" fmla="*/ 4504614 w 4553638"/>
              <a:gd name="connsiteY16" fmla="*/ 846069 h 5549951"/>
              <a:gd name="connsiteX17" fmla="*/ 4503014 w 4553638"/>
              <a:gd name="connsiteY17" fmla="*/ 853854 h 5549951"/>
              <a:gd name="connsiteX18" fmla="*/ 4496776 w 4553638"/>
              <a:gd name="connsiteY18" fmla="*/ 965485 h 5549951"/>
              <a:gd name="connsiteX19" fmla="*/ 4498853 w 4553638"/>
              <a:gd name="connsiteY19" fmla="*/ 966385 h 5549951"/>
              <a:gd name="connsiteX20" fmla="*/ 4502972 w 4553638"/>
              <a:gd name="connsiteY20" fmla="*/ 1002567 h 5549951"/>
              <a:gd name="connsiteX21" fmla="*/ 4498174 w 4553638"/>
              <a:gd name="connsiteY21" fmla="*/ 1101094 h 5549951"/>
              <a:gd name="connsiteX22" fmla="*/ 4498069 w 4553638"/>
              <a:gd name="connsiteY22" fmla="*/ 1159389 h 5549951"/>
              <a:gd name="connsiteX23" fmla="*/ 4502372 w 4553638"/>
              <a:gd name="connsiteY23" fmla="*/ 1180505 h 5549951"/>
              <a:gd name="connsiteX24" fmla="*/ 4505462 w 4553638"/>
              <a:gd name="connsiteY24" fmla="*/ 1210687 h 5549951"/>
              <a:gd name="connsiteX25" fmla="*/ 4514279 w 4553638"/>
              <a:gd name="connsiteY25" fmla="*/ 1263157 h 5549951"/>
              <a:gd name="connsiteX26" fmla="*/ 4516556 w 4553638"/>
              <a:gd name="connsiteY26" fmla="*/ 1313374 h 5549951"/>
              <a:gd name="connsiteX27" fmla="*/ 4515676 w 4553638"/>
              <a:gd name="connsiteY27" fmla="*/ 1347004 h 5549951"/>
              <a:gd name="connsiteX28" fmla="*/ 4515213 w 4553638"/>
              <a:gd name="connsiteY28" fmla="*/ 1351864 h 5549951"/>
              <a:gd name="connsiteX29" fmla="*/ 4506094 w 4553638"/>
              <a:gd name="connsiteY29" fmla="*/ 1391762 h 5549951"/>
              <a:gd name="connsiteX30" fmla="*/ 4509358 w 4553638"/>
              <a:gd name="connsiteY30" fmla="*/ 1395707 h 5549951"/>
              <a:gd name="connsiteX31" fmla="*/ 4512200 w 4553638"/>
              <a:gd name="connsiteY31" fmla="*/ 1408524 h 5549951"/>
              <a:gd name="connsiteX32" fmla="*/ 4507459 w 4553638"/>
              <a:gd name="connsiteY32" fmla="*/ 1419109 h 5549951"/>
              <a:gd name="connsiteX33" fmla="*/ 4497275 w 4553638"/>
              <a:gd name="connsiteY33" fmla="*/ 1469337 h 5549951"/>
              <a:gd name="connsiteX34" fmla="*/ 4486378 w 4553638"/>
              <a:gd name="connsiteY34" fmla="*/ 1543038 h 5549951"/>
              <a:gd name="connsiteX35" fmla="*/ 4481497 w 4553638"/>
              <a:gd name="connsiteY35" fmla="*/ 1553997 h 5549951"/>
              <a:gd name="connsiteX36" fmla="*/ 4467069 w 4553638"/>
              <a:gd name="connsiteY36" fmla="*/ 1626071 h 5549951"/>
              <a:gd name="connsiteX37" fmla="*/ 4463354 w 4553638"/>
              <a:gd name="connsiteY37" fmla="*/ 1664103 h 5549951"/>
              <a:gd name="connsiteX38" fmla="*/ 4467014 w 4553638"/>
              <a:gd name="connsiteY38" fmla="*/ 1668558 h 5549951"/>
              <a:gd name="connsiteX39" fmla="*/ 4465364 w 4553638"/>
              <a:gd name="connsiteY39" fmla="*/ 1679756 h 5549951"/>
              <a:gd name="connsiteX40" fmla="*/ 4465776 w 4553638"/>
              <a:gd name="connsiteY40" fmla="*/ 1682815 h 5549951"/>
              <a:gd name="connsiteX41" fmla="*/ 4467287 w 4553638"/>
              <a:gd name="connsiteY41" fmla="*/ 1700268 h 5549951"/>
              <a:gd name="connsiteX42" fmla="*/ 4455817 w 4553638"/>
              <a:gd name="connsiteY42" fmla="*/ 1735163 h 5549951"/>
              <a:gd name="connsiteX43" fmla="*/ 4453757 w 4553638"/>
              <a:gd name="connsiteY43" fmla="*/ 1735289 h 5549951"/>
              <a:gd name="connsiteX44" fmla="*/ 4445259 w 4553638"/>
              <a:gd name="connsiteY44" fmla="*/ 1887374 h 5549951"/>
              <a:gd name="connsiteX45" fmla="*/ 4453950 w 4553638"/>
              <a:gd name="connsiteY45" fmla="*/ 1911536 h 5549951"/>
              <a:gd name="connsiteX46" fmla="*/ 4456228 w 4553638"/>
              <a:gd name="connsiteY46" fmla="*/ 1961755 h 5549951"/>
              <a:gd name="connsiteX47" fmla="*/ 4455347 w 4553638"/>
              <a:gd name="connsiteY47" fmla="*/ 1995384 h 5549951"/>
              <a:gd name="connsiteX48" fmla="*/ 4454885 w 4553638"/>
              <a:gd name="connsiteY48" fmla="*/ 2000244 h 5549951"/>
              <a:gd name="connsiteX49" fmla="*/ 4445765 w 4553638"/>
              <a:gd name="connsiteY49" fmla="*/ 2040142 h 5549951"/>
              <a:gd name="connsiteX50" fmla="*/ 4449030 w 4553638"/>
              <a:gd name="connsiteY50" fmla="*/ 2044087 h 5549951"/>
              <a:gd name="connsiteX51" fmla="*/ 4451871 w 4553638"/>
              <a:gd name="connsiteY51" fmla="*/ 2056904 h 5549951"/>
              <a:gd name="connsiteX52" fmla="*/ 4447130 w 4553638"/>
              <a:gd name="connsiteY52" fmla="*/ 2067489 h 5549951"/>
              <a:gd name="connsiteX53" fmla="*/ 4436946 w 4553638"/>
              <a:gd name="connsiteY53" fmla="*/ 2117719 h 5549951"/>
              <a:gd name="connsiteX54" fmla="*/ 4429615 w 4553638"/>
              <a:gd name="connsiteY54" fmla="*/ 2167300 h 5549951"/>
              <a:gd name="connsiteX55" fmla="*/ 4373532 w 4553638"/>
              <a:gd name="connsiteY55" fmla="*/ 3223633 h 5549951"/>
              <a:gd name="connsiteX56" fmla="*/ 4360746 w 4553638"/>
              <a:gd name="connsiteY56" fmla="*/ 3477281 h 5549951"/>
              <a:gd name="connsiteX57" fmla="*/ 4349661 w 4553638"/>
              <a:gd name="connsiteY57" fmla="*/ 3639984 h 5549951"/>
              <a:gd name="connsiteX58" fmla="*/ 4258900 w 4553638"/>
              <a:gd name="connsiteY58" fmla="*/ 5278921 h 5549951"/>
              <a:gd name="connsiteX59" fmla="*/ 4264198 w 4553638"/>
              <a:gd name="connsiteY59" fmla="*/ 5315626 h 5549951"/>
              <a:gd name="connsiteX60" fmla="*/ 4267732 w 4553638"/>
              <a:gd name="connsiteY60" fmla="*/ 5350090 h 5549951"/>
              <a:gd name="connsiteX61" fmla="*/ 4270564 w 4553638"/>
              <a:gd name="connsiteY61" fmla="*/ 5450399 h 5549951"/>
              <a:gd name="connsiteX62" fmla="*/ 4252007 w 4553638"/>
              <a:gd name="connsiteY62" fmla="*/ 5484804 h 5549951"/>
              <a:gd name="connsiteX63" fmla="*/ 4247355 w 4553638"/>
              <a:gd name="connsiteY63" fmla="*/ 5487504 h 5549951"/>
              <a:gd name="connsiteX64" fmla="*/ 4243898 w 4553638"/>
              <a:gd name="connsiteY64" fmla="*/ 5549951 h 5549951"/>
              <a:gd name="connsiteX65" fmla="*/ 0 w 4553638"/>
              <a:gd name="connsiteY65" fmla="*/ 5315524 h 5549951"/>
              <a:gd name="connsiteX66" fmla="*/ 4515 w 4553638"/>
              <a:gd name="connsiteY66" fmla="*/ 5239903 h 5549951"/>
              <a:gd name="connsiteX67" fmla="*/ 8735 w 4553638"/>
              <a:gd name="connsiteY67" fmla="*/ 5233298 h 5549951"/>
              <a:gd name="connsiteX68" fmla="*/ 9004 w 4553638"/>
              <a:gd name="connsiteY68" fmla="*/ 5230552 h 5549951"/>
              <a:gd name="connsiteX69" fmla="*/ 9274 w 4553638"/>
              <a:gd name="connsiteY69" fmla="*/ 5227804 h 5549951"/>
              <a:gd name="connsiteX70" fmla="*/ 9811 w 4553638"/>
              <a:gd name="connsiteY70" fmla="*/ 5222308 h 5549951"/>
              <a:gd name="connsiteX71" fmla="*/ 9496 w 4553638"/>
              <a:gd name="connsiteY71" fmla="*/ 5216405 h 5549951"/>
              <a:gd name="connsiteX72" fmla="*/ 8912 w 4553638"/>
              <a:gd name="connsiteY72" fmla="*/ 5213249 h 5549951"/>
              <a:gd name="connsiteX73" fmla="*/ 9181 w 4553638"/>
              <a:gd name="connsiteY73" fmla="*/ 5210500 h 5549951"/>
              <a:gd name="connsiteX74" fmla="*/ 8865 w 4553638"/>
              <a:gd name="connsiteY74" fmla="*/ 5204597 h 5549951"/>
              <a:gd name="connsiteX75" fmla="*/ 8282 w 4553638"/>
              <a:gd name="connsiteY75" fmla="*/ 5201441 h 5549951"/>
              <a:gd name="connsiteX76" fmla="*/ 7652 w 4553638"/>
              <a:gd name="connsiteY76" fmla="*/ 5189632 h 5549951"/>
              <a:gd name="connsiteX77" fmla="*/ 7068 w 4553638"/>
              <a:gd name="connsiteY77" fmla="*/ 5186477 h 5549951"/>
              <a:gd name="connsiteX78" fmla="*/ 7336 w 4553638"/>
              <a:gd name="connsiteY78" fmla="*/ 5183728 h 5549951"/>
              <a:gd name="connsiteX79" fmla="*/ 5901 w 4553638"/>
              <a:gd name="connsiteY79" fmla="*/ 5180163 h 5549951"/>
              <a:gd name="connsiteX80" fmla="*/ 11313 w 4553638"/>
              <a:gd name="connsiteY80" fmla="*/ 5116566 h 5549951"/>
              <a:gd name="connsiteX81" fmla="*/ 78927 w 4553638"/>
              <a:gd name="connsiteY81" fmla="*/ 3839310 h 5549951"/>
              <a:gd name="connsiteX82" fmla="*/ 303617 w 4553638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638" h="5549951">
                <a:moveTo>
                  <a:pt x="303617" y="0"/>
                </a:moveTo>
                <a:cubicBezTo>
                  <a:pt x="628364" y="31218"/>
                  <a:pt x="2667304" y="134017"/>
                  <a:pt x="3305803" y="171842"/>
                </a:cubicBezTo>
                <a:lnTo>
                  <a:pt x="4134614" y="226950"/>
                </a:lnTo>
                <a:lnTo>
                  <a:pt x="4507808" y="247374"/>
                </a:lnTo>
                <a:lnTo>
                  <a:pt x="4535687" y="269179"/>
                </a:lnTo>
                <a:cubicBezTo>
                  <a:pt x="4535096" y="279763"/>
                  <a:pt x="4534504" y="290346"/>
                  <a:pt x="4533913" y="300930"/>
                </a:cubicBezTo>
                <a:lnTo>
                  <a:pt x="4536835" y="302647"/>
                </a:lnTo>
                <a:cubicBezTo>
                  <a:pt x="4546433" y="304354"/>
                  <a:pt x="4555631" y="291327"/>
                  <a:pt x="4553261" y="334222"/>
                </a:cubicBezTo>
                <a:cubicBezTo>
                  <a:pt x="4542620" y="354710"/>
                  <a:pt x="4535606" y="373686"/>
                  <a:pt x="4531000" y="391868"/>
                </a:cubicBezTo>
                <a:lnTo>
                  <a:pt x="4527512" y="415489"/>
                </a:lnTo>
                <a:lnTo>
                  <a:pt x="4522407" y="506828"/>
                </a:lnTo>
                <a:cubicBezTo>
                  <a:pt x="4522190" y="522300"/>
                  <a:pt x="4521974" y="537773"/>
                  <a:pt x="4521757" y="553245"/>
                </a:cubicBezTo>
                <a:cubicBezTo>
                  <a:pt x="4521486" y="558170"/>
                  <a:pt x="4520392" y="568699"/>
                  <a:pt x="4518658" y="581709"/>
                </a:cubicBezTo>
                <a:lnTo>
                  <a:pt x="4517989" y="585890"/>
                </a:lnTo>
                <a:lnTo>
                  <a:pt x="4505052" y="817404"/>
                </a:lnTo>
                <a:lnTo>
                  <a:pt x="4506765" y="822238"/>
                </a:lnTo>
                <a:cubicBezTo>
                  <a:pt x="4507267" y="829783"/>
                  <a:pt x="4506186" y="837845"/>
                  <a:pt x="4504614" y="846069"/>
                </a:cubicBezTo>
                <a:lnTo>
                  <a:pt x="4503014" y="853854"/>
                </a:lnTo>
                <a:lnTo>
                  <a:pt x="4496776" y="965485"/>
                </a:lnTo>
                <a:lnTo>
                  <a:pt x="4498853" y="966385"/>
                </a:lnTo>
                <a:cubicBezTo>
                  <a:pt x="4500294" y="972743"/>
                  <a:pt x="4503085" y="980116"/>
                  <a:pt x="4502972" y="1002567"/>
                </a:cubicBezTo>
                <a:cubicBezTo>
                  <a:pt x="4492134" y="1029868"/>
                  <a:pt x="4512590" y="1067217"/>
                  <a:pt x="4498174" y="1101094"/>
                </a:cubicBezTo>
                <a:cubicBezTo>
                  <a:pt x="4494447" y="1113552"/>
                  <a:pt x="4492555" y="1152106"/>
                  <a:pt x="4498069" y="1159389"/>
                </a:cubicBezTo>
                <a:cubicBezTo>
                  <a:pt x="4498884" y="1167426"/>
                  <a:pt x="4496227" y="1176807"/>
                  <a:pt x="4502372" y="1180505"/>
                </a:cubicBezTo>
                <a:cubicBezTo>
                  <a:pt x="4509671" y="1186625"/>
                  <a:pt x="4496190" y="1214705"/>
                  <a:pt x="4505462" y="1210687"/>
                </a:cubicBezTo>
                <a:cubicBezTo>
                  <a:pt x="4496186" y="1230628"/>
                  <a:pt x="4511297" y="1246424"/>
                  <a:pt x="4514279" y="1263157"/>
                </a:cubicBezTo>
                <a:lnTo>
                  <a:pt x="4516556" y="1313374"/>
                </a:lnTo>
                <a:cubicBezTo>
                  <a:pt x="4516263" y="1324584"/>
                  <a:pt x="4515969" y="1335794"/>
                  <a:pt x="4515676" y="1347004"/>
                </a:cubicBezTo>
                <a:cubicBezTo>
                  <a:pt x="4515522" y="1348624"/>
                  <a:pt x="4515367" y="1350244"/>
                  <a:pt x="4515213" y="1351864"/>
                </a:cubicBezTo>
                <a:lnTo>
                  <a:pt x="4506094" y="1391762"/>
                </a:lnTo>
                <a:cubicBezTo>
                  <a:pt x="4507300" y="1392770"/>
                  <a:pt x="4508402" y="1394098"/>
                  <a:pt x="4509358" y="1395707"/>
                </a:cubicBezTo>
                <a:lnTo>
                  <a:pt x="4512200" y="1408524"/>
                </a:lnTo>
                <a:lnTo>
                  <a:pt x="4507459" y="1419109"/>
                </a:lnTo>
                <a:lnTo>
                  <a:pt x="4497275" y="1469337"/>
                </a:lnTo>
                <a:lnTo>
                  <a:pt x="4486378" y="1543038"/>
                </a:lnTo>
                <a:lnTo>
                  <a:pt x="4481497" y="1553997"/>
                </a:lnTo>
                <a:cubicBezTo>
                  <a:pt x="4475406" y="1579288"/>
                  <a:pt x="4478554" y="1610368"/>
                  <a:pt x="4467069" y="1626071"/>
                </a:cubicBezTo>
                <a:lnTo>
                  <a:pt x="4463354" y="1664103"/>
                </a:lnTo>
                <a:lnTo>
                  <a:pt x="4467014" y="1668558"/>
                </a:lnTo>
                <a:lnTo>
                  <a:pt x="4465364" y="1679756"/>
                </a:lnTo>
                <a:cubicBezTo>
                  <a:pt x="4465501" y="1680776"/>
                  <a:pt x="4465639" y="1681795"/>
                  <a:pt x="4465776" y="1682815"/>
                </a:cubicBezTo>
                <a:cubicBezTo>
                  <a:pt x="4466583" y="1688654"/>
                  <a:pt x="4467240" y="1694439"/>
                  <a:pt x="4467287" y="1700268"/>
                </a:cubicBezTo>
                <a:cubicBezTo>
                  <a:pt x="4452715" y="1697000"/>
                  <a:pt x="4458424" y="1726126"/>
                  <a:pt x="4455817" y="1735163"/>
                </a:cubicBezTo>
                <a:lnTo>
                  <a:pt x="4453757" y="1735289"/>
                </a:lnTo>
                <a:lnTo>
                  <a:pt x="4445259" y="1887374"/>
                </a:lnTo>
                <a:lnTo>
                  <a:pt x="4453950" y="1911536"/>
                </a:lnTo>
                <a:cubicBezTo>
                  <a:pt x="4454709" y="1928276"/>
                  <a:pt x="4455469" y="1945015"/>
                  <a:pt x="4456228" y="1961755"/>
                </a:cubicBezTo>
                <a:cubicBezTo>
                  <a:pt x="4455934" y="1972965"/>
                  <a:pt x="4455641" y="1984174"/>
                  <a:pt x="4455347" y="1995384"/>
                </a:cubicBezTo>
                <a:lnTo>
                  <a:pt x="4454885" y="2000244"/>
                </a:lnTo>
                <a:lnTo>
                  <a:pt x="4445765" y="2040142"/>
                </a:lnTo>
                <a:cubicBezTo>
                  <a:pt x="4446972" y="2041150"/>
                  <a:pt x="4448073" y="2042479"/>
                  <a:pt x="4449030" y="2044087"/>
                </a:cubicBezTo>
                <a:lnTo>
                  <a:pt x="4451871" y="2056904"/>
                </a:lnTo>
                <a:lnTo>
                  <a:pt x="4447130" y="2067489"/>
                </a:lnTo>
                <a:lnTo>
                  <a:pt x="4436946" y="2117719"/>
                </a:lnTo>
                <a:lnTo>
                  <a:pt x="4429615" y="2167300"/>
                </a:lnTo>
                <a:cubicBezTo>
                  <a:pt x="4410921" y="2519411"/>
                  <a:pt x="4377147" y="2876607"/>
                  <a:pt x="4373532" y="3223633"/>
                </a:cubicBezTo>
                <a:cubicBezTo>
                  <a:pt x="4370580" y="3302336"/>
                  <a:pt x="4363697" y="3398578"/>
                  <a:pt x="4360746" y="3477281"/>
                </a:cubicBezTo>
                <a:cubicBezTo>
                  <a:pt x="4367353" y="3471365"/>
                  <a:pt x="4356962" y="3621544"/>
                  <a:pt x="4349661" y="3639984"/>
                </a:cubicBezTo>
                <a:lnTo>
                  <a:pt x="4258900" y="5278921"/>
                </a:lnTo>
                <a:lnTo>
                  <a:pt x="4264198" y="5315626"/>
                </a:lnTo>
                <a:cubicBezTo>
                  <a:pt x="4269986" y="5323538"/>
                  <a:pt x="4266671" y="5327627"/>
                  <a:pt x="4267732" y="5350090"/>
                </a:cubicBezTo>
                <a:cubicBezTo>
                  <a:pt x="4268793" y="5372551"/>
                  <a:pt x="4252068" y="5406222"/>
                  <a:pt x="4270564" y="5450399"/>
                </a:cubicBezTo>
                <a:cubicBezTo>
                  <a:pt x="4270146" y="5457964"/>
                  <a:pt x="4260467" y="5476308"/>
                  <a:pt x="4252007" y="5484804"/>
                </a:cubicBezTo>
                <a:lnTo>
                  <a:pt x="4247355" y="5487504"/>
                </a:lnTo>
                <a:cubicBezTo>
                  <a:pt x="4246203" y="5508319"/>
                  <a:pt x="4248163" y="5526348"/>
                  <a:pt x="4243898" y="5549951"/>
                </a:cubicBezTo>
                <a:lnTo>
                  <a:pt x="0" y="5315524"/>
                </a:lnTo>
                <a:lnTo>
                  <a:pt x="4515" y="5239903"/>
                </a:lnTo>
                <a:lnTo>
                  <a:pt x="8735" y="5233298"/>
                </a:lnTo>
                <a:cubicBezTo>
                  <a:pt x="9265" y="5232196"/>
                  <a:pt x="8913" y="5231467"/>
                  <a:pt x="9004" y="5230552"/>
                </a:cubicBezTo>
                <a:lnTo>
                  <a:pt x="9274" y="5227804"/>
                </a:lnTo>
                <a:cubicBezTo>
                  <a:pt x="9452" y="5225973"/>
                  <a:pt x="9819" y="5223940"/>
                  <a:pt x="9811" y="5222308"/>
                </a:cubicBezTo>
                <a:cubicBezTo>
                  <a:pt x="9755" y="5211840"/>
                  <a:pt x="8673" y="5224803"/>
                  <a:pt x="9496" y="5216405"/>
                </a:cubicBezTo>
                <a:cubicBezTo>
                  <a:pt x="9302" y="5215352"/>
                  <a:pt x="8977" y="5214469"/>
                  <a:pt x="8912" y="5213249"/>
                </a:cubicBezTo>
                <a:cubicBezTo>
                  <a:pt x="8870" y="5212477"/>
                  <a:pt x="9221" y="5211272"/>
                  <a:pt x="9181" y="5210500"/>
                </a:cubicBezTo>
                <a:cubicBezTo>
                  <a:pt x="8800" y="5203355"/>
                  <a:pt x="8248" y="5210896"/>
                  <a:pt x="8865" y="5204597"/>
                </a:cubicBezTo>
                <a:lnTo>
                  <a:pt x="8282" y="5201441"/>
                </a:lnTo>
                <a:cubicBezTo>
                  <a:pt x="6867" y="5193798"/>
                  <a:pt x="6830" y="5198023"/>
                  <a:pt x="7652" y="5189632"/>
                </a:cubicBezTo>
                <a:cubicBezTo>
                  <a:pt x="7457" y="5188581"/>
                  <a:pt x="7134" y="5187696"/>
                  <a:pt x="7068" y="5186477"/>
                </a:cubicBezTo>
                <a:cubicBezTo>
                  <a:pt x="7026" y="5185706"/>
                  <a:pt x="7459" y="5184394"/>
                  <a:pt x="7336" y="5183728"/>
                </a:cubicBezTo>
                <a:cubicBezTo>
                  <a:pt x="7062" y="5182241"/>
                  <a:pt x="4888" y="5182665"/>
                  <a:pt x="5901" y="5180163"/>
                </a:cubicBezTo>
                <a:lnTo>
                  <a:pt x="11313" y="5116566"/>
                </a:lnTo>
                <a:lnTo>
                  <a:pt x="78927" y="3839310"/>
                </a:lnTo>
                <a:lnTo>
                  <a:pt x="3036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2704A5-556B-436F-81BC-FB5C0A70F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272">
            <a:off x="7684579" y="957493"/>
            <a:ext cx="3582518" cy="49414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02066EC-92CE-4F17-AB46-346119D1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E4F93A-024D-4896-B535-C700CC6F2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03ABF7D-0FD3-47CF-BF62-C8D9561F03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656E970-02E8-4F91-8392-EC89484E4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E8469CB-65C4-40BA-B613-75617EFB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C04BFF-C178-43B0-9567-EEA423F5C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52714">
            <a:off x="10760953" y="536524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F08FD56-DA92-4BD4-98BB-9311E5E52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29B727-12AE-49AA-BBA4-6DFC3F15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627" y="685799"/>
            <a:ext cx="5032572" cy="1911743"/>
          </a:xfrm>
        </p:spPr>
        <p:txBody>
          <a:bodyPr>
            <a:normAutofit/>
          </a:bodyPr>
          <a:lstStyle/>
          <a:p>
            <a:r>
              <a:rPr lang="pt-PT" dirty="0" err="1"/>
              <a:t>Literary</a:t>
            </a:r>
            <a:r>
              <a:rPr lang="pt-PT" dirty="0"/>
              <a:t> </a:t>
            </a:r>
            <a:r>
              <a:rPr lang="pt-PT" dirty="0" err="1"/>
              <a:t>carrer</a:t>
            </a:r>
            <a:r>
              <a:rPr lang="pt-PT" dirty="0"/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D5E9CC-2294-46D1-89D0-F8C6FA5C4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420">
            <a:off x="780270" y="331637"/>
            <a:ext cx="4892736" cy="583788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BABD217-EF3C-4AF3-9C20-A6619D21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7644">
            <a:off x="741222" y="293814"/>
            <a:ext cx="4987909" cy="588314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364" h="5549951">
                <a:moveTo>
                  <a:pt x="303343" y="0"/>
                </a:moveTo>
                <a:cubicBezTo>
                  <a:pt x="628090" y="31218"/>
                  <a:pt x="2667030" y="134017"/>
                  <a:pt x="3305529" y="171842"/>
                </a:cubicBezTo>
                <a:lnTo>
                  <a:pt x="4134340" y="226950"/>
                </a:lnTo>
                <a:lnTo>
                  <a:pt x="4507534" y="247374"/>
                </a:lnTo>
                <a:lnTo>
                  <a:pt x="4535413" y="269179"/>
                </a:lnTo>
                <a:cubicBezTo>
                  <a:pt x="4534822" y="279763"/>
                  <a:pt x="4534230" y="290346"/>
                  <a:pt x="4533639" y="300930"/>
                </a:cubicBezTo>
                <a:lnTo>
                  <a:pt x="4536561" y="302647"/>
                </a:lnTo>
                <a:cubicBezTo>
                  <a:pt x="4546159" y="304354"/>
                  <a:pt x="4555357" y="291327"/>
                  <a:pt x="4552987" y="334222"/>
                </a:cubicBezTo>
                <a:cubicBezTo>
                  <a:pt x="4542346" y="354710"/>
                  <a:pt x="4535332" y="373686"/>
                  <a:pt x="4530726" y="391868"/>
                </a:cubicBezTo>
                <a:lnTo>
                  <a:pt x="4527238" y="415489"/>
                </a:lnTo>
                <a:lnTo>
                  <a:pt x="4522133" y="506828"/>
                </a:lnTo>
                <a:cubicBezTo>
                  <a:pt x="4521916" y="522300"/>
                  <a:pt x="4521700" y="537773"/>
                  <a:pt x="4521483" y="553245"/>
                </a:cubicBezTo>
                <a:cubicBezTo>
                  <a:pt x="4521212" y="558170"/>
                  <a:pt x="4520118" y="568699"/>
                  <a:pt x="4518384" y="581709"/>
                </a:cubicBezTo>
                <a:lnTo>
                  <a:pt x="4517715" y="585890"/>
                </a:lnTo>
                <a:lnTo>
                  <a:pt x="4504778" y="817404"/>
                </a:lnTo>
                <a:lnTo>
                  <a:pt x="4506491" y="822238"/>
                </a:lnTo>
                <a:cubicBezTo>
                  <a:pt x="4506993" y="829783"/>
                  <a:pt x="4505912" y="837845"/>
                  <a:pt x="4504340" y="846069"/>
                </a:cubicBezTo>
                <a:lnTo>
                  <a:pt x="4502740" y="853854"/>
                </a:lnTo>
                <a:lnTo>
                  <a:pt x="4496502" y="965485"/>
                </a:lnTo>
                <a:lnTo>
                  <a:pt x="4498579" y="966385"/>
                </a:lnTo>
                <a:cubicBezTo>
                  <a:pt x="4500020" y="972743"/>
                  <a:pt x="4502811" y="980116"/>
                  <a:pt x="4502698" y="1002567"/>
                </a:cubicBezTo>
                <a:cubicBezTo>
                  <a:pt x="4491860" y="1029868"/>
                  <a:pt x="4512316" y="1067217"/>
                  <a:pt x="4497900" y="1101094"/>
                </a:cubicBezTo>
                <a:cubicBezTo>
                  <a:pt x="4494173" y="1113552"/>
                  <a:pt x="4492281" y="1152106"/>
                  <a:pt x="4497795" y="1159389"/>
                </a:cubicBezTo>
                <a:cubicBezTo>
                  <a:pt x="4498610" y="1167426"/>
                  <a:pt x="4495953" y="1176807"/>
                  <a:pt x="4502098" y="1180505"/>
                </a:cubicBezTo>
                <a:cubicBezTo>
                  <a:pt x="4509397" y="1186625"/>
                  <a:pt x="4495916" y="1214705"/>
                  <a:pt x="4505188" y="1210687"/>
                </a:cubicBezTo>
                <a:cubicBezTo>
                  <a:pt x="4495912" y="1230628"/>
                  <a:pt x="4511023" y="1246424"/>
                  <a:pt x="4514005" y="1263157"/>
                </a:cubicBezTo>
                <a:lnTo>
                  <a:pt x="4516282" y="1313374"/>
                </a:lnTo>
                <a:cubicBezTo>
                  <a:pt x="4515989" y="1324584"/>
                  <a:pt x="4515695" y="1335794"/>
                  <a:pt x="4515402" y="1347004"/>
                </a:cubicBezTo>
                <a:cubicBezTo>
                  <a:pt x="4515248" y="1348624"/>
                  <a:pt x="4515093" y="1350244"/>
                  <a:pt x="4514939" y="1351864"/>
                </a:cubicBezTo>
                <a:lnTo>
                  <a:pt x="4505820" y="1391762"/>
                </a:lnTo>
                <a:cubicBezTo>
                  <a:pt x="4507026" y="1392770"/>
                  <a:pt x="4508128" y="1394098"/>
                  <a:pt x="4509084" y="1395707"/>
                </a:cubicBezTo>
                <a:lnTo>
                  <a:pt x="4511926" y="1408524"/>
                </a:lnTo>
                <a:lnTo>
                  <a:pt x="4507185" y="1419109"/>
                </a:lnTo>
                <a:lnTo>
                  <a:pt x="4497001" y="1469337"/>
                </a:lnTo>
                <a:lnTo>
                  <a:pt x="4486104" y="1543038"/>
                </a:lnTo>
                <a:lnTo>
                  <a:pt x="4481223" y="1553997"/>
                </a:lnTo>
                <a:cubicBezTo>
                  <a:pt x="4475132" y="1579288"/>
                  <a:pt x="4478280" y="1610368"/>
                  <a:pt x="4466795" y="1626071"/>
                </a:cubicBezTo>
                <a:lnTo>
                  <a:pt x="4463080" y="1664103"/>
                </a:lnTo>
                <a:lnTo>
                  <a:pt x="4466740" y="1668558"/>
                </a:lnTo>
                <a:lnTo>
                  <a:pt x="4465090" y="1679756"/>
                </a:lnTo>
                <a:cubicBezTo>
                  <a:pt x="4465227" y="1680776"/>
                  <a:pt x="4465365" y="1681795"/>
                  <a:pt x="4465502" y="1682815"/>
                </a:cubicBezTo>
                <a:cubicBezTo>
                  <a:pt x="4466309" y="1688654"/>
                  <a:pt x="4466966" y="1694439"/>
                  <a:pt x="4467013" y="1700268"/>
                </a:cubicBezTo>
                <a:cubicBezTo>
                  <a:pt x="4452441" y="1697000"/>
                  <a:pt x="4458150" y="1726126"/>
                  <a:pt x="4455543" y="1735163"/>
                </a:cubicBezTo>
                <a:lnTo>
                  <a:pt x="4453483" y="1735289"/>
                </a:lnTo>
                <a:lnTo>
                  <a:pt x="4444985" y="1887374"/>
                </a:lnTo>
                <a:lnTo>
                  <a:pt x="4453676" y="1911536"/>
                </a:lnTo>
                <a:cubicBezTo>
                  <a:pt x="4454435" y="1928276"/>
                  <a:pt x="4455195" y="1945015"/>
                  <a:pt x="4455954" y="1961755"/>
                </a:cubicBezTo>
                <a:cubicBezTo>
                  <a:pt x="4455660" y="1972965"/>
                  <a:pt x="4455367" y="1984174"/>
                  <a:pt x="4455073" y="1995384"/>
                </a:cubicBezTo>
                <a:lnTo>
                  <a:pt x="4454611" y="2000244"/>
                </a:lnTo>
                <a:lnTo>
                  <a:pt x="4445491" y="2040142"/>
                </a:lnTo>
                <a:cubicBezTo>
                  <a:pt x="4446698" y="2041150"/>
                  <a:pt x="4447799" y="2042479"/>
                  <a:pt x="4448756" y="2044087"/>
                </a:cubicBezTo>
                <a:lnTo>
                  <a:pt x="4451597" y="2056904"/>
                </a:lnTo>
                <a:lnTo>
                  <a:pt x="4446856" y="2067489"/>
                </a:lnTo>
                <a:lnTo>
                  <a:pt x="4436672" y="2117719"/>
                </a:lnTo>
                <a:lnTo>
                  <a:pt x="4429341" y="2167300"/>
                </a:lnTo>
                <a:cubicBezTo>
                  <a:pt x="4410647" y="2519411"/>
                  <a:pt x="4376873" y="2876607"/>
                  <a:pt x="4373258" y="3223633"/>
                </a:cubicBezTo>
                <a:cubicBezTo>
                  <a:pt x="4370306" y="3302336"/>
                  <a:pt x="4363423" y="3398578"/>
                  <a:pt x="4360472" y="3477281"/>
                </a:cubicBezTo>
                <a:cubicBezTo>
                  <a:pt x="4367079" y="3471365"/>
                  <a:pt x="4356688" y="3621544"/>
                  <a:pt x="4349387" y="3639984"/>
                </a:cubicBezTo>
                <a:lnTo>
                  <a:pt x="4258626" y="5278921"/>
                </a:lnTo>
                <a:lnTo>
                  <a:pt x="4263924" y="5315626"/>
                </a:lnTo>
                <a:cubicBezTo>
                  <a:pt x="4269712" y="5323538"/>
                  <a:pt x="4266397" y="5327627"/>
                  <a:pt x="4267458" y="5350090"/>
                </a:cubicBezTo>
                <a:cubicBezTo>
                  <a:pt x="4268519" y="5372551"/>
                  <a:pt x="4251794" y="5406222"/>
                  <a:pt x="4270290" y="5450399"/>
                </a:cubicBezTo>
                <a:cubicBezTo>
                  <a:pt x="4269872" y="5457964"/>
                  <a:pt x="4260193" y="5476308"/>
                  <a:pt x="4251733" y="5484804"/>
                </a:cubicBezTo>
                <a:lnTo>
                  <a:pt x="4247081" y="5487504"/>
                </a:lnTo>
                <a:cubicBezTo>
                  <a:pt x="4245929" y="5508319"/>
                  <a:pt x="4247889" y="5526348"/>
                  <a:pt x="4243624" y="5549951"/>
                </a:cubicBezTo>
                <a:cubicBezTo>
                  <a:pt x="3535777" y="5517558"/>
                  <a:pt x="706564" y="5344821"/>
                  <a:pt x="0" y="5293146"/>
                </a:cubicBezTo>
                <a:lnTo>
                  <a:pt x="4241" y="5239903"/>
                </a:lnTo>
                <a:lnTo>
                  <a:pt x="8461" y="5233298"/>
                </a:lnTo>
                <a:cubicBezTo>
                  <a:pt x="8991" y="5232196"/>
                  <a:pt x="8639" y="5231467"/>
                  <a:pt x="8730" y="5230552"/>
                </a:cubicBezTo>
                <a:lnTo>
                  <a:pt x="9000" y="5227804"/>
                </a:lnTo>
                <a:cubicBezTo>
                  <a:pt x="9178" y="5225973"/>
                  <a:pt x="9545" y="5223940"/>
                  <a:pt x="9537" y="5222308"/>
                </a:cubicBezTo>
                <a:cubicBezTo>
                  <a:pt x="9481" y="5211840"/>
                  <a:pt x="8399" y="5224803"/>
                  <a:pt x="9222" y="5216405"/>
                </a:cubicBezTo>
                <a:cubicBezTo>
                  <a:pt x="9028" y="5215352"/>
                  <a:pt x="8703" y="5214469"/>
                  <a:pt x="8638" y="5213249"/>
                </a:cubicBezTo>
                <a:cubicBezTo>
                  <a:pt x="8596" y="5212477"/>
                  <a:pt x="8947" y="5211272"/>
                  <a:pt x="8907" y="5210500"/>
                </a:cubicBezTo>
                <a:cubicBezTo>
                  <a:pt x="8526" y="5203355"/>
                  <a:pt x="7974" y="5210896"/>
                  <a:pt x="8591" y="5204597"/>
                </a:cubicBezTo>
                <a:lnTo>
                  <a:pt x="8008" y="5201441"/>
                </a:lnTo>
                <a:cubicBezTo>
                  <a:pt x="6593" y="5193798"/>
                  <a:pt x="6556" y="5198023"/>
                  <a:pt x="7378" y="5189632"/>
                </a:cubicBezTo>
                <a:cubicBezTo>
                  <a:pt x="7183" y="5188581"/>
                  <a:pt x="6860" y="5187696"/>
                  <a:pt x="6794" y="5186477"/>
                </a:cubicBezTo>
                <a:cubicBezTo>
                  <a:pt x="6752" y="5185706"/>
                  <a:pt x="7185" y="5184394"/>
                  <a:pt x="7062" y="5183728"/>
                </a:cubicBezTo>
                <a:cubicBezTo>
                  <a:pt x="6788" y="5182241"/>
                  <a:pt x="4614" y="5182665"/>
                  <a:pt x="5627" y="5180163"/>
                </a:cubicBezTo>
                <a:lnTo>
                  <a:pt x="11039" y="5116566"/>
                </a:lnTo>
                <a:lnTo>
                  <a:pt x="78653" y="3839310"/>
                </a:lnTo>
                <a:lnTo>
                  <a:pt x="3033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 descr="Uma imagem com texto, pessoa, homem, interior&#10;&#10;Descrição gerada automaticamente">
            <a:extLst>
              <a:ext uri="{FF2B5EF4-FFF2-40B4-BE49-F238E27FC236}">
                <a16:creationId xmlns:a16="http://schemas.microsoft.com/office/drawing/2014/main" id="{66BF5F67-A44B-4FA4-A73A-EB39B44B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20419">
            <a:off x="1104416" y="1937229"/>
            <a:ext cx="4254392" cy="2573907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CDBD1A-B519-4706-A66D-FEA237F9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29" y="2953593"/>
            <a:ext cx="5032572" cy="3218607"/>
          </a:xfrm>
        </p:spPr>
        <p:txBody>
          <a:bodyPr>
            <a:normAutofit/>
          </a:bodyPr>
          <a:lstStyle/>
          <a:p>
            <a:r>
              <a:rPr lang="pt-PT" dirty="0"/>
              <a:t>In 1865 </a:t>
            </a:r>
            <a:r>
              <a:rPr lang="en-GB" dirty="0"/>
              <a:t>he</a:t>
            </a:r>
            <a:r>
              <a:rPr lang="pt-PT" dirty="0"/>
              <a:t> </a:t>
            </a:r>
            <a:r>
              <a:rPr lang="en-GB" dirty="0"/>
              <a:t>published his first book called “O Crime do Padre Amaro”</a:t>
            </a:r>
            <a:r>
              <a:rPr lang="pt-PT" dirty="0"/>
              <a:t> (“</a:t>
            </a:r>
            <a:r>
              <a:rPr lang="en-US" dirty="0"/>
              <a:t>The Sign of Father Amaro”)</a:t>
            </a:r>
            <a:r>
              <a:rPr lang="pt-PT" dirty="0"/>
              <a:t> </a:t>
            </a:r>
            <a:r>
              <a:rPr lang="en-GB" dirty="0"/>
              <a:t>which was a politic and social criticism.</a:t>
            </a:r>
          </a:p>
          <a:p>
            <a:r>
              <a:rPr lang="en-GB" dirty="0"/>
              <a:t>He kept</a:t>
            </a:r>
            <a:r>
              <a:rPr lang="pt-PT" dirty="0"/>
              <a:t> </a:t>
            </a:r>
            <a:r>
              <a:rPr lang="en-GB" dirty="0"/>
              <a:t>writing books since then.</a:t>
            </a:r>
          </a:p>
          <a:p>
            <a:r>
              <a:rPr lang="pt-PT" dirty="0"/>
              <a:t>In 1888,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released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most</a:t>
            </a:r>
            <a:r>
              <a:rPr lang="pt-PT" dirty="0"/>
              <a:t> </a:t>
            </a:r>
            <a:r>
              <a:rPr lang="pt-PT" dirty="0" err="1"/>
              <a:t>famous</a:t>
            </a:r>
            <a:r>
              <a:rPr lang="pt-PT" dirty="0"/>
              <a:t> </a:t>
            </a:r>
            <a:r>
              <a:rPr lang="pt-PT" dirty="0" err="1"/>
              <a:t>book</a:t>
            </a:r>
            <a:r>
              <a:rPr lang="pt-PT" dirty="0"/>
              <a:t> “Os Maias” (“</a:t>
            </a:r>
            <a:r>
              <a:rPr lang="pt-PT" dirty="0" err="1"/>
              <a:t>The</a:t>
            </a:r>
            <a:r>
              <a:rPr lang="pt-PT" dirty="0"/>
              <a:t> Maias”), </a:t>
            </a:r>
            <a:r>
              <a:rPr lang="pt-PT" dirty="0" err="1"/>
              <a:t>starting</a:t>
            </a:r>
            <a:r>
              <a:rPr lang="pt-PT" dirty="0"/>
              <a:t> a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phase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literary</a:t>
            </a:r>
            <a:r>
              <a:rPr lang="pt-PT" dirty="0"/>
              <a:t> </a:t>
            </a:r>
            <a:r>
              <a:rPr lang="pt-PT" dirty="0" err="1"/>
              <a:t>carrer</a:t>
            </a:r>
            <a:r>
              <a:rPr lang="pt-PT" dirty="0"/>
              <a:t>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BEFBD8-C05C-43C7-8D7B-58D37F70F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622FDA5-36F9-4DD4-87A3-58FC513B8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34870DF-B7C4-4149-9E0F-2B602F26B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CD7D4A-FA69-4C48-A532-9ED58E181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57FB85D-1649-470D-A7BA-3475C851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3CCCF79-BC42-40CC-A81F-1C5962B6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6" y="5316608"/>
            <a:ext cx="444795" cy="165514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F9F56E-5A69-4F79-A578-5963B46C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BE52E7-503C-496E-99E1-D1E9A1D0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5509684" cy="1578930"/>
          </a:xfrm>
        </p:spPr>
        <p:txBody>
          <a:bodyPr>
            <a:normAutofit/>
          </a:bodyPr>
          <a:lstStyle/>
          <a:p>
            <a:r>
              <a:rPr lang="pt-PT" dirty="0"/>
              <a:t>Some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famous</a:t>
            </a:r>
            <a:r>
              <a:rPr lang="pt-PT" dirty="0"/>
              <a:t> </a:t>
            </a:r>
            <a:r>
              <a:rPr lang="pt-PT" dirty="0" err="1"/>
              <a:t>books</a:t>
            </a:r>
            <a:r>
              <a:rPr lang="pt-PT" dirty="0"/>
              <a:t>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EBB05D-FB9F-442D-BB0F-04BDB0C01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2137671"/>
            <a:ext cx="5509684" cy="45267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PT" sz="1400" dirty="0"/>
              <a:t>“O Mistério da Estrada de Sintra” ("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Mystery</a:t>
            </a:r>
            <a:r>
              <a:rPr lang="pt-PT" sz="1400" dirty="0"/>
              <a:t> </a:t>
            </a:r>
            <a:r>
              <a:rPr lang="pt-PT" sz="1400" dirty="0" err="1"/>
              <a:t>of</a:t>
            </a:r>
            <a:r>
              <a:rPr lang="pt-PT" sz="1400" dirty="0"/>
              <a:t> </a:t>
            </a:r>
            <a:r>
              <a:rPr lang="pt-PT" sz="1400" dirty="0" err="1"/>
              <a:t>the</a:t>
            </a:r>
            <a:r>
              <a:rPr lang="pt-PT" sz="1400" dirty="0"/>
              <a:t> Sintra </a:t>
            </a:r>
            <a:r>
              <a:rPr lang="pt-PT" sz="1400" dirty="0" err="1"/>
              <a:t>Road</a:t>
            </a:r>
            <a:r>
              <a:rPr lang="pt-PT" sz="1400" dirty="0"/>
              <a:t>"), in </a:t>
            </a:r>
            <a:r>
              <a:rPr lang="pt-PT" sz="1400" dirty="0" err="1"/>
              <a:t>collaboration</a:t>
            </a:r>
            <a:r>
              <a:rPr lang="pt-PT" sz="1400" dirty="0"/>
              <a:t> </a:t>
            </a:r>
            <a:r>
              <a:rPr lang="pt-PT" sz="1400" dirty="0" err="1"/>
              <a:t>with</a:t>
            </a:r>
            <a:r>
              <a:rPr lang="pt-PT" sz="1400" dirty="0"/>
              <a:t> Ramalho Ortigão</a:t>
            </a:r>
          </a:p>
          <a:p>
            <a:pPr>
              <a:lnSpc>
                <a:spcPct val="110000"/>
              </a:lnSpc>
            </a:pPr>
            <a:r>
              <a:rPr lang="pt-PT" sz="1400" dirty="0"/>
              <a:t>“O Crime do Padre Amaro” ("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Sign</a:t>
            </a:r>
            <a:r>
              <a:rPr lang="pt-PT" sz="1400" dirty="0"/>
              <a:t> </a:t>
            </a:r>
            <a:r>
              <a:rPr lang="pt-PT" sz="1400" dirty="0" err="1"/>
              <a:t>of</a:t>
            </a:r>
            <a:r>
              <a:rPr lang="pt-PT" sz="1400" dirty="0"/>
              <a:t> </a:t>
            </a:r>
            <a:r>
              <a:rPr lang="pt-PT" sz="1400" dirty="0" err="1"/>
              <a:t>Father</a:t>
            </a:r>
            <a:r>
              <a:rPr lang="pt-PT" sz="1400" dirty="0"/>
              <a:t> Amaro”)</a:t>
            </a:r>
          </a:p>
          <a:p>
            <a:pPr>
              <a:lnSpc>
                <a:spcPct val="110000"/>
              </a:lnSpc>
            </a:pPr>
            <a:r>
              <a:rPr lang="pt-PT" sz="1400" dirty="0"/>
              <a:t>“O Primo Basílio” ("</a:t>
            </a:r>
            <a:r>
              <a:rPr lang="pt-PT" sz="1400" dirty="0" err="1"/>
              <a:t>Cousin</a:t>
            </a:r>
            <a:r>
              <a:rPr lang="pt-PT" sz="1400" dirty="0"/>
              <a:t> </a:t>
            </a:r>
            <a:r>
              <a:rPr lang="pt-PT" sz="1400" dirty="0" err="1"/>
              <a:t>Bazilio</a:t>
            </a:r>
            <a:r>
              <a:rPr lang="pt-PT" sz="1400" dirty="0"/>
              <a:t>")</a:t>
            </a:r>
          </a:p>
          <a:p>
            <a:pPr>
              <a:lnSpc>
                <a:spcPct val="110000"/>
              </a:lnSpc>
            </a:pPr>
            <a:r>
              <a:rPr lang="pt-PT" sz="1400" dirty="0"/>
              <a:t>“O Mandarim” (“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Mandarin</a:t>
            </a:r>
            <a:r>
              <a:rPr lang="pt-PT" sz="1400" dirty="0"/>
              <a:t>”)</a:t>
            </a:r>
          </a:p>
          <a:p>
            <a:pPr>
              <a:lnSpc>
                <a:spcPct val="110000"/>
              </a:lnSpc>
            </a:pPr>
            <a:r>
              <a:rPr lang="pt-PT" sz="1400" dirty="0"/>
              <a:t>“A Relíquia” ("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Relic</a:t>
            </a:r>
            <a:r>
              <a:rPr lang="pt-PT" sz="1400" dirty="0"/>
              <a:t>")</a:t>
            </a:r>
          </a:p>
          <a:p>
            <a:pPr>
              <a:lnSpc>
                <a:spcPct val="110000"/>
              </a:lnSpc>
            </a:pPr>
            <a:r>
              <a:rPr lang="pt-PT" sz="1400" dirty="0"/>
              <a:t>“Os Maias” ("</a:t>
            </a:r>
            <a:r>
              <a:rPr lang="pt-PT" sz="1400" dirty="0" err="1"/>
              <a:t>The</a:t>
            </a:r>
            <a:r>
              <a:rPr lang="pt-PT" sz="1400" dirty="0"/>
              <a:t> Maias")</a:t>
            </a:r>
          </a:p>
          <a:p>
            <a:pPr>
              <a:lnSpc>
                <a:spcPct val="110000"/>
              </a:lnSpc>
            </a:pPr>
            <a:r>
              <a:rPr lang="pt-PT" sz="1400" dirty="0"/>
              <a:t>“Uma Campanha Alegre” ("A </a:t>
            </a:r>
            <a:r>
              <a:rPr lang="pt-PT" sz="1400" dirty="0" err="1"/>
              <a:t>Cheerful</a:t>
            </a:r>
            <a:r>
              <a:rPr lang="pt-PT" sz="1400" dirty="0"/>
              <a:t> </a:t>
            </a:r>
            <a:r>
              <a:rPr lang="pt-PT" sz="1400" dirty="0" err="1"/>
              <a:t>Campaign</a:t>
            </a:r>
            <a:r>
              <a:rPr lang="pt-PT" sz="1400" dirty="0"/>
              <a:t>")</a:t>
            </a:r>
          </a:p>
          <a:p>
            <a:pPr>
              <a:lnSpc>
                <a:spcPct val="110000"/>
              </a:lnSpc>
            </a:pPr>
            <a:r>
              <a:rPr lang="pt-PT" sz="1400" dirty="0"/>
              <a:t>“A Ilustre Casa de Ramires” ("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Illustrious</a:t>
            </a:r>
            <a:r>
              <a:rPr lang="pt-PT" sz="1400" dirty="0"/>
              <a:t> </a:t>
            </a:r>
            <a:r>
              <a:rPr lang="pt-PT" sz="1400" dirty="0" err="1"/>
              <a:t>House</a:t>
            </a:r>
            <a:r>
              <a:rPr lang="pt-PT" sz="1400" dirty="0"/>
              <a:t> </a:t>
            </a:r>
            <a:r>
              <a:rPr lang="pt-PT" sz="1400" dirty="0" err="1"/>
              <a:t>of</a:t>
            </a:r>
            <a:r>
              <a:rPr lang="pt-PT" sz="1400" dirty="0"/>
              <a:t> Ramires“)</a:t>
            </a:r>
          </a:p>
          <a:p>
            <a:pPr>
              <a:lnSpc>
                <a:spcPct val="110000"/>
              </a:lnSpc>
            </a:pPr>
            <a:r>
              <a:rPr lang="pt-PT" sz="1400" dirty="0"/>
              <a:t>“A Cidade e as Serras” (“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City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Mountains</a:t>
            </a:r>
            <a:r>
              <a:rPr lang="pt-PT" sz="1400" dirty="0"/>
              <a:t>”)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99323BC-1B70-447E-A2E4-BD785167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245">
            <a:off x="7357309" y="579304"/>
            <a:ext cx="4207231" cy="5687459"/>
          </a:xfrm>
          <a:custGeom>
            <a:avLst/>
            <a:gdLst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0 w 4212976"/>
              <a:gd name="connsiteY3" fmla="*/ 5687201 h 5687201"/>
              <a:gd name="connsiteX4" fmla="*/ 0 w 4212976"/>
              <a:gd name="connsiteY4" fmla="*/ 0 h 5687201"/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22981 w 4212976"/>
              <a:gd name="connsiteY3" fmla="*/ 5686169 h 5687201"/>
              <a:gd name="connsiteX4" fmla="*/ 0 w 4212976"/>
              <a:gd name="connsiteY4" fmla="*/ 0 h 5687201"/>
              <a:gd name="connsiteX0" fmla="*/ 0 w 4207231"/>
              <a:gd name="connsiteY0" fmla="*/ 0 h 5687459"/>
              <a:gd name="connsiteX1" fmla="*/ 4207231 w 4207231"/>
              <a:gd name="connsiteY1" fmla="*/ 258 h 5687459"/>
              <a:gd name="connsiteX2" fmla="*/ 4207231 w 4207231"/>
              <a:gd name="connsiteY2" fmla="*/ 5687459 h 5687459"/>
              <a:gd name="connsiteX3" fmla="*/ 17236 w 4207231"/>
              <a:gd name="connsiteY3" fmla="*/ 5686427 h 5687459"/>
              <a:gd name="connsiteX4" fmla="*/ 0 w 4207231"/>
              <a:gd name="connsiteY4" fmla="*/ 0 h 56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231" h="5687459">
                <a:moveTo>
                  <a:pt x="0" y="0"/>
                </a:moveTo>
                <a:lnTo>
                  <a:pt x="4207231" y="258"/>
                </a:lnTo>
                <a:lnTo>
                  <a:pt x="4207231" y="5687459"/>
                </a:lnTo>
                <a:lnTo>
                  <a:pt x="17236" y="5686427"/>
                </a:lnTo>
                <a:cubicBezTo>
                  <a:pt x="9576" y="3791037"/>
                  <a:pt x="7660" y="189539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FF5263-8C19-4573-8C94-FC74D1ED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1469">
            <a:off x="7347250" y="569415"/>
            <a:ext cx="4259614" cy="5705181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  <a:gd name="connsiteX0" fmla="*/ 303549 w 4553570"/>
              <a:gd name="connsiteY0" fmla="*/ 0 h 5549951"/>
              <a:gd name="connsiteX1" fmla="*/ 3305735 w 4553570"/>
              <a:gd name="connsiteY1" fmla="*/ 171842 h 5549951"/>
              <a:gd name="connsiteX2" fmla="*/ 4134546 w 4553570"/>
              <a:gd name="connsiteY2" fmla="*/ 226950 h 5549951"/>
              <a:gd name="connsiteX3" fmla="*/ 4507740 w 4553570"/>
              <a:gd name="connsiteY3" fmla="*/ 247374 h 5549951"/>
              <a:gd name="connsiteX4" fmla="*/ 4535619 w 4553570"/>
              <a:gd name="connsiteY4" fmla="*/ 269179 h 5549951"/>
              <a:gd name="connsiteX5" fmla="*/ 4533845 w 4553570"/>
              <a:gd name="connsiteY5" fmla="*/ 300930 h 5549951"/>
              <a:gd name="connsiteX6" fmla="*/ 4536767 w 4553570"/>
              <a:gd name="connsiteY6" fmla="*/ 302647 h 5549951"/>
              <a:gd name="connsiteX7" fmla="*/ 4553193 w 4553570"/>
              <a:gd name="connsiteY7" fmla="*/ 334222 h 5549951"/>
              <a:gd name="connsiteX8" fmla="*/ 4530932 w 4553570"/>
              <a:gd name="connsiteY8" fmla="*/ 391868 h 5549951"/>
              <a:gd name="connsiteX9" fmla="*/ 4527444 w 4553570"/>
              <a:gd name="connsiteY9" fmla="*/ 415489 h 5549951"/>
              <a:gd name="connsiteX10" fmla="*/ 4522339 w 4553570"/>
              <a:gd name="connsiteY10" fmla="*/ 506828 h 5549951"/>
              <a:gd name="connsiteX11" fmla="*/ 4521689 w 4553570"/>
              <a:gd name="connsiteY11" fmla="*/ 553245 h 5549951"/>
              <a:gd name="connsiteX12" fmla="*/ 4518590 w 4553570"/>
              <a:gd name="connsiteY12" fmla="*/ 581709 h 5549951"/>
              <a:gd name="connsiteX13" fmla="*/ 4517921 w 4553570"/>
              <a:gd name="connsiteY13" fmla="*/ 585890 h 5549951"/>
              <a:gd name="connsiteX14" fmla="*/ 4504984 w 4553570"/>
              <a:gd name="connsiteY14" fmla="*/ 817404 h 5549951"/>
              <a:gd name="connsiteX15" fmla="*/ 4506697 w 4553570"/>
              <a:gd name="connsiteY15" fmla="*/ 822238 h 5549951"/>
              <a:gd name="connsiteX16" fmla="*/ 4504546 w 4553570"/>
              <a:gd name="connsiteY16" fmla="*/ 846069 h 5549951"/>
              <a:gd name="connsiteX17" fmla="*/ 4502946 w 4553570"/>
              <a:gd name="connsiteY17" fmla="*/ 853854 h 5549951"/>
              <a:gd name="connsiteX18" fmla="*/ 4496708 w 4553570"/>
              <a:gd name="connsiteY18" fmla="*/ 965485 h 5549951"/>
              <a:gd name="connsiteX19" fmla="*/ 4498785 w 4553570"/>
              <a:gd name="connsiteY19" fmla="*/ 966385 h 5549951"/>
              <a:gd name="connsiteX20" fmla="*/ 4502904 w 4553570"/>
              <a:gd name="connsiteY20" fmla="*/ 1002567 h 5549951"/>
              <a:gd name="connsiteX21" fmla="*/ 4498106 w 4553570"/>
              <a:gd name="connsiteY21" fmla="*/ 1101094 h 5549951"/>
              <a:gd name="connsiteX22" fmla="*/ 4498001 w 4553570"/>
              <a:gd name="connsiteY22" fmla="*/ 1159389 h 5549951"/>
              <a:gd name="connsiteX23" fmla="*/ 4502304 w 4553570"/>
              <a:gd name="connsiteY23" fmla="*/ 1180505 h 5549951"/>
              <a:gd name="connsiteX24" fmla="*/ 4505394 w 4553570"/>
              <a:gd name="connsiteY24" fmla="*/ 1210687 h 5549951"/>
              <a:gd name="connsiteX25" fmla="*/ 4514211 w 4553570"/>
              <a:gd name="connsiteY25" fmla="*/ 1263157 h 5549951"/>
              <a:gd name="connsiteX26" fmla="*/ 4516488 w 4553570"/>
              <a:gd name="connsiteY26" fmla="*/ 1313374 h 5549951"/>
              <a:gd name="connsiteX27" fmla="*/ 4515608 w 4553570"/>
              <a:gd name="connsiteY27" fmla="*/ 1347004 h 5549951"/>
              <a:gd name="connsiteX28" fmla="*/ 4515145 w 4553570"/>
              <a:gd name="connsiteY28" fmla="*/ 1351864 h 5549951"/>
              <a:gd name="connsiteX29" fmla="*/ 4506026 w 4553570"/>
              <a:gd name="connsiteY29" fmla="*/ 1391762 h 5549951"/>
              <a:gd name="connsiteX30" fmla="*/ 4509290 w 4553570"/>
              <a:gd name="connsiteY30" fmla="*/ 1395707 h 5549951"/>
              <a:gd name="connsiteX31" fmla="*/ 4512132 w 4553570"/>
              <a:gd name="connsiteY31" fmla="*/ 1408524 h 5549951"/>
              <a:gd name="connsiteX32" fmla="*/ 4507391 w 4553570"/>
              <a:gd name="connsiteY32" fmla="*/ 1419109 h 5549951"/>
              <a:gd name="connsiteX33" fmla="*/ 4497207 w 4553570"/>
              <a:gd name="connsiteY33" fmla="*/ 1469337 h 5549951"/>
              <a:gd name="connsiteX34" fmla="*/ 4486310 w 4553570"/>
              <a:gd name="connsiteY34" fmla="*/ 1543038 h 5549951"/>
              <a:gd name="connsiteX35" fmla="*/ 4481429 w 4553570"/>
              <a:gd name="connsiteY35" fmla="*/ 1553997 h 5549951"/>
              <a:gd name="connsiteX36" fmla="*/ 4467001 w 4553570"/>
              <a:gd name="connsiteY36" fmla="*/ 1626071 h 5549951"/>
              <a:gd name="connsiteX37" fmla="*/ 4463286 w 4553570"/>
              <a:gd name="connsiteY37" fmla="*/ 1664103 h 5549951"/>
              <a:gd name="connsiteX38" fmla="*/ 4466946 w 4553570"/>
              <a:gd name="connsiteY38" fmla="*/ 1668558 h 5549951"/>
              <a:gd name="connsiteX39" fmla="*/ 4465296 w 4553570"/>
              <a:gd name="connsiteY39" fmla="*/ 1679756 h 5549951"/>
              <a:gd name="connsiteX40" fmla="*/ 4465708 w 4553570"/>
              <a:gd name="connsiteY40" fmla="*/ 1682815 h 5549951"/>
              <a:gd name="connsiteX41" fmla="*/ 4467219 w 4553570"/>
              <a:gd name="connsiteY41" fmla="*/ 1700268 h 5549951"/>
              <a:gd name="connsiteX42" fmla="*/ 4455749 w 4553570"/>
              <a:gd name="connsiteY42" fmla="*/ 1735163 h 5549951"/>
              <a:gd name="connsiteX43" fmla="*/ 4453689 w 4553570"/>
              <a:gd name="connsiteY43" fmla="*/ 1735289 h 5549951"/>
              <a:gd name="connsiteX44" fmla="*/ 4445191 w 4553570"/>
              <a:gd name="connsiteY44" fmla="*/ 1887374 h 5549951"/>
              <a:gd name="connsiteX45" fmla="*/ 4453882 w 4553570"/>
              <a:gd name="connsiteY45" fmla="*/ 1911536 h 5549951"/>
              <a:gd name="connsiteX46" fmla="*/ 4456160 w 4553570"/>
              <a:gd name="connsiteY46" fmla="*/ 1961755 h 5549951"/>
              <a:gd name="connsiteX47" fmla="*/ 4455279 w 4553570"/>
              <a:gd name="connsiteY47" fmla="*/ 1995384 h 5549951"/>
              <a:gd name="connsiteX48" fmla="*/ 4454817 w 4553570"/>
              <a:gd name="connsiteY48" fmla="*/ 2000244 h 5549951"/>
              <a:gd name="connsiteX49" fmla="*/ 4445697 w 4553570"/>
              <a:gd name="connsiteY49" fmla="*/ 2040142 h 5549951"/>
              <a:gd name="connsiteX50" fmla="*/ 4448962 w 4553570"/>
              <a:gd name="connsiteY50" fmla="*/ 2044087 h 5549951"/>
              <a:gd name="connsiteX51" fmla="*/ 4451803 w 4553570"/>
              <a:gd name="connsiteY51" fmla="*/ 2056904 h 5549951"/>
              <a:gd name="connsiteX52" fmla="*/ 4447062 w 4553570"/>
              <a:gd name="connsiteY52" fmla="*/ 2067489 h 5549951"/>
              <a:gd name="connsiteX53" fmla="*/ 4436878 w 4553570"/>
              <a:gd name="connsiteY53" fmla="*/ 2117719 h 5549951"/>
              <a:gd name="connsiteX54" fmla="*/ 4429547 w 4553570"/>
              <a:gd name="connsiteY54" fmla="*/ 2167300 h 5549951"/>
              <a:gd name="connsiteX55" fmla="*/ 4373464 w 4553570"/>
              <a:gd name="connsiteY55" fmla="*/ 3223633 h 5549951"/>
              <a:gd name="connsiteX56" fmla="*/ 4360678 w 4553570"/>
              <a:gd name="connsiteY56" fmla="*/ 3477281 h 5549951"/>
              <a:gd name="connsiteX57" fmla="*/ 4349593 w 4553570"/>
              <a:gd name="connsiteY57" fmla="*/ 3639984 h 5549951"/>
              <a:gd name="connsiteX58" fmla="*/ 4258832 w 4553570"/>
              <a:gd name="connsiteY58" fmla="*/ 5278921 h 5549951"/>
              <a:gd name="connsiteX59" fmla="*/ 4264130 w 4553570"/>
              <a:gd name="connsiteY59" fmla="*/ 5315626 h 5549951"/>
              <a:gd name="connsiteX60" fmla="*/ 4267664 w 4553570"/>
              <a:gd name="connsiteY60" fmla="*/ 5350090 h 5549951"/>
              <a:gd name="connsiteX61" fmla="*/ 4270496 w 4553570"/>
              <a:gd name="connsiteY61" fmla="*/ 5450399 h 5549951"/>
              <a:gd name="connsiteX62" fmla="*/ 4251939 w 4553570"/>
              <a:gd name="connsiteY62" fmla="*/ 5484804 h 5549951"/>
              <a:gd name="connsiteX63" fmla="*/ 4247287 w 4553570"/>
              <a:gd name="connsiteY63" fmla="*/ 5487504 h 5549951"/>
              <a:gd name="connsiteX64" fmla="*/ 4243830 w 4553570"/>
              <a:gd name="connsiteY64" fmla="*/ 5549951 h 5549951"/>
              <a:gd name="connsiteX65" fmla="*/ 0 w 4553570"/>
              <a:gd name="connsiteY65" fmla="*/ 5309929 h 5549951"/>
              <a:gd name="connsiteX66" fmla="*/ 4447 w 4553570"/>
              <a:gd name="connsiteY66" fmla="*/ 5239903 h 5549951"/>
              <a:gd name="connsiteX67" fmla="*/ 8667 w 4553570"/>
              <a:gd name="connsiteY67" fmla="*/ 5233298 h 5549951"/>
              <a:gd name="connsiteX68" fmla="*/ 8936 w 4553570"/>
              <a:gd name="connsiteY68" fmla="*/ 5230552 h 5549951"/>
              <a:gd name="connsiteX69" fmla="*/ 9206 w 4553570"/>
              <a:gd name="connsiteY69" fmla="*/ 5227804 h 5549951"/>
              <a:gd name="connsiteX70" fmla="*/ 9743 w 4553570"/>
              <a:gd name="connsiteY70" fmla="*/ 5222308 h 5549951"/>
              <a:gd name="connsiteX71" fmla="*/ 9428 w 4553570"/>
              <a:gd name="connsiteY71" fmla="*/ 5216405 h 5549951"/>
              <a:gd name="connsiteX72" fmla="*/ 8844 w 4553570"/>
              <a:gd name="connsiteY72" fmla="*/ 5213249 h 5549951"/>
              <a:gd name="connsiteX73" fmla="*/ 9113 w 4553570"/>
              <a:gd name="connsiteY73" fmla="*/ 5210500 h 5549951"/>
              <a:gd name="connsiteX74" fmla="*/ 8797 w 4553570"/>
              <a:gd name="connsiteY74" fmla="*/ 5204597 h 5549951"/>
              <a:gd name="connsiteX75" fmla="*/ 8214 w 4553570"/>
              <a:gd name="connsiteY75" fmla="*/ 5201441 h 5549951"/>
              <a:gd name="connsiteX76" fmla="*/ 7584 w 4553570"/>
              <a:gd name="connsiteY76" fmla="*/ 5189632 h 5549951"/>
              <a:gd name="connsiteX77" fmla="*/ 7000 w 4553570"/>
              <a:gd name="connsiteY77" fmla="*/ 5186477 h 5549951"/>
              <a:gd name="connsiteX78" fmla="*/ 7268 w 4553570"/>
              <a:gd name="connsiteY78" fmla="*/ 5183728 h 5549951"/>
              <a:gd name="connsiteX79" fmla="*/ 5833 w 4553570"/>
              <a:gd name="connsiteY79" fmla="*/ 5180163 h 5549951"/>
              <a:gd name="connsiteX80" fmla="*/ 11245 w 4553570"/>
              <a:gd name="connsiteY80" fmla="*/ 5116566 h 5549951"/>
              <a:gd name="connsiteX81" fmla="*/ 78859 w 4553570"/>
              <a:gd name="connsiteY81" fmla="*/ 3839310 h 5549951"/>
              <a:gd name="connsiteX82" fmla="*/ 303549 w 4553570"/>
              <a:gd name="connsiteY82" fmla="*/ 0 h 5549951"/>
              <a:gd name="connsiteX0" fmla="*/ 303617 w 4553638"/>
              <a:gd name="connsiteY0" fmla="*/ 0 h 5549951"/>
              <a:gd name="connsiteX1" fmla="*/ 3305803 w 4553638"/>
              <a:gd name="connsiteY1" fmla="*/ 171842 h 5549951"/>
              <a:gd name="connsiteX2" fmla="*/ 4134614 w 4553638"/>
              <a:gd name="connsiteY2" fmla="*/ 226950 h 5549951"/>
              <a:gd name="connsiteX3" fmla="*/ 4507808 w 4553638"/>
              <a:gd name="connsiteY3" fmla="*/ 247374 h 5549951"/>
              <a:gd name="connsiteX4" fmla="*/ 4535687 w 4553638"/>
              <a:gd name="connsiteY4" fmla="*/ 269179 h 5549951"/>
              <a:gd name="connsiteX5" fmla="*/ 4533913 w 4553638"/>
              <a:gd name="connsiteY5" fmla="*/ 300930 h 5549951"/>
              <a:gd name="connsiteX6" fmla="*/ 4536835 w 4553638"/>
              <a:gd name="connsiteY6" fmla="*/ 302647 h 5549951"/>
              <a:gd name="connsiteX7" fmla="*/ 4553261 w 4553638"/>
              <a:gd name="connsiteY7" fmla="*/ 334222 h 5549951"/>
              <a:gd name="connsiteX8" fmla="*/ 4531000 w 4553638"/>
              <a:gd name="connsiteY8" fmla="*/ 391868 h 5549951"/>
              <a:gd name="connsiteX9" fmla="*/ 4527512 w 4553638"/>
              <a:gd name="connsiteY9" fmla="*/ 415489 h 5549951"/>
              <a:gd name="connsiteX10" fmla="*/ 4522407 w 4553638"/>
              <a:gd name="connsiteY10" fmla="*/ 506828 h 5549951"/>
              <a:gd name="connsiteX11" fmla="*/ 4521757 w 4553638"/>
              <a:gd name="connsiteY11" fmla="*/ 553245 h 5549951"/>
              <a:gd name="connsiteX12" fmla="*/ 4518658 w 4553638"/>
              <a:gd name="connsiteY12" fmla="*/ 581709 h 5549951"/>
              <a:gd name="connsiteX13" fmla="*/ 4517989 w 4553638"/>
              <a:gd name="connsiteY13" fmla="*/ 585890 h 5549951"/>
              <a:gd name="connsiteX14" fmla="*/ 4505052 w 4553638"/>
              <a:gd name="connsiteY14" fmla="*/ 817404 h 5549951"/>
              <a:gd name="connsiteX15" fmla="*/ 4506765 w 4553638"/>
              <a:gd name="connsiteY15" fmla="*/ 822238 h 5549951"/>
              <a:gd name="connsiteX16" fmla="*/ 4504614 w 4553638"/>
              <a:gd name="connsiteY16" fmla="*/ 846069 h 5549951"/>
              <a:gd name="connsiteX17" fmla="*/ 4503014 w 4553638"/>
              <a:gd name="connsiteY17" fmla="*/ 853854 h 5549951"/>
              <a:gd name="connsiteX18" fmla="*/ 4496776 w 4553638"/>
              <a:gd name="connsiteY18" fmla="*/ 965485 h 5549951"/>
              <a:gd name="connsiteX19" fmla="*/ 4498853 w 4553638"/>
              <a:gd name="connsiteY19" fmla="*/ 966385 h 5549951"/>
              <a:gd name="connsiteX20" fmla="*/ 4502972 w 4553638"/>
              <a:gd name="connsiteY20" fmla="*/ 1002567 h 5549951"/>
              <a:gd name="connsiteX21" fmla="*/ 4498174 w 4553638"/>
              <a:gd name="connsiteY21" fmla="*/ 1101094 h 5549951"/>
              <a:gd name="connsiteX22" fmla="*/ 4498069 w 4553638"/>
              <a:gd name="connsiteY22" fmla="*/ 1159389 h 5549951"/>
              <a:gd name="connsiteX23" fmla="*/ 4502372 w 4553638"/>
              <a:gd name="connsiteY23" fmla="*/ 1180505 h 5549951"/>
              <a:gd name="connsiteX24" fmla="*/ 4505462 w 4553638"/>
              <a:gd name="connsiteY24" fmla="*/ 1210687 h 5549951"/>
              <a:gd name="connsiteX25" fmla="*/ 4514279 w 4553638"/>
              <a:gd name="connsiteY25" fmla="*/ 1263157 h 5549951"/>
              <a:gd name="connsiteX26" fmla="*/ 4516556 w 4553638"/>
              <a:gd name="connsiteY26" fmla="*/ 1313374 h 5549951"/>
              <a:gd name="connsiteX27" fmla="*/ 4515676 w 4553638"/>
              <a:gd name="connsiteY27" fmla="*/ 1347004 h 5549951"/>
              <a:gd name="connsiteX28" fmla="*/ 4515213 w 4553638"/>
              <a:gd name="connsiteY28" fmla="*/ 1351864 h 5549951"/>
              <a:gd name="connsiteX29" fmla="*/ 4506094 w 4553638"/>
              <a:gd name="connsiteY29" fmla="*/ 1391762 h 5549951"/>
              <a:gd name="connsiteX30" fmla="*/ 4509358 w 4553638"/>
              <a:gd name="connsiteY30" fmla="*/ 1395707 h 5549951"/>
              <a:gd name="connsiteX31" fmla="*/ 4512200 w 4553638"/>
              <a:gd name="connsiteY31" fmla="*/ 1408524 h 5549951"/>
              <a:gd name="connsiteX32" fmla="*/ 4507459 w 4553638"/>
              <a:gd name="connsiteY32" fmla="*/ 1419109 h 5549951"/>
              <a:gd name="connsiteX33" fmla="*/ 4497275 w 4553638"/>
              <a:gd name="connsiteY33" fmla="*/ 1469337 h 5549951"/>
              <a:gd name="connsiteX34" fmla="*/ 4486378 w 4553638"/>
              <a:gd name="connsiteY34" fmla="*/ 1543038 h 5549951"/>
              <a:gd name="connsiteX35" fmla="*/ 4481497 w 4553638"/>
              <a:gd name="connsiteY35" fmla="*/ 1553997 h 5549951"/>
              <a:gd name="connsiteX36" fmla="*/ 4467069 w 4553638"/>
              <a:gd name="connsiteY36" fmla="*/ 1626071 h 5549951"/>
              <a:gd name="connsiteX37" fmla="*/ 4463354 w 4553638"/>
              <a:gd name="connsiteY37" fmla="*/ 1664103 h 5549951"/>
              <a:gd name="connsiteX38" fmla="*/ 4467014 w 4553638"/>
              <a:gd name="connsiteY38" fmla="*/ 1668558 h 5549951"/>
              <a:gd name="connsiteX39" fmla="*/ 4465364 w 4553638"/>
              <a:gd name="connsiteY39" fmla="*/ 1679756 h 5549951"/>
              <a:gd name="connsiteX40" fmla="*/ 4465776 w 4553638"/>
              <a:gd name="connsiteY40" fmla="*/ 1682815 h 5549951"/>
              <a:gd name="connsiteX41" fmla="*/ 4467287 w 4553638"/>
              <a:gd name="connsiteY41" fmla="*/ 1700268 h 5549951"/>
              <a:gd name="connsiteX42" fmla="*/ 4455817 w 4553638"/>
              <a:gd name="connsiteY42" fmla="*/ 1735163 h 5549951"/>
              <a:gd name="connsiteX43" fmla="*/ 4453757 w 4553638"/>
              <a:gd name="connsiteY43" fmla="*/ 1735289 h 5549951"/>
              <a:gd name="connsiteX44" fmla="*/ 4445259 w 4553638"/>
              <a:gd name="connsiteY44" fmla="*/ 1887374 h 5549951"/>
              <a:gd name="connsiteX45" fmla="*/ 4453950 w 4553638"/>
              <a:gd name="connsiteY45" fmla="*/ 1911536 h 5549951"/>
              <a:gd name="connsiteX46" fmla="*/ 4456228 w 4553638"/>
              <a:gd name="connsiteY46" fmla="*/ 1961755 h 5549951"/>
              <a:gd name="connsiteX47" fmla="*/ 4455347 w 4553638"/>
              <a:gd name="connsiteY47" fmla="*/ 1995384 h 5549951"/>
              <a:gd name="connsiteX48" fmla="*/ 4454885 w 4553638"/>
              <a:gd name="connsiteY48" fmla="*/ 2000244 h 5549951"/>
              <a:gd name="connsiteX49" fmla="*/ 4445765 w 4553638"/>
              <a:gd name="connsiteY49" fmla="*/ 2040142 h 5549951"/>
              <a:gd name="connsiteX50" fmla="*/ 4449030 w 4553638"/>
              <a:gd name="connsiteY50" fmla="*/ 2044087 h 5549951"/>
              <a:gd name="connsiteX51" fmla="*/ 4451871 w 4553638"/>
              <a:gd name="connsiteY51" fmla="*/ 2056904 h 5549951"/>
              <a:gd name="connsiteX52" fmla="*/ 4447130 w 4553638"/>
              <a:gd name="connsiteY52" fmla="*/ 2067489 h 5549951"/>
              <a:gd name="connsiteX53" fmla="*/ 4436946 w 4553638"/>
              <a:gd name="connsiteY53" fmla="*/ 2117719 h 5549951"/>
              <a:gd name="connsiteX54" fmla="*/ 4429615 w 4553638"/>
              <a:gd name="connsiteY54" fmla="*/ 2167300 h 5549951"/>
              <a:gd name="connsiteX55" fmla="*/ 4373532 w 4553638"/>
              <a:gd name="connsiteY55" fmla="*/ 3223633 h 5549951"/>
              <a:gd name="connsiteX56" fmla="*/ 4360746 w 4553638"/>
              <a:gd name="connsiteY56" fmla="*/ 3477281 h 5549951"/>
              <a:gd name="connsiteX57" fmla="*/ 4349661 w 4553638"/>
              <a:gd name="connsiteY57" fmla="*/ 3639984 h 5549951"/>
              <a:gd name="connsiteX58" fmla="*/ 4258900 w 4553638"/>
              <a:gd name="connsiteY58" fmla="*/ 5278921 h 5549951"/>
              <a:gd name="connsiteX59" fmla="*/ 4264198 w 4553638"/>
              <a:gd name="connsiteY59" fmla="*/ 5315626 h 5549951"/>
              <a:gd name="connsiteX60" fmla="*/ 4267732 w 4553638"/>
              <a:gd name="connsiteY60" fmla="*/ 5350090 h 5549951"/>
              <a:gd name="connsiteX61" fmla="*/ 4270564 w 4553638"/>
              <a:gd name="connsiteY61" fmla="*/ 5450399 h 5549951"/>
              <a:gd name="connsiteX62" fmla="*/ 4252007 w 4553638"/>
              <a:gd name="connsiteY62" fmla="*/ 5484804 h 5549951"/>
              <a:gd name="connsiteX63" fmla="*/ 4247355 w 4553638"/>
              <a:gd name="connsiteY63" fmla="*/ 5487504 h 5549951"/>
              <a:gd name="connsiteX64" fmla="*/ 4243898 w 4553638"/>
              <a:gd name="connsiteY64" fmla="*/ 5549951 h 5549951"/>
              <a:gd name="connsiteX65" fmla="*/ 0 w 4553638"/>
              <a:gd name="connsiteY65" fmla="*/ 5315524 h 5549951"/>
              <a:gd name="connsiteX66" fmla="*/ 4515 w 4553638"/>
              <a:gd name="connsiteY66" fmla="*/ 5239903 h 5549951"/>
              <a:gd name="connsiteX67" fmla="*/ 8735 w 4553638"/>
              <a:gd name="connsiteY67" fmla="*/ 5233298 h 5549951"/>
              <a:gd name="connsiteX68" fmla="*/ 9004 w 4553638"/>
              <a:gd name="connsiteY68" fmla="*/ 5230552 h 5549951"/>
              <a:gd name="connsiteX69" fmla="*/ 9274 w 4553638"/>
              <a:gd name="connsiteY69" fmla="*/ 5227804 h 5549951"/>
              <a:gd name="connsiteX70" fmla="*/ 9811 w 4553638"/>
              <a:gd name="connsiteY70" fmla="*/ 5222308 h 5549951"/>
              <a:gd name="connsiteX71" fmla="*/ 9496 w 4553638"/>
              <a:gd name="connsiteY71" fmla="*/ 5216405 h 5549951"/>
              <a:gd name="connsiteX72" fmla="*/ 8912 w 4553638"/>
              <a:gd name="connsiteY72" fmla="*/ 5213249 h 5549951"/>
              <a:gd name="connsiteX73" fmla="*/ 9181 w 4553638"/>
              <a:gd name="connsiteY73" fmla="*/ 5210500 h 5549951"/>
              <a:gd name="connsiteX74" fmla="*/ 8865 w 4553638"/>
              <a:gd name="connsiteY74" fmla="*/ 5204597 h 5549951"/>
              <a:gd name="connsiteX75" fmla="*/ 8282 w 4553638"/>
              <a:gd name="connsiteY75" fmla="*/ 5201441 h 5549951"/>
              <a:gd name="connsiteX76" fmla="*/ 7652 w 4553638"/>
              <a:gd name="connsiteY76" fmla="*/ 5189632 h 5549951"/>
              <a:gd name="connsiteX77" fmla="*/ 7068 w 4553638"/>
              <a:gd name="connsiteY77" fmla="*/ 5186477 h 5549951"/>
              <a:gd name="connsiteX78" fmla="*/ 7336 w 4553638"/>
              <a:gd name="connsiteY78" fmla="*/ 5183728 h 5549951"/>
              <a:gd name="connsiteX79" fmla="*/ 5901 w 4553638"/>
              <a:gd name="connsiteY79" fmla="*/ 5180163 h 5549951"/>
              <a:gd name="connsiteX80" fmla="*/ 11313 w 4553638"/>
              <a:gd name="connsiteY80" fmla="*/ 5116566 h 5549951"/>
              <a:gd name="connsiteX81" fmla="*/ 78927 w 4553638"/>
              <a:gd name="connsiteY81" fmla="*/ 3839310 h 5549951"/>
              <a:gd name="connsiteX82" fmla="*/ 303617 w 4553638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638" h="5549951">
                <a:moveTo>
                  <a:pt x="303617" y="0"/>
                </a:moveTo>
                <a:cubicBezTo>
                  <a:pt x="628364" y="31218"/>
                  <a:pt x="2667304" y="134017"/>
                  <a:pt x="3305803" y="171842"/>
                </a:cubicBezTo>
                <a:lnTo>
                  <a:pt x="4134614" y="226950"/>
                </a:lnTo>
                <a:lnTo>
                  <a:pt x="4507808" y="247374"/>
                </a:lnTo>
                <a:lnTo>
                  <a:pt x="4535687" y="269179"/>
                </a:lnTo>
                <a:cubicBezTo>
                  <a:pt x="4535096" y="279763"/>
                  <a:pt x="4534504" y="290346"/>
                  <a:pt x="4533913" y="300930"/>
                </a:cubicBezTo>
                <a:lnTo>
                  <a:pt x="4536835" y="302647"/>
                </a:lnTo>
                <a:cubicBezTo>
                  <a:pt x="4546433" y="304354"/>
                  <a:pt x="4555631" y="291327"/>
                  <a:pt x="4553261" y="334222"/>
                </a:cubicBezTo>
                <a:cubicBezTo>
                  <a:pt x="4542620" y="354710"/>
                  <a:pt x="4535606" y="373686"/>
                  <a:pt x="4531000" y="391868"/>
                </a:cubicBezTo>
                <a:lnTo>
                  <a:pt x="4527512" y="415489"/>
                </a:lnTo>
                <a:lnTo>
                  <a:pt x="4522407" y="506828"/>
                </a:lnTo>
                <a:cubicBezTo>
                  <a:pt x="4522190" y="522300"/>
                  <a:pt x="4521974" y="537773"/>
                  <a:pt x="4521757" y="553245"/>
                </a:cubicBezTo>
                <a:cubicBezTo>
                  <a:pt x="4521486" y="558170"/>
                  <a:pt x="4520392" y="568699"/>
                  <a:pt x="4518658" y="581709"/>
                </a:cubicBezTo>
                <a:lnTo>
                  <a:pt x="4517989" y="585890"/>
                </a:lnTo>
                <a:lnTo>
                  <a:pt x="4505052" y="817404"/>
                </a:lnTo>
                <a:lnTo>
                  <a:pt x="4506765" y="822238"/>
                </a:lnTo>
                <a:cubicBezTo>
                  <a:pt x="4507267" y="829783"/>
                  <a:pt x="4506186" y="837845"/>
                  <a:pt x="4504614" y="846069"/>
                </a:cubicBezTo>
                <a:lnTo>
                  <a:pt x="4503014" y="853854"/>
                </a:lnTo>
                <a:lnTo>
                  <a:pt x="4496776" y="965485"/>
                </a:lnTo>
                <a:lnTo>
                  <a:pt x="4498853" y="966385"/>
                </a:lnTo>
                <a:cubicBezTo>
                  <a:pt x="4500294" y="972743"/>
                  <a:pt x="4503085" y="980116"/>
                  <a:pt x="4502972" y="1002567"/>
                </a:cubicBezTo>
                <a:cubicBezTo>
                  <a:pt x="4492134" y="1029868"/>
                  <a:pt x="4512590" y="1067217"/>
                  <a:pt x="4498174" y="1101094"/>
                </a:cubicBezTo>
                <a:cubicBezTo>
                  <a:pt x="4494447" y="1113552"/>
                  <a:pt x="4492555" y="1152106"/>
                  <a:pt x="4498069" y="1159389"/>
                </a:cubicBezTo>
                <a:cubicBezTo>
                  <a:pt x="4498884" y="1167426"/>
                  <a:pt x="4496227" y="1176807"/>
                  <a:pt x="4502372" y="1180505"/>
                </a:cubicBezTo>
                <a:cubicBezTo>
                  <a:pt x="4509671" y="1186625"/>
                  <a:pt x="4496190" y="1214705"/>
                  <a:pt x="4505462" y="1210687"/>
                </a:cubicBezTo>
                <a:cubicBezTo>
                  <a:pt x="4496186" y="1230628"/>
                  <a:pt x="4511297" y="1246424"/>
                  <a:pt x="4514279" y="1263157"/>
                </a:cubicBezTo>
                <a:lnTo>
                  <a:pt x="4516556" y="1313374"/>
                </a:lnTo>
                <a:cubicBezTo>
                  <a:pt x="4516263" y="1324584"/>
                  <a:pt x="4515969" y="1335794"/>
                  <a:pt x="4515676" y="1347004"/>
                </a:cubicBezTo>
                <a:cubicBezTo>
                  <a:pt x="4515522" y="1348624"/>
                  <a:pt x="4515367" y="1350244"/>
                  <a:pt x="4515213" y="1351864"/>
                </a:cubicBezTo>
                <a:lnTo>
                  <a:pt x="4506094" y="1391762"/>
                </a:lnTo>
                <a:cubicBezTo>
                  <a:pt x="4507300" y="1392770"/>
                  <a:pt x="4508402" y="1394098"/>
                  <a:pt x="4509358" y="1395707"/>
                </a:cubicBezTo>
                <a:lnTo>
                  <a:pt x="4512200" y="1408524"/>
                </a:lnTo>
                <a:lnTo>
                  <a:pt x="4507459" y="1419109"/>
                </a:lnTo>
                <a:lnTo>
                  <a:pt x="4497275" y="1469337"/>
                </a:lnTo>
                <a:lnTo>
                  <a:pt x="4486378" y="1543038"/>
                </a:lnTo>
                <a:lnTo>
                  <a:pt x="4481497" y="1553997"/>
                </a:lnTo>
                <a:cubicBezTo>
                  <a:pt x="4475406" y="1579288"/>
                  <a:pt x="4478554" y="1610368"/>
                  <a:pt x="4467069" y="1626071"/>
                </a:cubicBezTo>
                <a:lnTo>
                  <a:pt x="4463354" y="1664103"/>
                </a:lnTo>
                <a:lnTo>
                  <a:pt x="4467014" y="1668558"/>
                </a:lnTo>
                <a:lnTo>
                  <a:pt x="4465364" y="1679756"/>
                </a:lnTo>
                <a:cubicBezTo>
                  <a:pt x="4465501" y="1680776"/>
                  <a:pt x="4465639" y="1681795"/>
                  <a:pt x="4465776" y="1682815"/>
                </a:cubicBezTo>
                <a:cubicBezTo>
                  <a:pt x="4466583" y="1688654"/>
                  <a:pt x="4467240" y="1694439"/>
                  <a:pt x="4467287" y="1700268"/>
                </a:cubicBezTo>
                <a:cubicBezTo>
                  <a:pt x="4452715" y="1697000"/>
                  <a:pt x="4458424" y="1726126"/>
                  <a:pt x="4455817" y="1735163"/>
                </a:cubicBezTo>
                <a:lnTo>
                  <a:pt x="4453757" y="1735289"/>
                </a:lnTo>
                <a:lnTo>
                  <a:pt x="4445259" y="1887374"/>
                </a:lnTo>
                <a:lnTo>
                  <a:pt x="4453950" y="1911536"/>
                </a:lnTo>
                <a:cubicBezTo>
                  <a:pt x="4454709" y="1928276"/>
                  <a:pt x="4455469" y="1945015"/>
                  <a:pt x="4456228" y="1961755"/>
                </a:cubicBezTo>
                <a:cubicBezTo>
                  <a:pt x="4455934" y="1972965"/>
                  <a:pt x="4455641" y="1984174"/>
                  <a:pt x="4455347" y="1995384"/>
                </a:cubicBezTo>
                <a:lnTo>
                  <a:pt x="4454885" y="2000244"/>
                </a:lnTo>
                <a:lnTo>
                  <a:pt x="4445765" y="2040142"/>
                </a:lnTo>
                <a:cubicBezTo>
                  <a:pt x="4446972" y="2041150"/>
                  <a:pt x="4448073" y="2042479"/>
                  <a:pt x="4449030" y="2044087"/>
                </a:cubicBezTo>
                <a:lnTo>
                  <a:pt x="4451871" y="2056904"/>
                </a:lnTo>
                <a:lnTo>
                  <a:pt x="4447130" y="2067489"/>
                </a:lnTo>
                <a:lnTo>
                  <a:pt x="4436946" y="2117719"/>
                </a:lnTo>
                <a:lnTo>
                  <a:pt x="4429615" y="2167300"/>
                </a:lnTo>
                <a:cubicBezTo>
                  <a:pt x="4410921" y="2519411"/>
                  <a:pt x="4377147" y="2876607"/>
                  <a:pt x="4373532" y="3223633"/>
                </a:cubicBezTo>
                <a:cubicBezTo>
                  <a:pt x="4370580" y="3302336"/>
                  <a:pt x="4363697" y="3398578"/>
                  <a:pt x="4360746" y="3477281"/>
                </a:cubicBezTo>
                <a:cubicBezTo>
                  <a:pt x="4367353" y="3471365"/>
                  <a:pt x="4356962" y="3621544"/>
                  <a:pt x="4349661" y="3639984"/>
                </a:cubicBezTo>
                <a:lnTo>
                  <a:pt x="4258900" y="5278921"/>
                </a:lnTo>
                <a:lnTo>
                  <a:pt x="4264198" y="5315626"/>
                </a:lnTo>
                <a:cubicBezTo>
                  <a:pt x="4269986" y="5323538"/>
                  <a:pt x="4266671" y="5327627"/>
                  <a:pt x="4267732" y="5350090"/>
                </a:cubicBezTo>
                <a:cubicBezTo>
                  <a:pt x="4268793" y="5372551"/>
                  <a:pt x="4252068" y="5406222"/>
                  <a:pt x="4270564" y="5450399"/>
                </a:cubicBezTo>
                <a:cubicBezTo>
                  <a:pt x="4270146" y="5457964"/>
                  <a:pt x="4260467" y="5476308"/>
                  <a:pt x="4252007" y="5484804"/>
                </a:cubicBezTo>
                <a:lnTo>
                  <a:pt x="4247355" y="5487504"/>
                </a:lnTo>
                <a:cubicBezTo>
                  <a:pt x="4246203" y="5508319"/>
                  <a:pt x="4248163" y="5526348"/>
                  <a:pt x="4243898" y="5549951"/>
                </a:cubicBezTo>
                <a:lnTo>
                  <a:pt x="0" y="5315524"/>
                </a:lnTo>
                <a:lnTo>
                  <a:pt x="4515" y="5239903"/>
                </a:lnTo>
                <a:lnTo>
                  <a:pt x="8735" y="5233298"/>
                </a:lnTo>
                <a:cubicBezTo>
                  <a:pt x="9265" y="5232196"/>
                  <a:pt x="8913" y="5231467"/>
                  <a:pt x="9004" y="5230552"/>
                </a:cubicBezTo>
                <a:lnTo>
                  <a:pt x="9274" y="5227804"/>
                </a:lnTo>
                <a:cubicBezTo>
                  <a:pt x="9452" y="5225973"/>
                  <a:pt x="9819" y="5223940"/>
                  <a:pt x="9811" y="5222308"/>
                </a:cubicBezTo>
                <a:cubicBezTo>
                  <a:pt x="9755" y="5211840"/>
                  <a:pt x="8673" y="5224803"/>
                  <a:pt x="9496" y="5216405"/>
                </a:cubicBezTo>
                <a:cubicBezTo>
                  <a:pt x="9302" y="5215352"/>
                  <a:pt x="8977" y="5214469"/>
                  <a:pt x="8912" y="5213249"/>
                </a:cubicBezTo>
                <a:cubicBezTo>
                  <a:pt x="8870" y="5212477"/>
                  <a:pt x="9221" y="5211272"/>
                  <a:pt x="9181" y="5210500"/>
                </a:cubicBezTo>
                <a:cubicBezTo>
                  <a:pt x="8800" y="5203355"/>
                  <a:pt x="8248" y="5210896"/>
                  <a:pt x="8865" y="5204597"/>
                </a:cubicBezTo>
                <a:lnTo>
                  <a:pt x="8282" y="5201441"/>
                </a:lnTo>
                <a:cubicBezTo>
                  <a:pt x="6867" y="5193798"/>
                  <a:pt x="6830" y="5198023"/>
                  <a:pt x="7652" y="5189632"/>
                </a:cubicBezTo>
                <a:cubicBezTo>
                  <a:pt x="7457" y="5188581"/>
                  <a:pt x="7134" y="5187696"/>
                  <a:pt x="7068" y="5186477"/>
                </a:cubicBezTo>
                <a:cubicBezTo>
                  <a:pt x="7026" y="5185706"/>
                  <a:pt x="7459" y="5184394"/>
                  <a:pt x="7336" y="5183728"/>
                </a:cubicBezTo>
                <a:cubicBezTo>
                  <a:pt x="7062" y="5182241"/>
                  <a:pt x="4888" y="5182665"/>
                  <a:pt x="5901" y="5180163"/>
                </a:cubicBezTo>
                <a:lnTo>
                  <a:pt x="11313" y="5116566"/>
                </a:lnTo>
                <a:lnTo>
                  <a:pt x="78927" y="3839310"/>
                </a:lnTo>
                <a:lnTo>
                  <a:pt x="3036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2300587D-7129-497E-AFA4-13084088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272">
            <a:off x="7966967" y="902889"/>
            <a:ext cx="3017741" cy="50506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02066EC-92CE-4F17-AB46-346119D1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E4F93A-024D-4896-B535-C700CC6F2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03ABF7D-0FD3-47CF-BF62-C8D9561F03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656E970-02E8-4F91-8392-EC89484E4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E8469CB-65C4-40BA-B613-75617EFB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C04BFF-C178-43B0-9567-EEA423F5C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52714">
            <a:off x="10760953" y="536524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8F08FD56-DA92-4BD4-98BB-9311E5E52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97A1AC-6DD6-4EB1-AE1C-757C837A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627" y="685799"/>
            <a:ext cx="5032572" cy="1911743"/>
          </a:xfrm>
        </p:spPr>
        <p:txBody>
          <a:bodyPr>
            <a:normAutofit/>
          </a:bodyPr>
          <a:lstStyle/>
          <a:p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death</a:t>
            </a:r>
            <a:r>
              <a:rPr lang="pt-PT" dirty="0"/>
              <a:t>: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C5D5E9CC-2294-46D1-89D0-F8C6FA5C4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420">
            <a:off x="780270" y="331637"/>
            <a:ext cx="4892736" cy="583788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5BABD217-EF3C-4AF3-9C20-A6619D21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7644">
            <a:off x="741222" y="293814"/>
            <a:ext cx="4987909" cy="588314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364" h="5549951">
                <a:moveTo>
                  <a:pt x="303343" y="0"/>
                </a:moveTo>
                <a:cubicBezTo>
                  <a:pt x="628090" y="31218"/>
                  <a:pt x="2667030" y="134017"/>
                  <a:pt x="3305529" y="171842"/>
                </a:cubicBezTo>
                <a:lnTo>
                  <a:pt x="4134340" y="226950"/>
                </a:lnTo>
                <a:lnTo>
                  <a:pt x="4507534" y="247374"/>
                </a:lnTo>
                <a:lnTo>
                  <a:pt x="4535413" y="269179"/>
                </a:lnTo>
                <a:cubicBezTo>
                  <a:pt x="4534822" y="279763"/>
                  <a:pt x="4534230" y="290346"/>
                  <a:pt x="4533639" y="300930"/>
                </a:cubicBezTo>
                <a:lnTo>
                  <a:pt x="4536561" y="302647"/>
                </a:lnTo>
                <a:cubicBezTo>
                  <a:pt x="4546159" y="304354"/>
                  <a:pt x="4555357" y="291327"/>
                  <a:pt x="4552987" y="334222"/>
                </a:cubicBezTo>
                <a:cubicBezTo>
                  <a:pt x="4542346" y="354710"/>
                  <a:pt x="4535332" y="373686"/>
                  <a:pt x="4530726" y="391868"/>
                </a:cubicBezTo>
                <a:lnTo>
                  <a:pt x="4527238" y="415489"/>
                </a:lnTo>
                <a:lnTo>
                  <a:pt x="4522133" y="506828"/>
                </a:lnTo>
                <a:cubicBezTo>
                  <a:pt x="4521916" y="522300"/>
                  <a:pt x="4521700" y="537773"/>
                  <a:pt x="4521483" y="553245"/>
                </a:cubicBezTo>
                <a:cubicBezTo>
                  <a:pt x="4521212" y="558170"/>
                  <a:pt x="4520118" y="568699"/>
                  <a:pt x="4518384" y="581709"/>
                </a:cubicBezTo>
                <a:lnTo>
                  <a:pt x="4517715" y="585890"/>
                </a:lnTo>
                <a:lnTo>
                  <a:pt x="4504778" y="817404"/>
                </a:lnTo>
                <a:lnTo>
                  <a:pt x="4506491" y="822238"/>
                </a:lnTo>
                <a:cubicBezTo>
                  <a:pt x="4506993" y="829783"/>
                  <a:pt x="4505912" y="837845"/>
                  <a:pt x="4504340" y="846069"/>
                </a:cubicBezTo>
                <a:lnTo>
                  <a:pt x="4502740" y="853854"/>
                </a:lnTo>
                <a:lnTo>
                  <a:pt x="4496502" y="965485"/>
                </a:lnTo>
                <a:lnTo>
                  <a:pt x="4498579" y="966385"/>
                </a:lnTo>
                <a:cubicBezTo>
                  <a:pt x="4500020" y="972743"/>
                  <a:pt x="4502811" y="980116"/>
                  <a:pt x="4502698" y="1002567"/>
                </a:cubicBezTo>
                <a:cubicBezTo>
                  <a:pt x="4491860" y="1029868"/>
                  <a:pt x="4512316" y="1067217"/>
                  <a:pt x="4497900" y="1101094"/>
                </a:cubicBezTo>
                <a:cubicBezTo>
                  <a:pt x="4494173" y="1113552"/>
                  <a:pt x="4492281" y="1152106"/>
                  <a:pt x="4497795" y="1159389"/>
                </a:cubicBezTo>
                <a:cubicBezTo>
                  <a:pt x="4498610" y="1167426"/>
                  <a:pt x="4495953" y="1176807"/>
                  <a:pt x="4502098" y="1180505"/>
                </a:cubicBezTo>
                <a:cubicBezTo>
                  <a:pt x="4509397" y="1186625"/>
                  <a:pt x="4495916" y="1214705"/>
                  <a:pt x="4505188" y="1210687"/>
                </a:cubicBezTo>
                <a:cubicBezTo>
                  <a:pt x="4495912" y="1230628"/>
                  <a:pt x="4511023" y="1246424"/>
                  <a:pt x="4514005" y="1263157"/>
                </a:cubicBezTo>
                <a:lnTo>
                  <a:pt x="4516282" y="1313374"/>
                </a:lnTo>
                <a:cubicBezTo>
                  <a:pt x="4515989" y="1324584"/>
                  <a:pt x="4515695" y="1335794"/>
                  <a:pt x="4515402" y="1347004"/>
                </a:cubicBezTo>
                <a:cubicBezTo>
                  <a:pt x="4515248" y="1348624"/>
                  <a:pt x="4515093" y="1350244"/>
                  <a:pt x="4514939" y="1351864"/>
                </a:cubicBezTo>
                <a:lnTo>
                  <a:pt x="4505820" y="1391762"/>
                </a:lnTo>
                <a:cubicBezTo>
                  <a:pt x="4507026" y="1392770"/>
                  <a:pt x="4508128" y="1394098"/>
                  <a:pt x="4509084" y="1395707"/>
                </a:cubicBezTo>
                <a:lnTo>
                  <a:pt x="4511926" y="1408524"/>
                </a:lnTo>
                <a:lnTo>
                  <a:pt x="4507185" y="1419109"/>
                </a:lnTo>
                <a:lnTo>
                  <a:pt x="4497001" y="1469337"/>
                </a:lnTo>
                <a:lnTo>
                  <a:pt x="4486104" y="1543038"/>
                </a:lnTo>
                <a:lnTo>
                  <a:pt x="4481223" y="1553997"/>
                </a:lnTo>
                <a:cubicBezTo>
                  <a:pt x="4475132" y="1579288"/>
                  <a:pt x="4478280" y="1610368"/>
                  <a:pt x="4466795" y="1626071"/>
                </a:cubicBezTo>
                <a:lnTo>
                  <a:pt x="4463080" y="1664103"/>
                </a:lnTo>
                <a:lnTo>
                  <a:pt x="4466740" y="1668558"/>
                </a:lnTo>
                <a:lnTo>
                  <a:pt x="4465090" y="1679756"/>
                </a:lnTo>
                <a:cubicBezTo>
                  <a:pt x="4465227" y="1680776"/>
                  <a:pt x="4465365" y="1681795"/>
                  <a:pt x="4465502" y="1682815"/>
                </a:cubicBezTo>
                <a:cubicBezTo>
                  <a:pt x="4466309" y="1688654"/>
                  <a:pt x="4466966" y="1694439"/>
                  <a:pt x="4467013" y="1700268"/>
                </a:cubicBezTo>
                <a:cubicBezTo>
                  <a:pt x="4452441" y="1697000"/>
                  <a:pt x="4458150" y="1726126"/>
                  <a:pt x="4455543" y="1735163"/>
                </a:cubicBezTo>
                <a:lnTo>
                  <a:pt x="4453483" y="1735289"/>
                </a:lnTo>
                <a:lnTo>
                  <a:pt x="4444985" y="1887374"/>
                </a:lnTo>
                <a:lnTo>
                  <a:pt x="4453676" y="1911536"/>
                </a:lnTo>
                <a:cubicBezTo>
                  <a:pt x="4454435" y="1928276"/>
                  <a:pt x="4455195" y="1945015"/>
                  <a:pt x="4455954" y="1961755"/>
                </a:cubicBezTo>
                <a:cubicBezTo>
                  <a:pt x="4455660" y="1972965"/>
                  <a:pt x="4455367" y="1984174"/>
                  <a:pt x="4455073" y="1995384"/>
                </a:cubicBezTo>
                <a:lnTo>
                  <a:pt x="4454611" y="2000244"/>
                </a:lnTo>
                <a:lnTo>
                  <a:pt x="4445491" y="2040142"/>
                </a:lnTo>
                <a:cubicBezTo>
                  <a:pt x="4446698" y="2041150"/>
                  <a:pt x="4447799" y="2042479"/>
                  <a:pt x="4448756" y="2044087"/>
                </a:cubicBezTo>
                <a:lnTo>
                  <a:pt x="4451597" y="2056904"/>
                </a:lnTo>
                <a:lnTo>
                  <a:pt x="4446856" y="2067489"/>
                </a:lnTo>
                <a:lnTo>
                  <a:pt x="4436672" y="2117719"/>
                </a:lnTo>
                <a:lnTo>
                  <a:pt x="4429341" y="2167300"/>
                </a:lnTo>
                <a:cubicBezTo>
                  <a:pt x="4410647" y="2519411"/>
                  <a:pt x="4376873" y="2876607"/>
                  <a:pt x="4373258" y="3223633"/>
                </a:cubicBezTo>
                <a:cubicBezTo>
                  <a:pt x="4370306" y="3302336"/>
                  <a:pt x="4363423" y="3398578"/>
                  <a:pt x="4360472" y="3477281"/>
                </a:cubicBezTo>
                <a:cubicBezTo>
                  <a:pt x="4367079" y="3471365"/>
                  <a:pt x="4356688" y="3621544"/>
                  <a:pt x="4349387" y="3639984"/>
                </a:cubicBezTo>
                <a:lnTo>
                  <a:pt x="4258626" y="5278921"/>
                </a:lnTo>
                <a:lnTo>
                  <a:pt x="4263924" y="5315626"/>
                </a:lnTo>
                <a:cubicBezTo>
                  <a:pt x="4269712" y="5323538"/>
                  <a:pt x="4266397" y="5327627"/>
                  <a:pt x="4267458" y="5350090"/>
                </a:cubicBezTo>
                <a:cubicBezTo>
                  <a:pt x="4268519" y="5372551"/>
                  <a:pt x="4251794" y="5406222"/>
                  <a:pt x="4270290" y="5450399"/>
                </a:cubicBezTo>
                <a:cubicBezTo>
                  <a:pt x="4269872" y="5457964"/>
                  <a:pt x="4260193" y="5476308"/>
                  <a:pt x="4251733" y="5484804"/>
                </a:cubicBezTo>
                <a:lnTo>
                  <a:pt x="4247081" y="5487504"/>
                </a:lnTo>
                <a:cubicBezTo>
                  <a:pt x="4245929" y="5508319"/>
                  <a:pt x="4247889" y="5526348"/>
                  <a:pt x="4243624" y="5549951"/>
                </a:cubicBezTo>
                <a:cubicBezTo>
                  <a:pt x="3535777" y="5517558"/>
                  <a:pt x="706564" y="5344821"/>
                  <a:pt x="0" y="5293146"/>
                </a:cubicBezTo>
                <a:lnTo>
                  <a:pt x="4241" y="5239903"/>
                </a:lnTo>
                <a:lnTo>
                  <a:pt x="8461" y="5233298"/>
                </a:lnTo>
                <a:cubicBezTo>
                  <a:pt x="8991" y="5232196"/>
                  <a:pt x="8639" y="5231467"/>
                  <a:pt x="8730" y="5230552"/>
                </a:cubicBezTo>
                <a:lnTo>
                  <a:pt x="9000" y="5227804"/>
                </a:lnTo>
                <a:cubicBezTo>
                  <a:pt x="9178" y="5225973"/>
                  <a:pt x="9545" y="5223940"/>
                  <a:pt x="9537" y="5222308"/>
                </a:cubicBezTo>
                <a:cubicBezTo>
                  <a:pt x="9481" y="5211840"/>
                  <a:pt x="8399" y="5224803"/>
                  <a:pt x="9222" y="5216405"/>
                </a:cubicBezTo>
                <a:cubicBezTo>
                  <a:pt x="9028" y="5215352"/>
                  <a:pt x="8703" y="5214469"/>
                  <a:pt x="8638" y="5213249"/>
                </a:cubicBezTo>
                <a:cubicBezTo>
                  <a:pt x="8596" y="5212477"/>
                  <a:pt x="8947" y="5211272"/>
                  <a:pt x="8907" y="5210500"/>
                </a:cubicBezTo>
                <a:cubicBezTo>
                  <a:pt x="8526" y="5203355"/>
                  <a:pt x="7974" y="5210896"/>
                  <a:pt x="8591" y="5204597"/>
                </a:cubicBezTo>
                <a:lnTo>
                  <a:pt x="8008" y="5201441"/>
                </a:lnTo>
                <a:cubicBezTo>
                  <a:pt x="6593" y="5193798"/>
                  <a:pt x="6556" y="5198023"/>
                  <a:pt x="7378" y="5189632"/>
                </a:cubicBezTo>
                <a:cubicBezTo>
                  <a:pt x="7183" y="5188581"/>
                  <a:pt x="6860" y="5187696"/>
                  <a:pt x="6794" y="5186477"/>
                </a:cubicBezTo>
                <a:cubicBezTo>
                  <a:pt x="6752" y="5185706"/>
                  <a:pt x="7185" y="5184394"/>
                  <a:pt x="7062" y="5183728"/>
                </a:cubicBezTo>
                <a:cubicBezTo>
                  <a:pt x="6788" y="5182241"/>
                  <a:pt x="4614" y="5182665"/>
                  <a:pt x="5627" y="5180163"/>
                </a:cubicBezTo>
                <a:lnTo>
                  <a:pt x="11039" y="5116566"/>
                </a:lnTo>
                <a:lnTo>
                  <a:pt x="78653" y="3839310"/>
                </a:lnTo>
                <a:lnTo>
                  <a:pt x="3033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7ABAB8-9FD4-45B5-B08E-25790C34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419">
            <a:off x="1104416" y="2027635"/>
            <a:ext cx="4254392" cy="2393095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EFE4E9-3521-4AD0-9A7E-1C865DF5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29" y="2953593"/>
            <a:ext cx="5032572" cy="3218607"/>
          </a:xfrm>
        </p:spPr>
        <p:txBody>
          <a:bodyPr>
            <a:normAutofit/>
          </a:bodyPr>
          <a:lstStyle/>
          <a:p>
            <a:r>
              <a:rPr lang="pt-PT" dirty="0"/>
              <a:t>Eça de Queirós </a:t>
            </a:r>
            <a:r>
              <a:rPr lang="pt-PT" dirty="0" err="1"/>
              <a:t>died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sixteenth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August</a:t>
            </a:r>
            <a:r>
              <a:rPr lang="pt-PT" dirty="0"/>
              <a:t> in France, 1900.</a:t>
            </a:r>
          </a:p>
          <a:p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time,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married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Emília de Castro Pamplona Resende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had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children</a:t>
            </a:r>
            <a:r>
              <a:rPr lang="pt-PT" dirty="0"/>
              <a:t>.</a:t>
            </a:r>
          </a:p>
        </p:txBody>
      </p:sp>
      <p:grpSp>
        <p:nvGrpSpPr>
          <p:cNvPr id="26" name="Group 14">
            <a:extLst>
              <a:ext uri="{FF2B5EF4-FFF2-40B4-BE49-F238E27FC236}">
                <a16:creationId xmlns:a16="http://schemas.microsoft.com/office/drawing/2014/main" id="{96BEFBD8-C05C-43C7-8D7B-58D37F70F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22FDA5-36F9-4DD4-87A3-58FC513B8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34870DF-B7C4-4149-9E0F-2B602F26B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A1CD7D4A-FA69-4C48-A532-9ED58E181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F57FB85D-1649-470D-A7BA-3475C851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3CCCF79-BC42-40CC-A81F-1C5962B6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6" y="5316608"/>
            <a:ext cx="444795" cy="165514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5841135" y="2004561"/>
            <a:ext cx="5944186" cy="414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41">
            <a:extLst>
              <a:ext uri="{FF2B5EF4-FFF2-40B4-BE49-F238E27FC236}">
                <a16:creationId xmlns:a16="http://schemas.microsoft.com/office/drawing/2014/main" id="{29E1A098-7C97-4E3D-B817-1CEA96C1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848623" y="1238882"/>
            <a:ext cx="3929209" cy="5694989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FC4422-48A7-422D-8887-028B3250E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4987" r="3589" b="-1"/>
          <a:stretch/>
        </p:blipFill>
        <p:spPr>
          <a:xfrm>
            <a:off x="5884768" y="1998562"/>
            <a:ext cx="5861366" cy="4158614"/>
          </a:xfrm>
          <a:custGeom>
            <a:avLst/>
            <a:gdLst/>
            <a:ahLst/>
            <a:cxnLst/>
            <a:rect l="l" t="t" r="r" b="b"/>
            <a:pathLst>
              <a:path w="5861366" h="4158614">
                <a:moveTo>
                  <a:pt x="202154" y="26"/>
                </a:moveTo>
                <a:cubicBezTo>
                  <a:pt x="1145791" y="39599"/>
                  <a:pt x="4891228" y="215535"/>
                  <a:pt x="5834426" y="264565"/>
                </a:cubicBezTo>
                <a:cubicBezTo>
                  <a:pt x="5849988" y="265354"/>
                  <a:pt x="5862002" y="278582"/>
                  <a:pt x="5861340" y="294205"/>
                </a:cubicBezTo>
                <a:lnTo>
                  <a:pt x="5859606" y="332734"/>
                </a:lnTo>
                <a:cubicBezTo>
                  <a:pt x="5859606" y="332735"/>
                  <a:pt x="5859607" y="332735"/>
                  <a:pt x="5859607" y="332736"/>
                </a:cubicBezTo>
                <a:lnTo>
                  <a:pt x="5688568" y="4134867"/>
                </a:lnTo>
                <a:cubicBezTo>
                  <a:pt x="5687907" y="4148380"/>
                  <a:pt x="5680060" y="4158977"/>
                  <a:pt x="5670984" y="4158605"/>
                </a:cubicBezTo>
                <a:lnTo>
                  <a:pt x="4921972" y="4124910"/>
                </a:lnTo>
                <a:lnTo>
                  <a:pt x="4872375" y="4122679"/>
                </a:lnTo>
                <a:lnTo>
                  <a:pt x="4537261" y="4107604"/>
                </a:lnTo>
                <a:lnTo>
                  <a:pt x="4492779" y="4105603"/>
                </a:lnTo>
                <a:lnTo>
                  <a:pt x="4467603" y="4111827"/>
                </a:lnTo>
                <a:cubicBezTo>
                  <a:pt x="4457872" y="4105507"/>
                  <a:pt x="4450045" y="4116656"/>
                  <a:pt x="4441823" y="4119097"/>
                </a:cubicBezTo>
                <a:lnTo>
                  <a:pt x="4417181" y="4121623"/>
                </a:lnTo>
                <a:cubicBezTo>
                  <a:pt x="4410890" y="4121528"/>
                  <a:pt x="4404601" y="4121434"/>
                  <a:pt x="4398311" y="4121338"/>
                </a:cubicBezTo>
                <a:lnTo>
                  <a:pt x="4378792" y="4115485"/>
                </a:lnTo>
                <a:cubicBezTo>
                  <a:pt x="4373301" y="4114755"/>
                  <a:pt x="4371705" y="4117780"/>
                  <a:pt x="4365372" y="4116951"/>
                </a:cubicBezTo>
                <a:lnTo>
                  <a:pt x="4340790" y="4110515"/>
                </a:lnTo>
                <a:lnTo>
                  <a:pt x="4304702" y="4103980"/>
                </a:lnTo>
                <a:lnTo>
                  <a:pt x="4279942" y="4097631"/>
                </a:lnTo>
                <a:lnTo>
                  <a:pt x="4275196" y="4095815"/>
                </a:lnTo>
                <a:lnTo>
                  <a:pt x="4111646" y="4088458"/>
                </a:lnTo>
                <a:lnTo>
                  <a:pt x="4099501" y="4089704"/>
                </a:lnTo>
                <a:cubicBezTo>
                  <a:pt x="4085960" y="4088497"/>
                  <a:pt x="4072419" y="4087290"/>
                  <a:pt x="4058879" y="4086084"/>
                </a:cubicBezTo>
                <a:lnTo>
                  <a:pt x="4052858" y="4088254"/>
                </a:lnTo>
                <a:lnTo>
                  <a:pt x="4013174" y="4084028"/>
                </a:lnTo>
                <a:cubicBezTo>
                  <a:pt x="3999981" y="4083779"/>
                  <a:pt x="3977170" y="4082209"/>
                  <a:pt x="3969482" y="4084135"/>
                </a:cubicBezTo>
                <a:lnTo>
                  <a:pt x="3965976" y="4089548"/>
                </a:lnTo>
                <a:cubicBezTo>
                  <a:pt x="3962781" y="4089568"/>
                  <a:pt x="3959586" y="4089587"/>
                  <a:pt x="3956392" y="4089607"/>
                </a:cubicBezTo>
                <a:cubicBezTo>
                  <a:pt x="3955712" y="4089149"/>
                  <a:pt x="3941910" y="4088884"/>
                  <a:pt x="3941343" y="4088823"/>
                </a:cubicBezTo>
                <a:lnTo>
                  <a:pt x="3907888" y="4081471"/>
                </a:lnTo>
                <a:cubicBezTo>
                  <a:pt x="3843170" y="4078630"/>
                  <a:pt x="3778452" y="4075791"/>
                  <a:pt x="3713734" y="4072950"/>
                </a:cubicBezTo>
                <a:lnTo>
                  <a:pt x="3710066" y="4075009"/>
                </a:lnTo>
                <a:lnTo>
                  <a:pt x="3685424" y="4077536"/>
                </a:lnTo>
                <a:cubicBezTo>
                  <a:pt x="3679134" y="4077440"/>
                  <a:pt x="3672844" y="4077346"/>
                  <a:pt x="3666555" y="4077251"/>
                </a:cubicBezTo>
                <a:lnTo>
                  <a:pt x="3647035" y="4071396"/>
                </a:lnTo>
                <a:cubicBezTo>
                  <a:pt x="3641544" y="4070667"/>
                  <a:pt x="3639948" y="4073692"/>
                  <a:pt x="3633615" y="4072863"/>
                </a:cubicBezTo>
                <a:lnTo>
                  <a:pt x="3617882" y="4068742"/>
                </a:lnTo>
                <a:cubicBezTo>
                  <a:pt x="3015182" y="4039723"/>
                  <a:pt x="620142" y="3929952"/>
                  <a:pt x="17418" y="3898746"/>
                </a:cubicBezTo>
                <a:cubicBezTo>
                  <a:pt x="8118" y="3892818"/>
                  <a:pt x="6649" y="3891238"/>
                  <a:pt x="1533" y="3881507"/>
                </a:cubicBezTo>
                <a:lnTo>
                  <a:pt x="0" y="3867786"/>
                </a:lnTo>
                <a:lnTo>
                  <a:pt x="172607" y="27126"/>
                </a:lnTo>
                <a:cubicBezTo>
                  <a:pt x="173356" y="11475"/>
                  <a:pt x="186557" y="-636"/>
                  <a:pt x="202154" y="26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ACC44F-CA00-47FA-9359-4394B1CE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15" y="-137"/>
            <a:ext cx="5923223" cy="1599707"/>
          </a:xfrm>
        </p:spPr>
        <p:txBody>
          <a:bodyPr anchor="b">
            <a:normAutofit/>
          </a:bodyPr>
          <a:lstStyle/>
          <a:p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favourite</a:t>
            </a:r>
            <a:r>
              <a:rPr lang="pt-PT" dirty="0"/>
              <a:t> </a:t>
            </a:r>
            <a:r>
              <a:rPr lang="pt-PT" dirty="0" err="1"/>
              <a:t>dishes</a:t>
            </a:r>
            <a:r>
              <a:rPr lang="pt-PT" dirty="0"/>
              <a:t>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7EA621A-D5E7-4E11-8A86-580EA742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44" y="2146748"/>
            <a:ext cx="4397809" cy="5468605"/>
          </a:xfrm>
        </p:spPr>
        <p:txBody>
          <a:bodyPr>
            <a:normAutofit/>
          </a:bodyPr>
          <a:lstStyle/>
          <a:p>
            <a:r>
              <a:rPr lang="en-GB" dirty="0"/>
              <a:t>During his books he mentioned an amount of his favourite dishes just like:</a:t>
            </a:r>
          </a:p>
          <a:p>
            <a:pPr marL="0" indent="0">
              <a:buNone/>
            </a:pPr>
            <a:r>
              <a:rPr lang="en-GB" dirty="0"/>
              <a:t>  - </a:t>
            </a:r>
            <a:r>
              <a:rPr lang="en-GB" dirty="0" err="1"/>
              <a:t>Folhados</a:t>
            </a:r>
            <a:r>
              <a:rPr lang="en-GB" dirty="0"/>
              <a:t> de coco (Coconut Puffs)</a:t>
            </a:r>
          </a:p>
          <a:p>
            <a:pPr marL="0" indent="0">
              <a:buNone/>
            </a:pPr>
            <a:r>
              <a:rPr lang="en-GB" dirty="0"/>
              <a:t>  - Coelho </a:t>
            </a:r>
            <a:r>
              <a:rPr lang="en-GB" dirty="0" err="1"/>
              <a:t>guisado</a:t>
            </a:r>
            <a:r>
              <a:rPr lang="en-GB" dirty="0"/>
              <a:t> à </a:t>
            </a:r>
            <a:r>
              <a:rPr lang="en-GB" dirty="0" err="1"/>
              <a:t>moda</a:t>
            </a:r>
            <a:r>
              <a:rPr lang="en-GB" dirty="0"/>
              <a:t> da </a:t>
            </a:r>
            <a:r>
              <a:rPr lang="en-GB" dirty="0" err="1"/>
              <a:t>Porcalhota</a:t>
            </a:r>
            <a:r>
              <a:rPr lang="en-GB" dirty="0"/>
              <a:t> (a type of rabbit stew)</a:t>
            </a:r>
          </a:p>
          <a:p>
            <a:pPr marL="0" indent="0">
              <a:buNone/>
            </a:pPr>
            <a:r>
              <a:rPr lang="en-GB" dirty="0"/>
              <a:t>  - </a:t>
            </a:r>
            <a:r>
              <a:rPr lang="en-GB" dirty="0" err="1"/>
              <a:t>Bacalhau</a:t>
            </a:r>
            <a:r>
              <a:rPr lang="en-GB" dirty="0"/>
              <a:t> com batata à </a:t>
            </a:r>
            <a:r>
              <a:rPr lang="en-GB" dirty="0" err="1"/>
              <a:t>murro</a:t>
            </a:r>
            <a:r>
              <a:rPr lang="en-GB" dirty="0"/>
              <a:t> (Codfish with baked potato)</a:t>
            </a:r>
          </a:p>
          <a:p>
            <a:pPr marL="0" indent="0">
              <a:buNone/>
            </a:pPr>
            <a:r>
              <a:rPr lang="en-GB" dirty="0"/>
              <a:t>  - </a:t>
            </a:r>
            <a:r>
              <a:rPr lang="en-GB" dirty="0" err="1"/>
              <a:t>Maçãs</a:t>
            </a:r>
            <a:r>
              <a:rPr lang="en-GB" dirty="0"/>
              <a:t> </a:t>
            </a:r>
            <a:r>
              <a:rPr lang="en-GB" dirty="0" err="1"/>
              <a:t>assadas</a:t>
            </a:r>
            <a:r>
              <a:rPr lang="en-GB" dirty="0"/>
              <a:t> com </a:t>
            </a:r>
            <a:r>
              <a:rPr lang="en-GB" dirty="0" err="1"/>
              <a:t>calda</a:t>
            </a:r>
            <a:r>
              <a:rPr lang="en-GB" dirty="0"/>
              <a:t> de </a:t>
            </a:r>
            <a:r>
              <a:rPr lang="en-GB" dirty="0" err="1"/>
              <a:t>vinho</a:t>
            </a:r>
            <a:r>
              <a:rPr lang="en-GB" dirty="0"/>
              <a:t> </a:t>
            </a:r>
            <a:r>
              <a:rPr lang="en-GB" dirty="0" err="1"/>
              <a:t>tinto</a:t>
            </a:r>
            <a:r>
              <a:rPr lang="en-GB" dirty="0"/>
              <a:t>, </a:t>
            </a:r>
            <a:r>
              <a:rPr lang="en-GB" dirty="0" err="1"/>
              <a:t>mel</a:t>
            </a:r>
            <a:r>
              <a:rPr lang="en-GB" dirty="0"/>
              <a:t> e </a:t>
            </a:r>
            <a:r>
              <a:rPr lang="en-GB" dirty="0" err="1"/>
              <a:t>canela</a:t>
            </a:r>
            <a:r>
              <a:rPr lang="en-GB" dirty="0"/>
              <a:t> (</a:t>
            </a:r>
            <a:r>
              <a:rPr lang="en-US" dirty="0"/>
              <a:t>Baked apples with red wine, honey and cinnamon syrup)</a:t>
            </a:r>
            <a:endParaRPr lang="en-GB" dirty="0"/>
          </a:p>
        </p:txBody>
      </p:sp>
      <p:grpSp>
        <p:nvGrpSpPr>
          <p:cNvPr id="55" name="Group 43">
            <a:extLst>
              <a:ext uri="{FF2B5EF4-FFF2-40B4-BE49-F238E27FC236}">
                <a16:creationId xmlns:a16="http://schemas.microsoft.com/office/drawing/2014/main" id="{966C1F39-46DD-4934-823B-EAFC7FA7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1B05F6A-AEC8-4BB4-BB7F-A448EB809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85289C4-B61F-4CB6-9181-793119205E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47">
                <a:extLst>
                  <a:ext uri="{FF2B5EF4-FFF2-40B4-BE49-F238E27FC236}">
                    <a16:creationId xmlns:a16="http://schemas.microsoft.com/office/drawing/2014/main" id="{9144D242-C3C2-4849-8D7D-DD6E5616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Oval 45">
              <a:extLst>
                <a:ext uri="{FF2B5EF4-FFF2-40B4-BE49-F238E27FC236}">
                  <a16:creationId xmlns:a16="http://schemas.microsoft.com/office/drawing/2014/main" id="{9BEE5F93-F5BB-4BC8-B191-1FAFF8E77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487D834-670E-48F3-8345-296EA835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590829" y="5405463"/>
            <a:ext cx="444795" cy="149788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08FD56-DA92-4BD4-98BB-9311E5E52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51B575-5589-40D3-8F13-10A4C244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627" y="685799"/>
            <a:ext cx="5032572" cy="1911743"/>
          </a:xfrm>
        </p:spPr>
        <p:txBody>
          <a:bodyPr>
            <a:normAutofit/>
          </a:bodyPr>
          <a:lstStyle/>
          <a:p>
            <a:r>
              <a:rPr lang="pt-PT" dirty="0" err="1"/>
              <a:t>Recipe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Codfish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baked</a:t>
            </a:r>
            <a:r>
              <a:rPr lang="pt-PT" dirty="0"/>
              <a:t> </a:t>
            </a:r>
            <a:r>
              <a:rPr lang="pt-PT" dirty="0" err="1"/>
              <a:t>potato</a:t>
            </a:r>
            <a:r>
              <a:rPr lang="pt-PT" dirty="0"/>
              <a:t>: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D5E9CC-2294-46D1-89D0-F8C6FA5C4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420">
            <a:off x="780270" y="331637"/>
            <a:ext cx="4892736" cy="583788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ABD217-EF3C-4AF3-9C20-A6619D21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7644">
            <a:off x="741222" y="293814"/>
            <a:ext cx="4987909" cy="588314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364" h="5549951">
                <a:moveTo>
                  <a:pt x="303343" y="0"/>
                </a:moveTo>
                <a:cubicBezTo>
                  <a:pt x="628090" y="31218"/>
                  <a:pt x="2667030" y="134017"/>
                  <a:pt x="3305529" y="171842"/>
                </a:cubicBezTo>
                <a:lnTo>
                  <a:pt x="4134340" y="226950"/>
                </a:lnTo>
                <a:lnTo>
                  <a:pt x="4507534" y="247374"/>
                </a:lnTo>
                <a:lnTo>
                  <a:pt x="4535413" y="269179"/>
                </a:lnTo>
                <a:cubicBezTo>
                  <a:pt x="4534822" y="279763"/>
                  <a:pt x="4534230" y="290346"/>
                  <a:pt x="4533639" y="300930"/>
                </a:cubicBezTo>
                <a:lnTo>
                  <a:pt x="4536561" y="302647"/>
                </a:lnTo>
                <a:cubicBezTo>
                  <a:pt x="4546159" y="304354"/>
                  <a:pt x="4555357" y="291327"/>
                  <a:pt x="4552987" y="334222"/>
                </a:cubicBezTo>
                <a:cubicBezTo>
                  <a:pt x="4542346" y="354710"/>
                  <a:pt x="4535332" y="373686"/>
                  <a:pt x="4530726" y="391868"/>
                </a:cubicBezTo>
                <a:lnTo>
                  <a:pt x="4527238" y="415489"/>
                </a:lnTo>
                <a:lnTo>
                  <a:pt x="4522133" y="506828"/>
                </a:lnTo>
                <a:cubicBezTo>
                  <a:pt x="4521916" y="522300"/>
                  <a:pt x="4521700" y="537773"/>
                  <a:pt x="4521483" y="553245"/>
                </a:cubicBezTo>
                <a:cubicBezTo>
                  <a:pt x="4521212" y="558170"/>
                  <a:pt x="4520118" y="568699"/>
                  <a:pt x="4518384" y="581709"/>
                </a:cubicBezTo>
                <a:lnTo>
                  <a:pt x="4517715" y="585890"/>
                </a:lnTo>
                <a:lnTo>
                  <a:pt x="4504778" y="817404"/>
                </a:lnTo>
                <a:lnTo>
                  <a:pt x="4506491" y="822238"/>
                </a:lnTo>
                <a:cubicBezTo>
                  <a:pt x="4506993" y="829783"/>
                  <a:pt x="4505912" y="837845"/>
                  <a:pt x="4504340" y="846069"/>
                </a:cubicBezTo>
                <a:lnTo>
                  <a:pt x="4502740" y="853854"/>
                </a:lnTo>
                <a:lnTo>
                  <a:pt x="4496502" y="965485"/>
                </a:lnTo>
                <a:lnTo>
                  <a:pt x="4498579" y="966385"/>
                </a:lnTo>
                <a:cubicBezTo>
                  <a:pt x="4500020" y="972743"/>
                  <a:pt x="4502811" y="980116"/>
                  <a:pt x="4502698" y="1002567"/>
                </a:cubicBezTo>
                <a:cubicBezTo>
                  <a:pt x="4491860" y="1029868"/>
                  <a:pt x="4512316" y="1067217"/>
                  <a:pt x="4497900" y="1101094"/>
                </a:cubicBezTo>
                <a:cubicBezTo>
                  <a:pt x="4494173" y="1113552"/>
                  <a:pt x="4492281" y="1152106"/>
                  <a:pt x="4497795" y="1159389"/>
                </a:cubicBezTo>
                <a:cubicBezTo>
                  <a:pt x="4498610" y="1167426"/>
                  <a:pt x="4495953" y="1176807"/>
                  <a:pt x="4502098" y="1180505"/>
                </a:cubicBezTo>
                <a:cubicBezTo>
                  <a:pt x="4509397" y="1186625"/>
                  <a:pt x="4495916" y="1214705"/>
                  <a:pt x="4505188" y="1210687"/>
                </a:cubicBezTo>
                <a:cubicBezTo>
                  <a:pt x="4495912" y="1230628"/>
                  <a:pt x="4511023" y="1246424"/>
                  <a:pt x="4514005" y="1263157"/>
                </a:cubicBezTo>
                <a:lnTo>
                  <a:pt x="4516282" y="1313374"/>
                </a:lnTo>
                <a:cubicBezTo>
                  <a:pt x="4515989" y="1324584"/>
                  <a:pt x="4515695" y="1335794"/>
                  <a:pt x="4515402" y="1347004"/>
                </a:cubicBezTo>
                <a:cubicBezTo>
                  <a:pt x="4515248" y="1348624"/>
                  <a:pt x="4515093" y="1350244"/>
                  <a:pt x="4514939" y="1351864"/>
                </a:cubicBezTo>
                <a:lnTo>
                  <a:pt x="4505820" y="1391762"/>
                </a:lnTo>
                <a:cubicBezTo>
                  <a:pt x="4507026" y="1392770"/>
                  <a:pt x="4508128" y="1394098"/>
                  <a:pt x="4509084" y="1395707"/>
                </a:cubicBezTo>
                <a:lnTo>
                  <a:pt x="4511926" y="1408524"/>
                </a:lnTo>
                <a:lnTo>
                  <a:pt x="4507185" y="1419109"/>
                </a:lnTo>
                <a:lnTo>
                  <a:pt x="4497001" y="1469337"/>
                </a:lnTo>
                <a:lnTo>
                  <a:pt x="4486104" y="1543038"/>
                </a:lnTo>
                <a:lnTo>
                  <a:pt x="4481223" y="1553997"/>
                </a:lnTo>
                <a:cubicBezTo>
                  <a:pt x="4475132" y="1579288"/>
                  <a:pt x="4478280" y="1610368"/>
                  <a:pt x="4466795" y="1626071"/>
                </a:cubicBezTo>
                <a:lnTo>
                  <a:pt x="4463080" y="1664103"/>
                </a:lnTo>
                <a:lnTo>
                  <a:pt x="4466740" y="1668558"/>
                </a:lnTo>
                <a:lnTo>
                  <a:pt x="4465090" y="1679756"/>
                </a:lnTo>
                <a:cubicBezTo>
                  <a:pt x="4465227" y="1680776"/>
                  <a:pt x="4465365" y="1681795"/>
                  <a:pt x="4465502" y="1682815"/>
                </a:cubicBezTo>
                <a:cubicBezTo>
                  <a:pt x="4466309" y="1688654"/>
                  <a:pt x="4466966" y="1694439"/>
                  <a:pt x="4467013" y="1700268"/>
                </a:cubicBezTo>
                <a:cubicBezTo>
                  <a:pt x="4452441" y="1697000"/>
                  <a:pt x="4458150" y="1726126"/>
                  <a:pt x="4455543" y="1735163"/>
                </a:cubicBezTo>
                <a:lnTo>
                  <a:pt x="4453483" y="1735289"/>
                </a:lnTo>
                <a:lnTo>
                  <a:pt x="4444985" y="1887374"/>
                </a:lnTo>
                <a:lnTo>
                  <a:pt x="4453676" y="1911536"/>
                </a:lnTo>
                <a:cubicBezTo>
                  <a:pt x="4454435" y="1928276"/>
                  <a:pt x="4455195" y="1945015"/>
                  <a:pt x="4455954" y="1961755"/>
                </a:cubicBezTo>
                <a:cubicBezTo>
                  <a:pt x="4455660" y="1972965"/>
                  <a:pt x="4455367" y="1984174"/>
                  <a:pt x="4455073" y="1995384"/>
                </a:cubicBezTo>
                <a:lnTo>
                  <a:pt x="4454611" y="2000244"/>
                </a:lnTo>
                <a:lnTo>
                  <a:pt x="4445491" y="2040142"/>
                </a:lnTo>
                <a:cubicBezTo>
                  <a:pt x="4446698" y="2041150"/>
                  <a:pt x="4447799" y="2042479"/>
                  <a:pt x="4448756" y="2044087"/>
                </a:cubicBezTo>
                <a:lnTo>
                  <a:pt x="4451597" y="2056904"/>
                </a:lnTo>
                <a:lnTo>
                  <a:pt x="4446856" y="2067489"/>
                </a:lnTo>
                <a:lnTo>
                  <a:pt x="4436672" y="2117719"/>
                </a:lnTo>
                <a:lnTo>
                  <a:pt x="4429341" y="2167300"/>
                </a:lnTo>
                <a:cubicBezTo>
                  <a:pt x="4410647" y="2519411"/>
                  <a:pt x="4376873" y="2876607"/>
                  <a:pt x="4373258" y="3223633"/>
                </a:cubicBezTo>
                <a:cubicBezTo>
                  <a:pt x="4370306" y="3302336"/>
                  <a:pt x="4363423" y="3398578"/>
                  <a:pt x="4360472" y="3477281"/>
                </a:cubicBezTo>
                <a:cubicBezTo>
                  <a:pt x="4367079" y="3471365"/>
                  <a:pt x="4356688" y="3621544"/>
                  <a:pt x="4349387" y="3639984"/>
                </a:cubicBezTo>
                <a:lnTo>
                  <a:pt x="4258626" y="5278921"/>
                </a:lnTo>
                <a:lnTo>
                  <a:pt x="4263924" y="5315626"/>
                </a:lnTo>
                <a:cubicBezTo>
                  <a:pt x="4269712" y="5323538"/>
                  <a:pt x="4266397" y="5327627"/>
                  <a:pt x="4267458" y="5350090"/>
                </a:cubicBezTo>
                <a:cubicBezTo>
                  <a:pt x="4268519" y="5372551"/>
                  <a:pt x="4251794" y="5406222"/>
                  <a:pt x="4270290" y="5450399"/>
                </a:cubicBezTo>
                <a:cubicBezTo>
                  <a:pt x="4269872" y="5457964"/>
                  <a:pt x="4260193" y="5476308"/>
                  <a:pt x="4251733" y="5484804"/>
                </a:cubicBezTo>
                <a:lnTo>
                  <a:pt x="4247081" y="5487504"/>
                </a:lnTo>
                <a:cubicBezTo>
                  <a:pt x="4245929" y="5508319"/>
                  <a:pt x="4247889" y="5526348"/>
                  <a:pt x="4243624" y="5549951"/>
                </a:cubicBezTo>
                <a:cubicBezTo>
                  <a:pt x="3535777" y="5517558"/>
                  <a:pt x="706564" y="5344821"/>
                  <a:pt x="0" y="5293146"/>
                </a:cubicBezTo>
                <a:lnTo>
                  <a:pt x="4241" y="5239903"/>
                </a:lnTo>
                <a:lnTo>
                  <a:pt x="8461" y="5233298"/>
                </a:lnTo>
                <a:cubicBezTo>
                  <a:pt x="8991" y="5232196"/>
                  <a:pt x="8639" y="5231467"/>
                  <a:pt x="8730" y="5230552"/>
                </a:cubicBezTo>
                <a:lnTo>
                  <a:pt x="9000" y="5227804"/>
                </a:lnTo>
                <a:cubicBezTo>
                  <a:pt x="9178" y="5225973"/>
                  <a:pt x="9545" y="5223940"/>
                  <a:pt x="9537" y="5222308"/>
                </a:cubicBezTo>
                <a:cubicBezTo>
                  <a:pt x="9481" y="5211840"/>
                  <a:pt x="8399" y="5224803"/>
                  <a:pt x="9222" y="5216405"/>
                </a:cubicBezTo>
                <a:cubicBezTo>
                  <a:pt x="9028" y="5215352"/>
                  <a:pt x="8703" y="5214469"/>
                  <a:pt x="8638" y="5213249"/>
                </a:cubicBezTo>
                <a:cubicBezTo>
                  <a:pt x="8596" y="5212477"/>
                  <a:pt x="8947" y="5211272"/>
                  <a:pt x="8907" y="5210500"/>
                </a:cubicBezTo>
                <a:cubicBezTo>
                  <a:pt x="8526" y="5203355"/>
                  <a:pt x="7974" y="5210896"/>
                  <a:pt x="8591" y="5204597"/>
                </a:cubicBezTo>
                <a:lnTo>
                  <a:pt x="8008" y="5201441"/>
                </a:lnTo>
                <a:cubicBezTo>
                  <a:pt x="6593" y="5193798"/>
                  <a:pt x="6556" y="5198023"/>
                  <a:pt x="7378" y="5189632"/>
                </a:cubicBezTo>
                <a:cubicBezTo>
                  <a:pt x="7183" y="5188581"/>
                  <a:pt x="6860" y="5187696"/>
                  <a:pt x="6794" y="5186477"/>
                </a:cubicBezTo>
                <a:cubicBezTo>
                  <a:pt x="6752" y="5185706"/>
                  <a:pt x="7185" y="5184394"/>
                  <a:pt x="7062" y="5183728"/>
                </a:cubicBezTo>
                <a:cubicBezTo>
                  <a:pt x="6788" y="5182241"/>
                  <a:pt x="4614" y="5182665"/>
                  <a:pt x="5627" y="5180163"/>
                </a:cubicBezTo>
                <a:lnTo>
                  <a:pt x="11039" y="5116566"/>
                </a:lnTo>
                <a:lnTo>
                  <a:pt x="78653" y="3839310"/>
                </a:lnTo>
                <a:lnTo>
                  <a:pt x="3033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Uma imagem com mesa, alimentação, interior, prato&#10;&#10;Descrição gerada automaticamente">
            <a:extLst>
              <a:ext uri="{FF2B5EF4-FFF2-40B4-BE49-F238E27FC236}">
                <a16:creationId xmlns:a16="http://schemas.microsoft.com/office/drawing/2014/main" id="{E1B3F984-E426-41A0-8D28-03ACCC0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419">
            <a:off x="1480860" y="601333"/>
            <a:ext cx="3501504" cy="5245699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98CB255-0B67-4F67-A709-F84D7BA54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29" y="2953593"/>
            <a:ext cx="5032572" cy="3218607"/>
          </a:xfrm>
        </p:spPr>
        <p:txBody>
          <a:bodyPr>
            <a:normAutofit/>
          </a:bodyPr>
          <a:lstStyle/>
          <a:p>
            <a:r>
              <a:rPr lang="en-US" dirty="0"/>
              <a:t> Ingredients:</a:t>
            </a:r>
          </a:p>
          <a:p>
            <a:pPr marL="0" indent="0">
              <a:buNone/>
            </a:pPr>
            <a:r>
              <a:rPr lang="en-US" dirty="0"/>
              <a:t> - 4 soaked cod slices</a:t>
            </a:r>
          </a:p>
          <a:p>
            <a:pPr marL="0" indent="0">
              <a:buNone/>
            </a:pPr>
            <a:r>
              <a:rPr lang="en-US" dirty="0"/>
              <a:t> - 400 g of new potatoes</a:t>
            </a:r>
          </a:p>
          <a:p>
            <a:pPr marL="0" indent="0">
              <a:buNone/>
            </a:pPr>
            <a:r>
              <a:rPr lang="en-US" dirty="0"/>
              <a:t> - 1 onion</a:t>
            </a:r>
          </a:p>
          <a:p>
            <a:pPr marL="0" indent="0">
              <a:buNone/>
            </a:pPr>
            <a:r>
              <a:rPr lang="en-US" dirty="0"/>
              <a:t> - 4 cloves of garlic</a:t>
            </a:r>
          </a:p>
          <a:p>
            <a:pPr marL="0" indent="0">
              <a:buNone/>
            </a:pPr>
            <a:r>
              <a:rPr lang="en-US" dirty="0"/>
              <a:t> - 1 dl of oil</a:t>
            </a:r>
          </a:p>
          <a:p>
            <a:pPr marL="0" indent="0">
              <a:buNone/>
            </a:pPr>
            <a:r>
              <a:rPr lang="en-US" dirty="0"/>
              <a:t> - Salt and pepper </a:t>
            </a:r>
            <a:r>
              <a:rPr lang="en-US" dirty="0" err="1"/>
              <a:t>q.s</a:t>
            </a:r>
            <a:r>
              <a:rPr lang="en-US" dirty="0"/>
              <a:t>.</a:t>
            </a:r>
            <a:endParaRPr lang="pt-PT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BEFBD8-C05C-43C7-8D7B-58D37F70F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22FDA5-36F9-4DD4-87A3-58FC513B8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34870DF-B7C4-4149-9E0F-2B602F26B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1CD7D4A-FA69-4C48-A532-9ED58E181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7FB85D-1649-470D-A7BA-3475C851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CCF79-BC42-40CC-A81F-1C5962B6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6" y="5316608"/>
            <a:ext cx="444795" cy="165514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25081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937</Words>
  <Application>Microsoft Office PowerPoint</Application>
  <PresentationFormat>Ecrã Panorâmico</PresentationFormat>
  <Paragraphs>69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Consolas</vt:lpstr>
      <vt:lpstr>Franklin Gothic Heavy</vt:lpstr>
      <vt:lpstr>StreetscapeVTI</vt:lpstr>
      <vt:lpstr>EÇA DE QUEIRÓS</vt:lpstr>
      <vt:lpstr>Where and when was he born?</vt:lpstr>
      <vt:lpstr>Childhood and studies:</vt:lpstr>
      <vt:lpstr>Literary career:</vt:lpstr>
      <vt:lpstr>Literary carrer:</vt:lpstr>
      <vt:lpstr>Some of his famous books:</vt:lpstr>
      <vt:lpstr>His death:</vt:lpstr>
      <vt:lpstr>His favourite dishes:</vt:lpstr>
      <vt:lpstr>Recipe of Codfish with baked potato:  </vt:lpstr>
      <vt:lpstr>Recipe of Codfish and baked potatos:</vt:lpstr>
      <vt:lpstr>Recipe of baked apples with red wine, honey and cinnamon syrup </vt:lpstr>
      <vt:lpstr>Recipe of baked apples with red wine, honey and cinnamon cyrup </vt:lpstr>
      <vt:lpstr>The Tormes House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EÇA DE QUEIRÓS</dc:title>
  <dc:creator>Sofia Rodrigues</dc:creator>
  <cp:lastModifiedBy>Sofia Rodrigues</cp:lastModifiedBy>
  <cp:revision>20</cp:revision>
  <dcterms:created xsi:type="dcterms:W3CDTF">2021-06-13T13:27:48Z</dcterms:created>
  <dcterms:modified xsi:type="dcterms:W3CDTF">2021-06-13T17:58:33Z</dcterms:modified>
</cp:coreProperties>
</file>