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735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119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57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309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582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918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76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934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4088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202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9069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E588-85C8-4DCD-A6EE-23387A1AC892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332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w.edmodo.com/view-office-online/view/917444450/pptx/kry%C5%BEia%C5%BEodi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04664"/>
            <a:ext cx="1530229" cy="310923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smtClean="0"/>
              <a:t/>
            </a:r>
            <a:br>
              <a:rPr lang="lt-LT" sz="1800" smtClean="0"/>
            </a:br>
            <a:r>
              <a:rPr lang="lt-LT" sz="1800" smtClean="0"/>
              <a:t>                                                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Mathematics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b="1" dirty="0" err="1" smtClean="0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Crossword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‘</a:t>
            </a:r>
          </a:p>
          <a:p>
            <a:pPr marL="0" indent="0">
              <a:buNone/>
            </a:pPr>
            <a:endParaRPr lang="lt-L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b="1" dirty="0" err="1" smtClean="0"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: to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revise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geometry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lt-LT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lt-LT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https://new.edmodo.com/view-office-online/view/917444450/pptx/kry%C5%BEia%C5%BEodis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8156" y="200430"/>
            <a:ext cx="830316" cy="924314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5679" y="297303"/>
            <a:ext cx="737680" cy="737680"/>
          </a:xfrm>
          <a:prstGeom prst="rect">
            <a:avLst/>
          </a:prstGeom>
        </p:spPr>
      </p:pic>
      <p:sp>
        <p:nvSpPr>
          <p:cNvPr id="7" name="Stačiakampis 6"/>
          <p:cNvSpPr/>
          <p:nvPr/>
        </p:nvSpPr>
        <p:spPr>
          <a:xfrm>
            <a:off x="2987824" y="548680"/>
            <a:ext cx="3007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Smart Schools for Smart Age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30361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31</Words>
  <Application>Microsoft Office PowerPoint</Application>
  <PresentationFormat>Demonstracija ekrane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,,KETURKAMPIAI“</dc:title>
  <dc:creator>MATEMAT</dc:creator>
  <cp:lastModifiedBy>Windows User</cp:lastModifiedBy>
  <cp:revision>29</cp:revision>
  <dcterms:created xsi:type="dcterms:W3CDTF">2019-06-28T08:10:46Z</dcterms:created>
  <dcterms:modified xsi:type="dcterms:W3CDTF">2020-12-26T16:04:08Z</dcterms:modified>
</cp:coreProperties>
</file>