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66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85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06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93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325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42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03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70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2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66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768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4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009B-6963-41BD-8C34-4310F230990C}" type="datetimeFigureOut">
              <a:rPr lang="pl-PL" smtClean="0"/>
              <a:t>29.05.2021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2D13-20A8-45F1-A593-9CA93D3228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54642" y="1046747"/>
            <a:ext cx="7756357" cy="4030579"/>
          </a:xfrm>
        </p:spPr>
        <p:txBody>
          <a:bodyPr>
            <a:noAutofit/>
          </a:bodyPr>
          <a:lstStyle/>
          <a:p>
            <a:r>
              <a:rPr lang="pl-PL" sz="8800" b="1" dirty="0" err="1">
                <a:solidFill>
                  <a:srgbClr val="FF0000"/>
                </a:solidFill>
                <a:latin typeface="Algerian" panose="04020705040A02060702" pitchFamily="82" charset="0"/>
              </a:rPr>
              <a:t>Easter</a:t>
            </a:r>
            <a:r>
              <a:rPr lang="pl-PL" sz="8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pl-PL" sz="8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pl-PL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in </a:t>
            </a:r>
            <a:br>
              <a:rPr lang="pl-PL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pl-PL" sz="8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Sulmierzyce</a:t>
            </a:r>
            <a:endParaRPr lang="pl-PL" sz="8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7411" y="625642"/>
            <a:ext cx="3517231" cy="537811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https://cdn.britannica.com/19/161619-050-1946DE2C/Resurrection-oil-Christ-wood-panel-Raphael-Sao-15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2" y="625642"/>
            <a:ext cx="3517230" cy="5378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78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350546"/>
            <a:ext cx="4046621" cy="224413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850" y="3350546"/>
            <a:ext cx="4123623" cy="2244138"/>
          </a:xfrm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647542"/>
            <a:ext cx="818548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                                    </a:t>
            </a:r>
            <a:r>
              <a:rPr kumimoji="0" lang="pl-PL" altLang="pl-PL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Easter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Sunday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- </a:t>
            </a:r>
            <a:r>
              <a:rPr kumimoji="0" lang="pl-PL" altLang="pl-PL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resurrection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of </a:t>
            </a:r>
            <a:r>
              <a:rPr kumimoji="0" lang="pl-PL" altLang="pl-PL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Jesus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. The </a:t>
            </a:r>
            <a:r>
              <a:rPr kumimoji="0" lang="pl-PL" altLang="pl-PL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victory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of life </a:t>
            </a:r>
            <a:r>
              <a:rPr kumimoji="0" lang="pl-PL" altLang="pl-PL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over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5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death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.</a:t>
            </a:r>
            <a:r>
              <a:rPr kumimoji="0" lang="pl-PL" altLang="pl-PL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pl-PL" altLang="pl-PL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9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7220" y="397042"/>
            <a:ext cx="10126579" cy="173254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dirty="0" smtClean="0"/>
              <a:t>                 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" y="3687429"/>
            <a:ext cx="4648199" cy="288181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687428"/>
            <a:ext cx="4860759" cy="2881813"/>
          </a:xfr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00991" y="534829"/>
            <a:ext cx="795287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Resurrection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-  On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this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day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there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is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a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very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solemn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Holy Mass. with the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participation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of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all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parishioners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in honor of the </a:t>
            </a:r>
            <a:r>
              <a:rPr kumimoji="0" lang="pl-PL" altLang="pl-PL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risen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Lord.</a:t>
            </a:r>
            <a:r>
              <a:rPr kumimoji="0" lang="pl-PL" altLang="pl-PL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pl-PL" altLang="pl-PL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0947" y="950495"/>
            <a:ext cx="11117179" cy="450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Easter</a:t>
            </a:r>
            <a:r>
              <a:rPr lang="pl-PL" sz="80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80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80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 Christian </a:t>
            </a:r>
            <a:r>
              <a:rPr lang="pl-PL" sz="54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holiday</a:t>
            </a:r>
            <a:r>
              <a:rPr lang="pl-PL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celebrates</a:t>
            </a:r>
            <a:r>
              <a:rPr lang="pl-PL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5400" b="1" dirty="0" smtClean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5400" b="1" dirty="0" err="1" smtClean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belief</a:t>
            </a:r>
            <a:r>
              <a:rPr lang="pl-PL" sz="5400" b="1" dirty="0" smtClean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pl-PL" sz="54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</a:t>
            </a:r>
            <a:r>
              <a:rPr lang="pl-PL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54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pl-PL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b="1" dirty="0" err="1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pl-PL" sz="5400" b="1" dirty="0">
                <a:solidFill>
                  <a:srgbClr val="FF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92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38463" y="1644537"/>
            <a:ext cx="9625263" cy="406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concludes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“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Passion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a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—a 40-day period of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sacrifice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—and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</a:t>
            </a:r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</a:t>
            </a:r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celebration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Supper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Apostles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“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Maundy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crucifixion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observed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pl-PL" b="1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5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22684" y="1980135"/>
            <a:ext cx="10467474" cy="355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</a:t>
            </a:r>
            <a:r>
              <a:rPr lang="pl-PL" sz="36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</a:t>
            </a:r>
            <a: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commemorates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entrance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Jerusalem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Christians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reminder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welcoming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hearts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of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willingness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pl-PL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pl-PL" sz="28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</a:t>
            </a:r>
            <a:r>
              <a:rPr lang="pl-PL" sz="28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symbol of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victory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triumph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life. He was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solemnly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humble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King of </a:t>
            </a:r>
            <a:r>
              <a:rPr lang="pl-PL" sz="2800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peace</a:t>
            </a:r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781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91801" cy="2233696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Palm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Sunday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marks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beginning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of Holy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Week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, the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final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week</a:t>
            </a:r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Lent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Here </a:t>
            </a:r>
            <a:r>
              <a:rPr lang="pl-PL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is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the </a:t>
            </a:r>
            <a:r>
              <a:rPr lang="pl-PL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procession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3272588"/>
            <a:ext cx="4042610" cy="300789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7" y="3269774"/>
            <a:ext cx="4138863" cy="3010710"/>
          </a:xfrm>
        </p:spPr>
      </p:pic>
    </p:spTree>
    <p:extLst>
      <p:ext uri="{BB962C8B-B14F-4D97-AF65-F5344CB8AC3E}">
        <p14:creationId xmlns:p14="http://schemas.microsoft.com/office/powerpoint/2010/main" val="126082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5" y="2442411"/>
            <a:ext cx="4439652" cy="360947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21" y="2442411"/>
            <a:ext cx="4559968" cy="3609473"/>
          </a:xfrm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0496" y="453493"/>
            <a:ext cx="1072663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The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inhabitants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of Sulmierzyce,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walking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along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the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streets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of the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town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are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carrying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Easter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palms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which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symbolize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victory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triumph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,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peace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and </a:t>
            </a:r>
            <a:r>
              <a:rPr kumimoji="0" lang="pl-PL" altLang="pl-PL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eternal</a:t>
            </a:r>
            <a:r>
              <a:rPr kumimoji="0" lang="pl-PL" altLang="pl-PL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 life</a:t>
            </a:r>
            <a:r>
              <a:rPr kumimoji="0" lang="pl-PL" altLang="pl-PL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.</a:t>
            </a:r>
            <a:endParaRPr kumimoji="0" lang="pl-PL" altLang="pl-PL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4558" y="2681823"/>
            <a:ext cx="10262937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culminates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Paschal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Triduum,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commemorating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crucifixion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He was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bodily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raised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dead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third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pl-PL" sz="32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pl-PL" sz="3200" b="1" dirty="0" err="1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47307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Holy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Thursday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(the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celebration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of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Jesus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’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Last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Supper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with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his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12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Apostles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also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known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as “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Maundy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Arial Black" panose="020B0A04020102020204" pitchFamily="34" charset="0"/>
              </a:rPr>
              <a:t>Thursday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”),</a:t>
            </a:r>
            <a:b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350545"/>
            <a:ext cx="3866147" cy="2556959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350546"/>
            <a:ext cx="4186989" cy="2556958"/>
          </a:xfrm>
        </p:spPr>
      </p:pic>
    </p:spTree>
    <p:extLst>
      <p:ext uri="{BB962C8B-B14F-4D97-AF65-F5344CB8AC3E}">
        <p14:creationId xmlns:p14="http://schemas.microsoft.com/office/powerpoint/2010/main" val="345209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 Good </a:t>
            </a:r>
            <a:r>
              <a:rPr lang="pl-PL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Friday</a:t>
            </a:r>
            <a:r>
              <a:rPr lang="pl-PL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is the day on which Christians commemorate the crucifixion and death of Jesus.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" y="2454442"/>
            <a:ext cx="4848727" cy="340389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84" y="2454442"/>
            <a:ext cx="4812631" cy="3403890"/>
          </a:xfrm>
        </p:spPr>
      </p:pic>
    </p:spTree>
    <p:extLst>
      <p:ext uri="{BB962C8B-B14F-4D97-AF65-F5344CB8AC3E}">
        <p14:creationId xmlns:p14="http://schemas.microsoft.com/office/powerpoint/2010/main" val="352233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324</Words>
  <Application>Microsoft Office PowerPoint</Application>
  <PresentationFormat>Panoramiczny</PresentationFormat>
  <Paragraphs>19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Algerian</vt:lpstr>
      <vt:lpstr>Arial</vt:lpstr>
      <vt:lpstr>Arial Black</vt:lpstr>
      <vt:lpstr>Arial Unicode MS</vt:lpstr>
      <vt:lpstr>Calibri</vt:lpstr>
      <vt:lpstr>Calibri Light</vt:lpstr>
      <vt:lpstr>Times New Roman</vt:lpstr>
      <vt:lpstr>Motyw pakietu Office</vt:lpstr>
      <vt:lpstr>Easter in  Sulmierzyce</vt:lpstr>
      <vt:lpstr>Prezentacja programu PowerPoint</vt:lpstr>
      <vt:lpstr>Prezentacja programu PowerPoint</vt:lpstr>
      <vt:lpstr>Prezentacja programu PowerPoint</vt:lpstr>
      <vt:lpstr>Palm Sunday marks the beginning of Holy Week, the final week of  Lent. Here is the procession.</vt:lpstr>
      <vt:lpstr>The inhabitants of Sulmierzyce, walking along the streets of the town, are carrying Easter palms, which symbolize victory, triumph, peace and eternal life. </vt:lpstr>
      <vt:lpstr>Prezentacja programu PowerPoint</vt:lpstr>
      <vt:lpstr> Holy Thursday (the celebration of Jesus’ Last Supper with his 12 Apostles, also known as “Maundy Thursday”), </vt:lpstr>
      <vt:lpstr> Good Friday- is the day on which Christians commemorate the crucifixion and death of Jesus.</vt:lpstr>
      <vt:lpstr>                                     Easter Sunday - resurrection of Jesus. The victory of life over death. </vt:lpstr>
      <vt:lpstr>              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in  Sulmierzyce</dc:title>
  <dc:creator>HP</dc:creator>
  <cp:lastModifiedBy>HP</cp:lastModifiedBy>
  <cp:revision>11</cp:revision>
  <dcterms:created xsi:type="dcterms:W3CDTF">2021-05-28T13:21:11Z</dcterms:created>
  <dcterms:modified xsi:type="dcterms:W3CDTF">2021-05-29T12:46:33Z</dcterms:modified>
</cp:coreProperties>
</file>