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97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72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471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084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56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154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153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33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963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45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25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D5C4-C629-44DD-B910-BEF99AF337CB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C2A9-C9A5-4C73-AAFF-F657ACF2383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008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.socrative.com/teacher/?fbclid=IwAR0Y49OQ6DOI-ihqZdmG4b-Jdwj3e-fTePzH76QKWDtIzJttRcCqRxokSUo" TargetMode="External"/><Relationship Id="rId2" Type="http://schemas.openxmlformats.org/officeDocument/2006/relationships/hyperlink" Target="https://prezi.com/view/LsaazIYGFHJaX38vkuJ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&#353;altiniai.info/files/literatura/LG00/Adomas_Mickevi&#269;ius._Poemos_(Gra&#382;ina,_Ponas_Tadas,_Konradas_Valenrodas).LG480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120" y="274638"/>
            <a:ext cx="737680" cy="73768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638"/>
            <a:ext cx="1530229" cy="310923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578" y="92076"/>
            <a:ext cx="992336" cy="1104676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chools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t-LT" sz="2800" b="1" dirty="0" err="1" smtClean="0"/>
              <a:t>Introductory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lesson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of</a:t>
            </a:r>
            <a:r>
              <a:rPr lang="lt-LT" sz="2800" b="1" dirty="0" smtClean="0"/>
              <a:t> </a:t>
            </a:r>
            <a:r>
              <a:rPr lang="lt-LT" sz="2800" b="1" dirty="0" err="1" smtClean="0"/>
              <a:t>literature</a:t>
            </a:r>
            <a:endParaRPr lang="lt-LT" sz="2800" b="1" dirty="0" smtClean="0"/>
          </a:p>
          <a:p>
            <a:endParaRPr lang="lt-LT" sz="2800" b="1" dirty="0" smtClean="0"/>
          </a:p>
          <a:p>
            <a:pPr>
              <a:buNone/>
            </a:pPr>
            <a:r>
              <a:rPr lang="lt-LT" sz="2800" b="1" dirty="0" err="1" smtClean="0"/>
              <a:t>Topic</a:t>
            </a:r>
            <a:r>
              <a:rPr lang="lt-LT" sz="2800" b="1" dirty="0" smtClean="0"/>
              <a:t>: </a:t>
            </a:r>
            <a:r>
              <a:rPr lang="lt-LT" sz="2800" dirty="0" smtClean="0"/>
              <a:t>Adomas Mickevičius </a:t>
            </a:r>
            <a:r>
              <a:rPr lang="lt-LT" sz="2800" dirty="0" err="1" smtClean="0"/>
              <a:t>personality</a:t>
            </a:r>
            <a:r>
              <a:rPr lang="lt-LT" sz="2800" dirty="0" smtClean="0"/>
              <a:t>.</a:t>
            </a:r>
          </a:p>
          <a:p>
            <a:endParaRPr lang="lt-LT" sz="2800" b="1" dirty="0" smtClean="0"/>
          </a:p>
          <a:p>
            <a:pPr>
              <a:buNone/>
            </a:pPr>
            <a:r>
              <a:rPr lang="lt-LT" sz="2800" b="1" dirty="0" err="1" smtClean="0"/>
              <a:t>Class</a:t>
            </a:r>
            <a:r>
              <a:rPr lang="lt-LT" sz="2800" b="1" dirty="0" smtClean="0"/>
              <a:t>: </a:t>
            </a:r>
            <a:r>
              <a:rPr lang="lt-LT" sz="2800" dirty="0" smtClean="0"/>
              <a:t>8th</a:t>
            </a:r>
            <a:r>
              <a:rPr lang="lt-LT" sz="2800" b="1" dirty="0" smtClean="0"/>
              <a:t> </a:t>
            </a:r>
          </a:p>
          <a:p>
            <a:endParaRPr lang="lt-LT" sz="2800" b="1" dirty="0" smtClean="0"/>
          </a:p>
          <a:p>
            <a:pPr>
              <a:buNone/>
            </a:pPr>
            <a:r>
              <a:rPr lang="lt-LT" sz="2800" b="1" dirty="0" err="1" smtClean="0"/>
              <a:t>Aim</a:t>
            </a:r>
            <a:r>
              <a:rPr lang="lt-LT" sz="2800" b="1" dirty="0" smtClean="0"/>
              <a:t>: </a:t>
            </a:r>
            <a:r>
              <a:rPr lang="lt-LT" sz="2800" dirty="0" smtClean="0"/>
              <a:t>to </a:t>
            </a:r>
            <a:r>
              <a:rPr lang="lt-LT" sz="2800" dirty="0" err="1" smtClean="0"/>
              <a:t>learn</a:t>
            </a:r>
            <a:r>
              <a:rPr lang="lt-LT" sz="2800" dirty="0" smtClean="0"/>
              <a:t> </a:t>
            </a:r>
            <a:r>
              <a:rPr lang="lt-LT" sz="2800" dirty="0" err="1" smtClean="0"/>
              <a:t>about</a:t>
            </a:r>
            <a:r>
              <a:rPr lang="lt-LT" sz="2800" dirty="0" smtClean="0"/>
              <a:t> A</a:t>
            </a:r>
            <a:r>
              <a:rPr lang="lt-LT" sz="2800" dirty="0"/>
              <a:t>. </a:t>
            </a:r>
            <a:r>
              <a:rPr lang="lt-LT" sz="2800" dirty="0" smtClean="0"/>
              <a:t>Mickevičius </a:t>
            </a:r>
            <a:r>
              <a:rPr lang="lt-LT" sz="2800" dirty="0" err="1" smtClean="0"/>
              <a:t>personality</a:t>
            </a:r>
            <a:r>
              <a:rPr lang="lt-LT" sz="2800" dirty="0" smtClean="0"/>
              <a:t>. </a:t>
            </a:r>
          </a:p>
          <a:p>
            <a:endParaRPr lang="lt-LT" sz="2800" dirty="0" smtClean="0"/>
          </a:p>
          <a:p>
            <a:pPr>
              <a:buNone/>
            </a:pPr>
            <a:r>
              <a:rPr lang="lt-LT" sz="2800" b="1" dirty="0" err="1" smtClean="0"/>
              <a:t>Goals</a:t>
            </a:r>
            <a:r>
              <a:rPr lang="lt-LT" sz="2800" b="1" dirty="0" smtClean="0"/>
              <a:t>: </a:t>
            </a:r>
          </a:p>
          <a:p>
            <a:r>
              <a:rPr lang="lt-LT" sz="2800" dirty="0" smtClean="0"/>
              <a:t>To </a:t>
            </a:r>
            <a:r>
              <a:rPr lang="lt-LT" sz="2800" dirty="0" err="1" smtClean="0"/>
              <a:t>hear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teachers</a:t>
            </a:r>
            <a:r>
              <a:rPr lang="lt-LT" sz="2800" dirty="0" smtClean="0"/>
              <a:t> story </a:t>
            </a:r>
            <a:r>
              <a:rPr lang="lt-LT" sz="2800" dirty="0" err="1" smtClean="0"/>
              <a:t>and</a:t>
            </a:r>
            <a:r>
              <a:rPr lang="lt-LT" sz="2800" dirty="0" smtClean="0"/>
              <a:t> </a:t>
            </a:r>
            <a:r>
              <a:rPr lang="lt-LT" sz="2800" dirty="0" err="1" smtClean="0"/>
              <a:t>find</a:t>
            </a:r>
            <a:r>
              <a:rPr lang="lt-LT" sz="2800" dirty="0" smtClean="0"/>
              <a:t> </a:t>
            </a:r>
            <a:r>
              <a:rPr lang="lt-LT" sz="2800" dirty="0" err="1" smtClean="0"/>
              <a:t>out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factors</a:t>
            </a:r>
            <a:r>
              <a:rPr lang="lt-LT" sz="2800" dirty="0" smtClean="0"/>
              <a:t> </a:t>
            </a:r>
            <a:r>
              <a:rPr lang="lt-LT" sz="2800" dirty="0" err="1" smtClean="0"/>
              <a:t>and</a:t>
            </a:r>
            <a:r>
              <a:rPr lang="lt-LT" sz="2800" dirty="0" smtClean="0"/>
              <a:t> </a:t>
            </a:r>
            <a:r>
              <a:rPr lang="lt-LT" sz="2800" dirty="0" err="1" smtClean="0"/>
              <a:t>main</a:t>
            </a:r>
            <a:r>
              <a:rPr lang="lt-LT" sz="2800" dirty="0" smtClean="0"/>
              <a:t> </a:t>
            </a:r>
            <a:r>
              <a:rPr lang="lt-LT" sz="2800" dirty="0" err="1" smtClean="0"/>
              <a:t>events</a:t>
            </a:r>
            <a:r>
              <a:rPr lang="lt-LT" sz="2800" dirty="0" smtClean="0"/>
              <a:t> </a:t>
            </a:r>
            <a:r>
              <a:rPr lang="lt-LT" sz="2800" dirty="0" err="1" smtClean="0"/>
              <a:t>which</a:t>
            </a:r>
            <a:r>
              <a:rPr lang="lt-LT" sz="2800" dirty="0" smtClean="0"/>
              <a:t> </a:t>
            </a:r>
            <a:r>
              <a:rPr lang="lt-LT" sz="2800" dirty="0" err="1" smtClean="0"/>
              <a:t>influenced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development</a:t>
            </a:r>
            <a:r>
              <a:rPr lang="lt-LT" sz="2800" dirty="0" smtClean="0"/>
              <a:t> </a:t>
            </a:r>
            <a:r>
              <a:rPr lang="lt-LT" sz="2800" dirty="0" err="1" smtClean="0"/>
              <a:t>of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writer’s</a:t>
            </a:r>
            <a:r>
              <a:rPr lang="lt-LT" sz="2800" dirty="0" smtClean="0"/>
              <a:t>  </a:t>
            </a:r>
            <a:r>
              <a:rPr lang="lt-LT" sz="2800" dirty="0" err="1" smtClean="0"/>
              <a:t>growth</a:t>
            </a:r>
            <a:r>
              <a:rPr lang="lt-LT" sz="2800" dirty="0" smtClean="0"/>
              <a:t>. </a:t>
            </a:r>
          </a:p>
          <a:p>
            <a:r>
              <a:rPr lang="lt-LT" sz="2800" dirty="0" smtClean="0"/>
              <a:t>Be </a:t>
            </a:r>
            <a:r>
              <a:rPr lang="lt-LT" sz="2800" dirty="0" err="1" smtClean="0"/>
              <a:t>able</a:t>
            </a:r>
            <a:r>
              <a:rPr lang="lt-LT" sz="2800" dirty="0" smtClean="0"/>
              <a:t> to </a:t>
            </a:r>
            <a:r>
              <a:rPr lang="lt-LT" sz="2800" dirty="0" err="1" smtClean="0"/>
              <a:t>explain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quote</a:t>
            </a:r>
            <a:r>
              <a:rPr lang="lt-LT" sz="2800" dirty="0" smtClean="0"/>
              <a:t> </a:t>
            </a:r>
            <a:r>
              <a:rPr lang="lt-LT" sz="2800" dirty="0" err="1" smtClean="0"/>
              <a:t>by</a:t>
            </a:r>
            <a:r>
              <a:rPr lang="lt-LT" sz="2800" dirty="0" smtClean="0"/>
              <a:t> A. Mickevičius: ‘</a:t>
            </a:r>
            <a:r>
              <a:rPr lang="lt-LT" sz="2800" dirty="0" err="1" smtClean="0"/>
              <a:t>Lithuania</a:t>
            </a:r>
            <a:r>
              <a:rPr lang="lt-LT" sz="2800" dirty="0" smtClean="0"/>
              <a:t> </a:t>
            </a:r>
            <a:r>
              <a:rPr lang="lt-LT" sz="2800" dirty="0" err="1" smtClean="0"/>
              <a:t>is</a:t>
            </a:r>
            <a:r>
              <a:rPr lang="lt-LT" sz="2800" dirty="0" smtClean="0"/>
              <a:t> </a:t>
            </a:r>
            <a:r>
              <a:rPr lang="lt-LT" sz="2800" dirty="0" err="1" smtClean="0"/>
              <a:t>my</a:t>
            </a:r>
            <a:r>
              <a:rPr lang="lt-LT" sz="2800" dirty="0" smtClean="0"/>
              <a:t> </a:t>
            </a:r>
            <a:r>
              <a:rPr lang="lt-LT" sz="2800" dirty="0" err="1" smtClean="0"/>
              <a:t>homeland</a:t>
            </a:r>
            <a:r>
              <a:rPr lang="lt-LT" sz="2800" dirty="0" smtClean="0"/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159249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lt-LT" sz="2800" b="1" dirty="0" err="1" smtClean="0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lt-L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800" dirty="0">
                <a:latin typeface="arial"/>
                <a:hlinkClick r:id="rId2"/>
              </a:rPr>
              <a:t>https://prezi.com/view/LsaazIYGFHJaX38vkuJ9</a:t>
            </a:r>
            <a:r>
              <a:rPr lang="lt-LT" sz="2800" dirty="0" smtClean="0">
                <a:latin typeface="arial"/>
                <a:hlinkClick r:id="rId2"/>
              </a:rPr>
              <a:t>/</a:t>
            </a:r>
            <a:endParaRPr lang="lt-LT" sz="2800" dirty="0" smtClean="0">
              <a:latin typeface="arial"/>
            </a:endParaRPr>
          </a:p>
          <a:p>
            <a:endParaRPr lang="lt-LT" sz="2800" dirty="0" smtClean="0">
              <a:hlinkClick r:id="rId3"/>
            </a:endParaRPr>
          </a:p>
          <a:p>
            <a:r>
              <a:rPr lang="lt-LT" sz="2800" dirty="0" smtClean="0">
                <a:hlinkClick r:id="rId3"/>
              </a:rPr>
              <a:t>https</a:t>
            </a:r>
            <a:r>
              <a:rPr lang="lt-LT" sz="2800" dirty="0">
                <a:hlinkClick r:id="rId3"/>
              </a:rPr>
              <a:t>://b.socrative.com/teacher/?</a:t>
            </a:r>
            <a:r>
              <a:rPr lang="lt-LT" sz="2800" dirty="0" smtClean="0">
                <a:hlinkClick r:id="rId3"/>
              </a:rPr>
              <a:t>fbclid=IwAR0Y49OQ6DOI-ihqZdmG4b-Jdwj3e-fTePzH76QKWDtIzJttRcCqRxokSUo#edit-quiz/44819202</a:t>
            </a: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r>
              <a:rPr lang="lt-LT" sz="2800" u="sng" dirty="0">
                <a:hlinkClick r:id="rId4"/>
              </a:rPr>
              <a:t>http://www.šaltiniai.info/files/literatura/LG00/Adomas_Mickevičius._Poemos_(Gražina,_Ponas_Tadas,_Konradas_Valenrodas).LG4803.pdf</a:t>
            </a:r>
            <a:endParaRPr lang="lt-LT" sz="2800" dirty="0"/>
          </a:p>
          <a:p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67900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ntraštė 8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62074"/>
          </a:xfrm>
        </p:spPr>
        <p:txBody>
          <a:bodyPr>
            <a:noAutofit/>
          </a:bodyPr>
          <a:lstStyle/>
          <a:p>
            <a:r>
              <a:rPr lang="lt-LT" sz="32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ktas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196946"/>
              </p:ext>
            </p:extLst>
          </p:nvPr>
        </p:nvGraphicFramePr>
        <p:xfrm>
          <a:off x="4032250" y="2889250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DF" r:id="rId3" imgW="1080000" imgH="1080000" progId="">
                  <p:embed/>
                </p:oleObj>
              </mc:Choice>
              <mc:Fallback>
                <p:oleObj name="PDF" r:id="rId3" imgW="1080000" imgH="1080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2889250"/>
                        <a:ext cx="10795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C:\Users\DIREKT\Desktop\erasmus+\lietuvių kalba\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1689"/>
            <a:ext cx="4071934" cy="611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IREKT\Desktop\erasmus+\lietuvių kalba\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729241"/>
            <a:ext cx="4071934" cy="612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6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98</Words>
  <Application>Microsoft Office PowerPoint</Application>
  <PresentationFormat>Demonstracija ekrane (4:3)</PresentationFormat>
  <Paragraphs>19</Paragraphs>
  <Slides>3</Slides>
  <Notes>0</Notes>
  <HiddenSlides>0</HiddenSlides>
  <MMClips>0</MMClips>
  <ScaleCrop>false</ScaleCrop>
  <HeadingPairs>
    <vt:vector size="8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9" baseType="lpstr">
      <vt:lpstr>arial</vt:lpstr>
      <vt:lpstr>arial</vt:lpstr>
      <vt:lpstr>Calibri</vt:lpstr>
      <vt:lpstr>Times New Roman</vt:lpstr>
      <vt:lpstr>Office tema</vt:lpstr>
      <vt:lpstr>PDF</vt:lpstr>
      <vt:lpstr>Smart Schools for Smart Age</vt:lpstr>
      <vt:lpstr>Material:</vt:lpstr>
      <vt:lpstr>The test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LT 1</dc:creator>
  <cp:lastModifiedBy>Windows User</cp:lastModifiedBy>
  <cp:revision>15</cp:revision>
  <dcterms:created xsi:type="dcterms:W3CDTF">2020-02-11T13:34:50Z</dcterms:created>
  <dcterms:modified xsi:type="dcterms:W3CDTF">2020-12-26T18:13:29Z</dcterms:modified>
</cp:coreProperties>
</file>