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65" r:id="rId4"/>
    <p:sldId id="261" r:id="rId5"/>
    <p:sldId id="264" r:id="rId6"/>
    <p:sldId id="262" r:id="rId7"/>
    <p:sldId id="263" r:id="rId8"/>
    <p:sldId id="266" r:id="rId9"/>
    <p:sldId id="267" r:id="rId1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0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82517-14DF-4991-87AB-72A7308BA5DB}" type="datetimeFigureOut">
              <a:rPr lang="pl-PL" smtClean="0"/>
              <a:t>07.06.2021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F00DA-A63A-4D13-9AE1-0E08DFDF30B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62032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82517-14DF-4991-87AB-72A7308BA5DB}" type="datetimeFigureOut">
              <a:rPr lang="pl-PL" smtClean="0"/>
              <a:t>07.06.2021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F00DA-A63A-4D13-9AE1-0E08DFDF30B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0252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82517-14DF-4991-87AB-72A7308BA5DB}" type="datetimeFigureOut">
              <a:rPr lang="pl-PL" smtClean="0"/>
              <a:t>07.06.2021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F00DA-A63A-4D13-9AE1-0E08DFDF30B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2733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82517-14DF-4991-87AB-72A7308BA5DB}" type="datetimeFigureOut">
              <a:rPr lang="pl-PL" smtClean="0"/>
              <a:t>07.06.2021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F00DA-A63A-4D13-9AE1-0E08DFDF30B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09123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82517-14DF-4991-87AB-72A7308BA5DB}" type="datetimeFigureOut">
              <a:rPr lang="pl-PL" smtClean="0"/>
              <a:t>07.06.2021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F00DA-A63A-4D13-9AE1-0E08DFDF30B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78659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82517-14DF-4991-87AB-72A7308BA5DB}" type="datetimeFigureOut">
              <a:rPr lang="pl-PL" smtClean="0"/>
              <a:t>07.06.2021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F00DA-A63A-4D13-9AE1-0E08DFDF30B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13970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82517-14DF-4991-87AB-72A7308BA5DB}" type="datetimeFigureOut">
              <a:rPr lang="pl-PL" smtClean="0"/>
              <a:t>07.06.2021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F00DA-A63A-4D13-9AE1-0E08DFDF30B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35169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82517-14DF-4991-87AB-72A7308BA5DB}" type="datetimeFigureOut">
              <a:rPr lang="pl-PL" smtClean="0"/>
              <a:t>07.06.2021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F00DA-A63A-4D13-9AE1-0E08DFDF30B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39414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82517-14DF-4991-87AB-72A7308BA5DB}" type="datetimeFigureOut">
              <a:rPr lang="pl-PL" smtClean="0"/>
              <a:t>07.06.2021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F00DA-A63A-4D13-9AE1-0E08DFDF30B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59762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82517-14DF-4991-87AB-72A7308BA5DB}" type="datetimeFigureOut">
              <a:rPr lang="pl-PL" smtClean="0"/>
              <a:t>07.06.2021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F00DA-A63A-4D13-9AE1-0E08DFDF30B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84742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82517-14DF-4991-87AB-72A7308BA5DB}" type="datetimeFigureOut">
              <a:rPr lang="pl-PL" smtClean="0"/>
              <a:t>07.06.2021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F00DA-A63A-4D13-9AE1-0E08DFDF30B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02576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82517-14DF-4991-87AB-72A7308BA5DB}" type="datetimeFigureOut">
              <a:rPr lang="pl-PL" smtClean="0"/>
              <a:t>07.06.2021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F00DA-A63A-4D13-9AE1-0E08DFDF30B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81205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962526" y="1756611"/>
            <a:ext cx="10238874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5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pl-PL" sz="54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feast</a:t>
            </a:r>
            <a:r>
              <a:rPr lang="pl-PL" sz="5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 the </a:t>
            </a:r>
            <a:r>
              <a:rPr lang="pl-PL" sz="54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Epiphany</a:t>
            </a:r>
            <a:r>
              <a:rPr lang="pl-PL" sz="5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r>
              <a:rPr lang="pl-PL" sz="5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The </a:t>
            </a:r>
            <a:r>
              <a:rPr lang="pl-PL" sz="5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pl-PL" sz="54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hree</a:t>
            </a:r>
            <a:r>
              <a:rPr lang="pl-PL" sz="5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54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Wise</a:t>
            </a:r>
            <a:r>
              <a:rPr lang="pl-PL" sz="5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Men </a:t>
            </a:r>
          </a:p>
          <a:p>
            <a:r>
              <a:rPr lang="pl-PL" sz="6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6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- </a:t>
            </a:r>
            <a:r>
              <a:rPr lang="pl-PL" sz="60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January </a:t>
            </a:r>
            <a:r>
              <a:rPr lang="pl-PL" sz="6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6th</a:t>
            </a:r>
            <a:r>
              <a:rPr lang="pl-PL" sz="6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endParaRPr lang="pl-PL" sz="5400" dirty="0">
              <a:solidFill>
                <a:srgbClr val="FF0000"/>
              </a:solidFill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7705" y="2502568"/>
            <a:ext cx="3814010" cy="3982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466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24853" y="252664"/>
            <a:ext cx="11658600" cy="6810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pl-PL" sz="3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Most </a:t>
            </a:r>
            <a:r>
              <a:rPr lang="pl-PL" sz="36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Poles</a:t>
            </a:r>
            <a:r>
              <a:rPr lang="pl-PL" sz="3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36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associate</a:t>
            </a:r>
            <a:r>
              <a:rPr lang="pl-PL" sz="3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January 6th with the </a:t>
            </a:r>
            <a:r>
              <a:rPr lang="pl-PL" sz="36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feast</a:t>
            </a:r>
            <a:r>
              <a:rPr lang="pl-PL" sz="3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 the </a:t>
            </a:r>
            <a:r>
              <a:rPr lang="pl-PL" sz="36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Epiphany</a:t>
            </a:r>
            <a:r>
              <a:rPr lang="pl-PL" sz="3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36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commonly</a:t>
            </a:r>
            <a:r>
              <a:rPr lang="pl-PL" sz="3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36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known</a:t>
            </a:r>
            <a:r>
              <a:rPr lang="pl-PL" sz="3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as the  </a:t>
            </a:r>
            <a:r>
              <a:rPr lang="pl-PL" sz="36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Wise</a:t>
            </a:r>
            <a:r>
              <a:rPr lang="pl-PL" sz="3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Men</a:t>
            </a:r>
            <a:r>
              <a:rPr lang="pl-PL" sz="36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3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On </a:t>
            </a:r>
            <a:r>
              <a:rPr lang="pl-PL" sz="36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pl-PL" sz="3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36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day</a:t>
            </a:r>
            <a:r>
              <a:rPr lang="pl-PL" sz="3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the </a:t>
            </a:r>
            <a:r>
              <a:rPr lang="pl-PL" sz="36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faithful</a:t>
            </a:r>
            <a:r>
              <a:rPr lang="pl-PL" sz="3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 the </a:t>
            </a:r>
            <a:r>
              <a:rPr lang="pl-PL" sz="36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Catholic</a:t>
            </a:r>
            <a:r>
              <a:rPr lang="pl-PL" sz="3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Church </a:t>
            </a:r>
            <a:r>
              <a:rPr lang="pl-PL" sz="36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remember</a:t>
            </a:r>
            <a:r>
              <a:rPr lang="pl-PL" sz="3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pl-PL" sz="36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journey</a:t>
            </a:r>
            <a:r>
              <a:rPr lang="pl-PL" sz="3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 the </a:t>
            </a:r>
            <a:r>
              <a:rPr lang="pl-PL" sz="36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three</a:t>
            </a:r>
            <a:r>
              <a:rPr lang="pl-PL" sz="3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36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wise</a:t>
            </a:r>
            <a:r>
              <a:rPr lang="pl-PL" sz="3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men </a:t>
            </a:r>
            <a:r>
              <a:rPr lang="pl-PL" sz="36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who</a:t>
            </a:r>
            <a:r>
              <a:rPr lang="pl-PL" sz="3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36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came</a:t>
            </a:r>
            <a:r>
              <a:rPr lang="pl-PL" sz="3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pl-PL" sz="36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Bethlehem</a:t>
            </a:r>
            <a:r>
              <a:rPr lang="pl-PL" sz="3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pl-PL" sz="36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worship</a:t>
            </a:r>
            <a:r>
              <a:rPr lang="pl-PL" sz="3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36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Christ</a:t>
            </a:r>
            <a:r>
              <a:rPr lang="pl-PL" sz="3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l-PL" sz="36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Casper</a:t>
            </a:r>
            <a:r>
              <a:rPr lang="pl-PL" sz="3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Melchior and Balthazar </a:t>
            </a:r>
            <a:r>
              <a:rPr lang="pl-PL" sz="36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brought</a:t>
            </a:r>
            <a:r>
              <a:rPr lang="pl-PL" sz="3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36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gifts</a:t>
            </a:r>
            <a:r>
              <a:rPr lang="pl-PL" sz="3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l-PL" sz="36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gold</a:t>
            </a:r>
            <a:r>
              <a:rPr lang="pl-PL" sz="3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36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incense</a:t>
            </a:r>
            <a:r>
              <a:rPr lang="pl-PL" sz="3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pl-PL" sz="36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myrrh</a:t>
            </a:r>
            <a:r>
              <a:rPr lang="pl-PL" sz="3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pl-PL" sz="36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pl-PL" sz="36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pl-PL" sz="36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</a:t>
            </a: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pl-PL" sz="36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pl-PL" sz="36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pl-PL" sz="36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pl-PL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l-PL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1663" y="3392905"/>
            <a:ext cx="4415590" cy="2887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3148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 rot="10800000" flipV="1">
            <a:off x="617838" y="434098"/>
            <a:ext cx="11022224" cy="550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The </a:t>
            </a:r>
            <a:r>
              <a:rPr kumimoji="0" lang="pl-PL" altLang="pl-PL" sz="4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people</a:t>
            </a:r>
            <a:r>
              <a:rPr kumimoji="0" lang="pl-PL" altLang="pl-PL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 of Sulmierzyce </a:t>
            </a:r>
            <a:r>
              <a:rPr kumimoji="0" lang="pl-PL" altLang="pl-PL" sz="4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celebrate</a:t>
            </a:r>
            <a:r>
              <a:rPr kumimoji="0" lang="pl-PL" altLang="pl-PL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 the </a:t>
            </a:r>
            <a:r>
              <a:rPr kumimoji="0" lang="pl-PL" altLang="pl-PL" sz="4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feast</a:t>
            </a:r>
            <a:r>
              <a:rPr kumimoji="0" lang="pl-PL" altLang="pl-PL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 of the </a:t>
            </a:r>
            <a:r>
              <a:rPr lang="pl-PL" altLang="pl-PL" sz="4400" b="1" dirty="0" smtClean="0">
                <a:solidFill>
                  <a:srgbClr val="FF0000"/>
                </a:solidFill>
                <a:latin typeface="Arial Unicode MS"/>
              </a:rPr>
              <a:t>T</a:t>
            </a:r>
            <a:r>
              <a:rPr kumimoji="0" lang="pl-PL" altLang="pl-PL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hree </a:t>
            </a:r>
            <a:r>
              <a:rPr lang="pl-PL" altLang="pl-PL" sz="4400" b="1" dirty="0">
                <a:solidFill>
                  <a:srgbClr val="FF0000"/>
                </a:solidFill>
                <a:latin typeface="Arial Unicode MS"/>
              </a:rPr>
              <a:t>K</a:t>
            </a:r>
            <a:r>
              <a:rPr kumimoji="0" lang="pl-PL" altLang="pl-PL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ings </a:t>
            </a:r>
            <a:r>
              <a:rPr kumimoji="0" lang="pl-PL" altLang="pl-PL" sz="4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very</a:t>
            </a:r>
            <a:r>
              <a:rPr kumimoji="0" lang="pl-PL" altLang="pl-PL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 </a:t>
            </a:r>
            <a:r>
              <a:rPr kumimoji="0" lang="pl-PL" altLang="pl-PL" sz="4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solemnly</a:t>
            </a:r>
            <a:r>
              <a:rPr kumimoji="0" lang="pl-PL" altLang="pl-PL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. It </a:t>
            </a:r>
            <a:r>
              <a:rPr kumimoji="0" lang="pl-PL" altLang="pl-PL" sz="4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is</a:t>
            </a:r>
            <a:r>
              <a:rPr kumimoji="0" lang="pl-PL" altLang="pl-PL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 a </a:t>
            </a:r>
            <a:r>
              <a:rPr kumimoji="0" lang="pl-PL" altLang="pl-PL" sz="4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day</a:t>
            </a:r>
            <a:r>
              <a:rPr kumimoji="0" lang="pl-PL" altLang="pl-PL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 off from </a:t>
            </a:r>
            <a:r>
              <a:rPr kumimoji="0" lang="pl-PL" altLang="pl-PL" sz="4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work</a:t>
            </a:r>
            <a:r>
              <a:rPr kumimoji="0" lang="pl-PL" altLang="pl-PL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. </a:t>
            </a:r>
            <a:r>
              <a:rPr kumimoji="0" lang="pl-PL" altLang="pl-PL" sz="4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Adults</a:t>
            </a:r>
            <a:r>
              <a:rPr kumimoji="0" lang="pl-PL" altLang="pl-PL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 and </a:t>
            </a:r>
            <a:r>
              <a:rPr kumimoji="0" lang="pl-PL" altLang="pl-PL" sz="4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children</a:t>
            </a:r>
            <a:r>
              <a:rPr kumimoji="0" lang="pl-PL" altLang="pl-PL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 </a:t>
            </a:r>
            <a:r>
              <a:rPr kumimoji="0" lang="pl-PL" altLang="pl-PL" sz="4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are</a:t>
            </a:r>
            <a:r>
              <a:rPr kumimoji="0" lang="pl-PL" altLang="pl-PL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 </a:t>
            </a:r>
            <a:r>
              <a:rPr kumimoji="0" lang="pl-PL" altLang="pl-PL" sz="4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very</a:t>
            </a:r>
            <a:r>
              <a:rPr kumimoji="0" lang="pl-PL" altLang="pl-PL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 </a:t>
            </a:r>
            <a:r>
              <a:rPr kumimoji="0" lang="pl-PL" altLang="pl-PL" sz="4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eager</a:t>
            </a:r>
            <a:r>
              <a:rPr kumimoji="0" lang="pl-PL" altLang="pl-PL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 to </a:t>
            </a:r>
            <a:r>
              <a:rPr kumimoji="0" lang="pl-PL" altLang="pl-PL" sz="4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participate</a:t>
            </a:r>
            <a:r>
              <a:rPr kumimoji="0" lang="pl-PL" altLang="pl-PL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 in the </a:t>
            </a:r>
            <a:r>
              <a:rPr kumimoji="0" lang="pl-PL" altLang="pl-PL" sz="4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procession</a:t>
            </a:r>
            <a:r>
              <a:rPr kumimoji="0" lang="pl-PL" altLang="pl-PL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 of the </a:t>
            </a:r>
            <a:r>
              <a:rPr lang="pl-PL" altLang="pl-PL" sz="4400" b="1" dirty="0">
                <a:solidFill>
                  <a:srgbClr val="FF0000"/>
                </a:solidFill>
                <a:latin typeface="Arial Unicode MS"/>
              </a:rPr>
              <a:t>T</a:t>
            </a:r>
            <a:r>
              <a:rPr kumimoji="0" lang="pl-PL" altLang="pl-PL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hree </a:t>
            </a:r>
            <a:r>
              <a:rPr lang="pl-PL" altLang="pl-PL" sz="4400" b="1" dirty="0">
                <a:solidFill>
                  <a:srgbClr val="FF0000"/>
                </a:solidFill>
                <a:latin typeface="Arial Unicode MS"/>
              </a:rPr>
              <a:t>K</a:t>
            </a:r>
            <a:r>
              <a:rPr kumimoji="0" lang="pl-PL" altLang="pl-PL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ings, </a:t>
            </a:r>
            <a:r>
              <a:rPr kumimoji="0" lang="pl-PL" altLang="pl-PL" sz="4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which</a:t>
            </a:r>
            <a:r>
              <a:rPr kumimoji="0" lang="pl-PL" altLang="pl-PL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 </a:t>
            </a:r>
            <a:r>
              <a:rPr kumimoji="0" lang="pl-PL" altLang="pl-PL" sz="4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travels</a:t>
            </a:r>
            <a:r>
              <a:rPr kumimoji="0" lang="pl-PL" altLang="pl-PL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 </a:t>
            </a:r>
            <a:r>
              <a:rPr kumimoji="0" lang="pl-PL" altLang="pl-PL" sz="4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through</a:t>
            </a:r>
            <a:r>
              <a:rPr kumimoji="0" lang="pl-PL" altLang="pl-PL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 the </a:t>
            </a:r>
            <a:r>
              <a:rPr kumimoji="0" lang="pl-PL" altLang="pl-PL" sz="4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streets</a:t>
            </a:r>
            <a:r>
              <a:rPr kumimoji="0" lang="pl-PL" altLang="pl-PL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 of </a:t>
            </a:r>
            <a:r>
              <a:rPr kumimoji="0" lang="pl-PL" altLang="pl-PL" sz="4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our</a:t>
            </a:r>
            <a:r>
              <a:rPr kumimoji="0" lang="pl-PL" altLang="pl-PL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 </a:t>
            </a:r>
            <a:r>
              <a:rPr kumimoji="0" lang="pl-PL" altLang="pl-PL" sz="4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town</a:t>
            </a:r>
            <a:r>
              <a:rPr kumimoji="0" lang="pl-PL" altLang="pl-PL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 </a:t>
            </a:r>
            <a:r>
              <a:rPr kumimoji="0" lang="pl-PL" altLang="pl-PL" sz="4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every</a:t>
            </a:r>
            <a:r>
              <a:rPr kumimoji="0" lang="pl-PL" altLang="pl-PL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 </a:t>
            </a:r>
            <a:r>
              <a:rPr kumimoji="0" lang="pl-PL" altLang="pl-PL" sz="4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year</a:t>
            </a:r>
            <a:r>
              <a:rPr kumimoji="0" lang="pl-PL" altLang="pl-PL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.</a:t>
            </a:r>
            <a:endParaRPr kumimoji="0" lang="pl-PL" altLang="pl-PL" sz="4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sz="4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0225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10653" y="348916"/>
            <a:ext cx="10443410" cy="3416968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pl-PL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pl-PL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Sulmierzyce, </a:t>
            </a:r>
            <a:r>
              <a:rPr lang="pl-PL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pl-PL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Epiphany</a:t>
            </a:r>
            <a:r>
              <a:rPr lang="pl-PL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pl-PL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accompanied</a:t>
            </a:r>
            <a:r>
              <a:rPr lang="pl-PL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pl-PL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colorful</a:t>
            </a:r>
            <a:r>
              <a:rPr lang="pl-PL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processions</a:t>
            </a:r>
            <a:r>
              <a:rPr lang="pl-PL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pl-PL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nativity</a:t>
            </a:r>
            <a:r>
              <a:rPr lang="pl-PL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plays</a:t>
            </a:r>
            <a:r>
              <a:rPr lang="pl-PL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l-PL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pl-PL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dirty="0"/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715705"/>
            <a:ext cx="5181600" cy="3452241"/>
          </a:xfrm>
        </p:spPr>
      </p:pic>
      <p:pic>
        <p:nvPicPr>
          <p:cNvPr id="6" name="Symbol zastępczy zawartości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715705"/>
            <a:ext cx="5181600" cy="3452241"/>
          </a:xfrm>
        </p:spPr>
      </p:pic>
    </p:spTree>
    <p:extLst>
      <p:ext uri="{BB962C8B-B14F-4D97-AF65-F5344CB8AC3E}">
        <p14:creationId xmlns:p14="http://schemas.microsoft.com/office/powerpoint/2010/main" val="1828761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866274" y="770022"/>
            <a:ext cx="9817768" cy="56695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pl-PL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three</a:t>
            </a:r>
            <a:r>
              <a:rPr lang="pl-PL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Kings </a:t>
            </a:r>
            <a:r>
              <a:rPr lang="pl-PL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pl-PL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often</a:t>
            </a:r>
            <a:r>
              <a:rPr lang="pl-PL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described</a:t>
            </a:r>
            <a:r>
              <a:rPr lang="pl-PL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pl-PL" sz="3200" b="1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Gaspar (</a:t>
            </a:r>
            <a:r>
              <a:rPr lang="pl-PL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pl-PL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Caspar), </a:t>
            </a:r>
            <a:r>
              <a:rPr lang="pl-PL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who</a:t>
            </a:r>
            <a:r>
              <a:rPr lang="pl-PL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has</a:t>
            </a:r>
            <a:r>
              <a:rPr lang="pl-PL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brown</a:t>
            </a:r>
            <a:r>
              <a:rPr lang="pl-PL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hair</a:t>
            </a:r>
            <a:r>
              <a:rPr lang="pl-PL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a </a:t>
            </a:r>
            <a:r>
              <a:rPr lang="pl-PL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brown</a:t>
            </a:r>
            <a:r>
              <a:rPr lang="pl-PL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beard</a:t>
            </a:r>
            <a:r>
              <a:rPr lang="pl-PL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pl-PL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wears</a:t>
            </a:r>
            <a:r>
              <a:rPr lang="pl-PL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pl-PL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green</a:t>
            </a:r>
            <a:r>
              <a:rPr lang="pl-PL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cloak</a:t>
            </a:r>
            <a:r>
              <a:rPr lang="pl-PL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a </a:t>
            </a:r>
            <a:r>
              <a:rPr lang="pl-PL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gold</a:t>
            </a:r>
            <a:r>
              <a:rPr lang="pl-PL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crown with </a:t>
            </a:r>
            <a:r>
              <a:rPr lang="pl-PL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green</a:t>
            </a:r>
            <a:r>
              <a:rPr lang="pl-PL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jewels</a:t>
            </a:r>
            <a:r>
              <a:rPr lang="pl-PL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pl-PL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pl-PL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He </a:t>
            </a:r>
            <a:r>
              <a:rPr lang="pl-PL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pl-PL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the King of </a:t>
            </a:r>
            <a:r>
              <a:rPr lang="pl-PL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Sheba</a:t>
            </a:r>
            <a:r>
              <a:rPr lang="pl-PL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pl-PL" sz="3200" b="1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Melchior, </a:t>
            </a:r>
            <a:r>
              <a:rPr lang="pl-PL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who</a:t>
            </a:r>
            <a:r>
              <a:rPr lang="pl-PL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has</a:t>
            </a:r>
            <a:r>
              <a:rPr lang="pl-PL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long</a:t>
            </a:r>
            <a:r>
              <a:rPr lang="pl-PL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white</a:t>
            </a:r>
            <a:r>
              <a:rPr lang="pl-PL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hair</a:t>
            </a:r>
            <a:r>
              <a:rPr lang="pl-PL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a </a:t>
            </a:r>
            <a:r>
              <a:rPr lang="pl-PL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white</a:t>
            </a:r>
            <a:r>
              <a:rPr lang="pl-PL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beard</a:t>
            </a:r>
            <a:r>
              <a:rPr lang="pl-PL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pl-PL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wears</a:t>
            </a:r>
            <a:r>
              <a:rPr lang="pl-PL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pl-PL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gold</a:t>
            </a:r>
            <a:r>
              <a:rPr lang="pl-PL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cloak</a:t>
            </a:r>
            <a:r>
              <a:rPr lang="pl-PL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He </a:t>
            </a:r>
            <a:r>
              <a:rPr lang="pl-PL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pl-PL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the King of Arabia. </a:t>
            </a:r>
            <a:endParaRPr lang="pl-PL" sz="3200" b="1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Balthazar</a:t>
            </a:r>
            <a:r>
              <a:rPr lang="pl-PL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who</a:t>
            </a:r>
            <a:r>
              <a:rPr lang="pl-PL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has</a:t>
            </a:r>
            <a:r>
              <a:rPr lang="pl-PL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black</a:t>
            </a:r>
            <a:r>
              <a:rPr lang="pl-PL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skin and a </a:t>
            </a:r>
            <a:r>
              <a:rPr lang="pl-PL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black</a:t>
            </a:r>
            <a:r>
              <a:rPr lang="pl-PL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beard</a:t>
            </a:r>
            <a:r>
              <a:rPr lang="pl-PL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pl-PL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wears</a:t>
            </a:r>
            <a:r>
              <a:rPr lang="pl-PL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pl-PL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purple</a:t>
            </a:r>
            <a:r>
              <a:rPr lang="pl-PL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cloak</a:t>
            </a:r>
            <a:r>
              <a:rPr lang="pl-PL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He </a:t>
            </a:r>
            <a:r>
              <a:rPr lang="pl-PL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pl-PL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the King of Tarsus/Macedonia and </a:t>
            </a:r>
            <a:r>
              <a:rPr lang="pl-PL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Egypt</a:t>
            </a:r>
            <a:r>
              <a:rPr lang="pl-PL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endParaRPr lang="pl-PL" sz="32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8729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solidFill>
                  <a:srgbClr val="FF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pl-PL" b="1" dirty="0" smtClean="0">
                <a:solidFill>
                  <a:srgbClr val="FF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aspar,</a:t>
            </a:r>
            <a:r>
              <a:rPr lang="pl-PL" b="1" dirty="0">
                <a:solidFill>
                  <a:srgbClr val="FF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b="1" dirty="0" smtClean="0">
                <a:solidFill>
                  <a:srgbClr val="FF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Melchior</a:t>
            </a:r>
            <a:r>
              <a:rPr lang="pl-PL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pl-PL" b="1" dirty="0" err="1" smtClean="0">
                <a:solidFill>
                  <a:srgbClr val="FF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pl-PL" b="1" dirty="0">
                <a:solidFill>
                  <a:srgbClr val="FF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b="1" dirty="0" smtClean="0">
                <a:solidFill>
                  <a:srgbClr val="FF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Balthazar</a:t>
            </a:r>
            <a:r>
              <a:rPr lang="pl-PL" b="1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pl-PL" b="1" dirty="0" err="1">
                <a:solidFill>
                  <a:srgbClr val="FF0000"/>
                </a:solidFill>
                <a:latin typeface="Arial Black" panose="020B0A04020102020204" pitchFamily="34" charset="0"/>
              </a:rPr>
              <a:t>brought</a:t>
            </a:r>
            <a:r>
              <a:rPr lang="pl-PL" b="1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pl-PL" b="1" dirty="0" err="1">
                <a:solidFill>
                  <a:srgbClr val="FF0000"/>
                </a:solidFill>
                <a:latin typeface="Arial Black" panose="020B0A04020102020204" pitchFamily="34" charset="0"/>
              </a:rPr>
              <a:t>gifts</a:t>
            </a:r>
            <a:r>
              <a:rPr lang="pl-PL" b="1" dirty="0">
                <a:solidFill>
                  <a:srgbClr val="FF0000"/>
                </a:solidFill>
                <a:latin typeface="Arial Black" panose="020B0A04020102020204" pitchFamily="34" charset="0"/>
              </a:rPr>
              <a:t>: </a:t>
            </a:r>
            <a:r>
              <a:rPr lang="pl-PL" b="1" dirty="0" err="1">
                <a:solidFill>
                  <a:srgbClr val="FF0000"/>
                </a:solidFill>
                <a:latin typeface="Arial Black" panose="020B0A04020102020204" pitchFamily="34" charset="0"/>
              </a:rPr>
              <a:t>gold</a:t>
            </a:r>
            <a:r>
              <a:rPr lang="pl-PL" b="1" dirty="0">
                <a:solidFill>
                  <a:srgbClr val="FF0000"/>
                </a:solidFill>
                <a:latin typeface="Arial Black" panose="020B0A04020102020204" pitchFamily="34" charset="0"/>
              </a:rPr>
              <a:t>, </a:t>
            </a:r>
            <a:r>
              <a:rPr lang="pl-PL" b="1" dirty="0" err="1">
                <a:solidFill>
                  <a:srgbClr val="FF0000"/>
                </a:solidFill>
                <a:latin typeface="Arial Black" panose="020B0A04020102020204" pitchFamily="34" charset="0"/>
              </a:rPr>
              <a:t>incense</a:t>
            </a:r>
            <a:r>
              <a:rPr lang="pl-PL" b="1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pl-PL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and </a:t>
            </a:r>
            <a:r>
              <a:rPr lang="pl-PL" b="1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myrrh</a:t>
            </a:r>
            <a:r>
              <a:rPr lang="pl-PL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. </a:t>
            </a:r>
            <a:endParaRPr lang="pl-PL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275173"/>
            <a:ext cx="5181600" cy="4101564"/>
          </a:xfrm>
        </p:spPr>
      </p:pic>
      <p:pic>
        <p:nvPicPr>
          <p:cNvPr id="6" name="Symbol zastępczy zawartości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275173"/>
            <a:ext cx="5181600" cy="4101564"/>
          </a:xfrm>
        </p:spPr>
      </p:pic>
    </p:spTree>
    <p:extLst>
      <p:ext uri="{BB962C8B-B14F-4D97-AF65-F5344CB8AC3E}">
        <p14:creationId xmlns:p14="http://schemas.microsoft.com/office/powerpoint/2010/main" val="3384586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10800000" flipV="1">
            <a:off x="1046744" y="1094874"/>
            <a:ext cx="10307053" cy="697832"/>
          </a:xfrm>
        </p:spPr>
        <p:txBody>
          <a:bodyPr>
            <a:noAutofit/>
          </a:bodyPr>
          <a:lstStyle/>
          <a:p>
            <a:r>
              <a:rPr lang="pl-PL" sz="2400" b="1" dirty="0">
                <a:solidFill>
                  <a:srgbClr val="FF0000"/>
                </a:solidFill>
              </a:rPr>
              <a:t>The </a:t>
            </a:r>
            <a:r>
              <a:rPr lang="pl-PL" sz="2400" b="1" dirty="0" err="1">
                <a:solidFill>
                  <a:srgbClr val="FF0000"/>
                </a:solidFill>
              </a:rPr>
              <a:t>gifts</a:t>
            </a:r>
            <a:r>
              <a:rPr lang="pl-PL" sz="2400" b="1" dirty="0">
                <a:solidFill>
                  <a:srgbClr val="FF0000"/>
                </a:solidFill>
              </a:rPr>
              <a:t> </a:t>
            </a:r>
            <a:r>
              <a:rPr lang="pl-PL" sz="2400" b="1" dirty="0" err="1">
                <a:solidFill>
                  <a:srgbClr val="FF0000"/>
                </a:solidFill>
              </a:rPr>
              <a:t>seem</a:t>
            </a:r>
            <a:r>
              <a:rPr lang="pl-PL" sz="2400" b="1" dirty="0">
                <a:solidFill>
                  <a:srgbClr val="FF0000"/>
                </a:solidFill>
              </a:rPr>
              <a:t> </a:t>
            </a:r>
            <a:r>
              <a:rPr lang="pl-PL" sz="2400" b="1" dirty="0" err="1">
                <a:solidFill>
                  <a:srgbClr val="FF0000"/>
                </a:solidFill>
              </a:rPr>
              <a:t>quite</a:t>
            </a:r>
            <a:r>
              <a:rPr lang="pl-PL" sz="2400" b="1" dirty="0">
                <a:solidFill>
                  <a:srgbClr val="FF0000"/>
                </a:solidFill>
              </a:rPr>
              <a:t> </a:t>
            </a:r>
            <a:r>
              <a:rPr lang="pl-PL" sz="2400" b="1" dirty="0" err="1">
                <a:solidFill>
                  <a:srgbClr val="FF0000"/>
                </a:solidFill>
              </a:rPr>
              <a:t>strange</a:t>
            </a:r>
            <a:r>
              <a:rPr lang="pl-PL" sz="2400" b="1" dirty="0">
                <a:solidFill>
                  <a:srgbClr val="FF0000"/>
                </a:solidFill>
              </a:rPr>
              <a:t> to </a:t>
            </a:r>
            <a:r>
              <a:rPr lang="pl-PL" sz="2400" b="1" dirty="0" err="1">
                <a:solidFill>
                  <a:srgbClr val="FF0000"/>
                </a:solidFill>
              </a:rPr>
              <a:t>give</a:t>
            </a:r>
            <a:r>
              <a:rPr lang="pl-PL" sz="2400" b="1" dirty="0">
                <a:solidFill>
                  <a:srgbClr val="FF0000"/>
                </a:solidFill>
              </a:rPr>
              <a:t> to a baby, but </a:t>
            </a:r>
            <a:r>
              <a:rPr lang="pl-PL" sz="2400" b="1" dirty="0" err="1">
                <a:solidFill>
                  <a:srgbClr val="FF0000"/>
                </a:solidFill>
              </a:rPr>
              <a:t>Christians</a:t>
            </a:r>
            <a:r>
              <a:rPr lang="pl-PL" sz="2400" b="1" dirty="0">
                <a:solidFill>
                  <a:srgbClr val="FF0000"/>
                </a:solidFill>
              </a:rPr>
              <a:t> </a:t>
            </a:r>
            <a:r>
              <a:rPr lang="pl-PL" sz="2400" b="1" dirty="0" err="1">
                <a:solidFill>
                  <a:srgbClr val="FF0000"/>
                </a:solidFill>
              </a:rPr>
              <a:t>believe</a:t>
            </a:r>
            <a:r>
              <a:rPr lang="pl-PL" sz="2400" b="1" dirty="0">
                <a:solidFill>
                  <a:srgbClr val="FF0000"/>
                </a:solidFill>
              </a:rPr>
              <a:t> </a:t>
            </a:r>
            <a:r>
              <a:rPr lang="pl-PL" sz="2400" b="1" dirty="0" err="1">
                <a:solidFill>
                  <a:srgbClr val="FF0000"/>
                </a:solidFill>
              </a:rPr>
              <a:t>that</a:t>
            </a:r>
            <a:r>
              <a:rPr lang="pl-PL" sz="2400" b="1" dirty="0">
                <a:solidFill>
                  <a:srgbClr val="FF0000"/>
                </a:solidFill>
              </a:rPr>
              <a:t> </a:t>
            </a:r>
            <a:r>
              <a:rPr lang="pl-PL" sz="2400" b="1" dirty="0" err="1">
                <a:solidFill>
                  <a:srgbClr val="FF0000"/>
                </a:solidFill>
              </a:rPr>
              <a:t>they</a:t>
            </a:r>
            <a:r>
              <a:rPr lang="pl-PL" sz="2400" b="1" dirty="0">
                <a:solidFill>
                  <a:srgbClr val="FF0000"/>
                </a:solidFill>
              </a:rPr>
              <a:t> </a:t>
            </a:r>
            <a:r>
              <a:rPr lang="pl-PL" sz="2400" b="1" dirty="0" err="1">
                <a:solidFill>
                  <a:srgbClr val="FF0000"/>
                </a:solidFill>
              </a:rPr>
              <a:t>had</a:t>
            </a:r>
            <a:r>
              <a:rPr lang="pl-PL" sz="2400" b="1" dirty="0">
                <a:solidFill>
                  <a:srgbClr val="FF0000"/>
                </a:solidFill>
              </a:rPr>
              <a:t> the </a:t>
            </a:r>
            <a:r>
              <a:rPr lang="pl-PL" sz="2400" b="1" dirty="0" err="1">
                <a:solidFill>
                  <a:srgbClr val="FF0000"/>
                </a:solidFill>
              </a:rPr>
              <a:t>following</a:t>
            </a:r>
            <a:r>
              <a:rPr lang="pl-PL" sz="2400" b="1" dirty="0">
                <a:solidFill>
                  <a:srgbClr val="FF0000"/>
                </a:solidFill>
              </a:rPr>
              <a:t> </a:t>
            </a:r>
            <a:r>
              <a:rPr lang="pl-PL" sz="2400" b="1" dirty="0" err="1">
                <a:solidFill>
                  <a:srgbClr val="FF0000"/>
                </a:solidFill>
              </a:rPr>
              <a:t>meanings</a:t>
            </a:r>
            <a:r>
              <a:rPr lang="pl-PL" sz="2400" b="1" dirty="0">
                <a:solidFill>
                  <a:srgbClr val="FF0000"/>
                </a:solidFill>
              </a:rPr>
              <a:t>:</a:t>
            </a:r>
            <a:br>
              <a:rPr lang="pl-PL" sz="2400" b="1" dirty="0">
                <a:solidFill>
                  <a:srgbClr val="FF0000"/>
                </a:solidFill>
              </a:rPr>
            </a:br>
            <a:r>
              <a:rPr lang="pl-PL" sz="2400" b="1" dirty="0">
                <a:solidFill>
                  <a:srgbClr val="FF0000"/>
                </a:solidFill>
              </a:rPr>
              <a:t>Gold: </a:t>
            </a:r>
            <a:r>
              <a:rPr lang="pl-PL" sz="2400" b="1" dirty="0" err="1">
                <a:solidFill>
                  <a:srgbClr val="FF0000"/>
                </a:solidFill>
              </a:rPr>
              <a:t>is</a:t>
            </a:r>
            <a:r>
              <a:rPr lang="pl-PL" sz="2400" b="1" dirty="0">
                <a:solidFill>
                  <a:srgbClr val="FF0000"/>
                </a:solidFill>
              </a:rPr>
              <a:t> </a:t>
            </a:r>
            <a:r>
              <a:rPr lang="pl-PL" sz="2400" b="1" dirty="0" err="1">
                <a:solidFill>
                  <a:srgbClr val="FF0000"/>
                </a:solidFill>
              </a:rPr>
              <a:t>associated</a:t>
            </a:r>
            <a:r>
              <a:rPr lang="pl-PL" sz="2400" b="1" dirty="0">
                <a:solidFill>
                  <a:srgbClr val="FF0000"/>
                </a:solidFill>
              </a:rPr>
              <a:t> with Kings and </a:t>
            </a:r>
            <a:r>
              <a:rPr lang="pl-PL" sz="2400" b="1" dirty="0" err="1">
                <a:solidFill>
                  <a:srgbClr val="FF0000"/>
                </a:solidFill>
              </a:rPr>
              <a:t>Christians</a:t>
            </a:r>
            <a:r>
              <a:rPr lang="pl-PL" sz="2400" b="1" dirty="0">
                <a:solidFill>
                  <a:srgbClr val="FF0000"/>
                </a:solidFill>
              </a:rPr>
              <a:t> </a:t>
            </a:r>
            <a:r>
              <a:rPr lang="pl-PL" sz="2400" b="1" dirty="0" err="1">
                <a:solidFill>
                  <a:srgbClr val="FF0000"/>
                </a:solidFill>
              </a:rPr>
              <a:t>believe</a:t>
            </a:r>
            <a:r>
              <a:rPr lang="pl-PL" sz="2400" b="1" dirty="0">
                <a:solidFill>
                  <a:srgbClr val="FF0000"/>
                </a:solidFill>
              </a:rPr>
              <a:t> </a:t>
            </a:r>
            <a:r>
              <a:rPr lang="pl-PL" sz="2400" b="1" dirty="0" err="1">
                <a:solidFill>
                  <a:srgbClr val="FF0000"/>
                </a:solidFill>
              </a:rPr>
              <a:t>that</a:t>
            </a:r>
            <a:r>
              <a:rPr lang="pl-PL" sz="2400" b="1" dirty="0">
                <a:solidFill>
                  <a:srgbClr val="FF0000"/>
                </a:solidFill>
              </a:rPr>
              <a:t> </a:t>
            </a:r>
            <a:r>
              <a:rPr lang="pl-PL" sz="2400" b="1" dirty="0" err="1">
                <a:solidFill>
                  <a:srgbClr val="FF0000"/>
                </a:solidFill>
              </a:rPr>
              <a:t>Jesus</a:t>
            </a:r>
            <a:r>
              <a:rPr lang="pl-PL" sz="2400" b="1" dirty="0">
                <a:solidFill>
                  <a:srgbClr val="FF0000"/>
                </a:solidFill>
              </a:rPr>
              <a:t> </a:t>
            </a:r>
            <a:r>
              <a:rPr lang="pl-PL" sz="2400" b="1" dirty="0" err="1">
                <a:solidFill>
                  <a:srgbClr val="FF0000"/>
                </a:solidFill>
              </a:rPr>
              <a:t>is</a:t>
            </a:r>
            <a:r>
              <a:rPr lang="pl-PL" sz="2400" b="1" dirty="0">
                <a:solidFill>
                  <a:srgbClr val="FF0000"/>
                </a:solidFill>
              </a:rPr>
              <a:t> the King of Kings.</a:t>
            </a:r>
            <a:br>
              <a:rPr lang="pl-PL" sz="2400" b="1" dirty="0">
                <a:solidFill>
                  <a:srgbClr val="FF0000"/>
                </a:solidFill>
              </a:rPr>
            </a:br>
            <a:r>
              <a:rPr lang="pl-PL" sz="2400" b="1" dirty="0" err="1">
                <a:solidFill>
                  <a:srgbClr val="FF0000"/>
                </a:solidFill>
              </a:rPr>
              <a:t>I</a:t>
            </a:r>
            <a:r>
              <a:rPr lang="pl-PL" sz="2400" b="1" dirty="0" err="1" smtClean="0">
                <a:solidFill>
                  <a:srgbClr val="FF0000"/>
                </a:solidFill>
              </a:rPr>
              <a:t>ncense</a:t>
            </a:r>
            <a:r>
              <a:rPr lang="pl-PL" sz="2400" b="1" dirty="0">
                <a:solidFill>
                  <a:srgbClr val="FF0000"/>
                </a:solidFill>
              </a:rPr>
              <a:t>: </a:t>
            </a:r>
            <a:r>
              <a:rPr lang="pl-PL" sz="2400" b="1" dirty="0" err="1">
                <a:solidFill>
                  <a:srgbClr val="FF0000"/>
                </a:solidFill>
              </a:rPr>
              <a:t>is</a:t>
            </a:r>
            <a:r>
              <a:rPr lang="pl-PL" sz="2400" b="1" dirty="0">
                <a:solidFill>
                  <a:srgbClr val="FF0000"/>
                </a:solidFill>
              </a:rPr>
              <a:t> </a:t>
            </a:r>
            <a:r>
              <a:rPr lang="pl-PL" sz="2400" b="1" dirty="0" err="1">
                <a:solidFill>
                  <a:srgbClr val="FF0000"/>
                </a:solidFill>
              </a:rPr>
              <a:t>sometimes</a:t>
            </a:r>
            <a:r>
              <a:rPr lang="pl-PL" sz="2400" b="1" dirty="0">
                <a:solidFill>
                  <a:srgbClr val="FF0000"/>
                </a:solidFill>
              </a:rPr>
              <a:t> </a:t>
            </a:r>
            <a:r>
              <a:rPr lang="pl-PL" sz="2400" b="1" dirty="0" err="1">
                <a:solidFill>
                  <a:srgbClr val="FF0000"/>
                </a:solidFill>
              </a:rPr>
              <a:t>used</a:t>
            </a:r>
            <a:r>
              <a:rPr lang="pl-PL" sz="2400" b="1" dirty="0">
                <a:solidFill>
                  <a:srgbClr val="FF0000"/>
                </a:solidFill>
              </a:rPr>
              <a:t> in </a:t>
            </a:r>
            <a:r>
              <a:rPr lang="pl-PL" sz="2400" b="1" dirty="0" err="1">
                <a:solidFill>
                  <a:srgbClr val="FF0000"/>
                </a:solidFill>
              </a:rPr>
              <a:t>worship</a:t>
            </a:r>
            <a:r>
              <a:rPr lang="pl-PL" sz="2400" b="1" dirty="0">
                <a:solidFill>
                  <a:srgbClr val="FF0000"/>
                </a:solidFill>
              </a:rPr>
              <a:t> in </a:t>
            </a:r>
            <a:r>
              <a:rPr lang="pl-PL" sz="2400" b="1" dirty="0" err="1">
                <a:solidFill>
                  <a:srgbClr val="FF0000"/>
                </a:solidFill>
              </a:rPr>
              <a:t>Churches</a:t>
            </a:r>
            <a:r>
              <a:rPr lang="pl-PL" sz="2400" b="1" dirty="0">
                <a:solidFill>
                  <a:srgbClr val="FF0000"/>
                </a:solidFill>
              </a:rPr>
              <a:t> and </a:t>
            </a:r>
            <a:r>
              <a:rPr lang="pl-PL" sz="2400" b="1" dirty="0" err="1">
                <a:solidFill>
                  <a:srgbClr val="FF0000"/>
                </a:solidFill>
              </a:rPr>
              <a:t>showed</a:t>
            </a:r>
            <a:r>
              <a:rPr lang="pl-PL" sz="2400" b="1" dirty="0">
                <a:solidFill>
                  <a:srgbClr val="FF0000"/>
                </a:solidFill>
              </a:rPr>
              <a:t> </a:t>
            </a:r>
            <a:r>
              <a:rPr lang="pl-PL" sz="2400" b="1" dirty="0" err="1">
                <a:solidFill>
                  <a:srgbClr val="FF0000"/>
                </a:solidFill>
              </a:rPr>
              <a:t>that</a:t>
            </a:r>
            <a:r>
              <a:rPr lang="pl-PL" sz="2400" b="1" dirty="0">
                <a:solidFill>
                  <a:srgbClr val="FF0000"/>
                </a:solidFill>
              </a:rPr>
              <a:t> </a:t>
            </a:r>
            <a:r>
              <a:rPr lang="pl-PL" sz="2400" b="1" dirty="0" err="1">
                <a:solidFill>
                  <a:srgbClr val="FF0000"/>
                </a:solidFill>
              </a:rPr>
              <a:t>people</a:t>
            </a:r>
            <a:r>
              <a:rPr lang="pl-PL" sz="2400" b="1" dirty="0">
                <a:solidFill>
                  <a:srgbClr val="FF0000"/>
                </a:solidFill>
              </a:rPr>
              <a:t> </a:t>
            </a:r>
            <a:r>
              <a:rPr lang="pl-PL" sz="2400" b="1" dirty="0" err="1">
                <a:solidFill>
                  <a:srgbClr val="FF0000"/>
                </a:solidFill>
              </a:rPr>
              <a:t>would</a:t>
            </a:r>
            <a:r>
              <a:rPr lang="pl-PL" sz="2400" b="1" dirty="0">
                <a:solidFill>
                  <a:srgbClr val="FF0000"/>
                </a:solidFill>
              </a:rPr>
              <a:t> </a:t>
            </a:r>
            <a:r>
              <a:rPr lang="pl-PL" sz="2400" b="1" dirty="0" err="1">
                <a:solidFill>
                  <a:srgbClr val="FF0000"/>
                </a:solidFill>
              </a:rPr>
              <a:t>worship</a:t>
            </a:r>
            <a:r>
              <a:rPr lang="pl-PL" sz="2400" b="1" dirty="0">
                <a:solidFill>
                  <a:srgbClr val="FF0000"/>
                </a:solidFill>
              </a:rPr>
              <a:t> </a:t>
            </a:r>
            <a:r>
              <a:rPr lang="pl-PL" sz="2400" b="1" dirty="0" err="1">
                <a:solidFill>
                  <a:srgbClr val="FF0000"/>
                </a:solidFill>
              </a:rPr>
              <a:t>Jesus</a:t>
            </a:r>
            <a:r>
              <a:rPr lang="pl-PL" sz="2400" b="1" dirty="0">
                <a:solidFill>
                  <a:srgbClr val="FF0000"/>
                </a:solidFill>
              </a:rPr>
              <a:t>.</a:t>
            </a:r>
            <a:br>
              <a:rPr lang="pl-PL" sz="2400" b="1" dirty="0">
                <a:solidFill>
                  <a:srgbClr val="FF0000"/>
                </a:solidFill>
              </a:rPr>
            </a:br>
            <a:r>
              <a:rPr lang="pl-PL" sz="2400" b="1" dirty="0" err="1">
                <a:solidFill>
                  <a:srgbClr val="FF0000"/>
                </a:solidFill>
              </a:rPr>
              <a:t>Myrrh</a:t>
            </a:r>
            <a:r>
              <a:rPr lang="pl-PL" sz="2400" b="1" dirty="0">
                <a:solidFill>
                  <a:srgbClr val="FF0000"/>
                </a:solidFill>
              </a:rPr>
              <a:t>: </a:t>
            </a:r>
            <a:r>
              <a:rPr lang="pl-PL" sz="2400" b="1" dirty="0" err="1">
                <a:solidFill>
                  <a:srgbClr val="FF0000"/>
                </a:solidFill>
              </a:rPr>
              <a:t>is</a:t>
            </a:r>
            <a:r>
              <a:rPr lang="pl-PL" sz="2400" b="1" dirty="0">
                <a:solidFill>
                  <a:srgbClr val="FF0000"/>
                </a:solidFill>
              </a:rPr>
              <a:t> a </a:t>
            </a:r>
            <a:r>
              <a:rPr lang="pl-PL" sz="2400" b="1" dirty="0" err="1">
                <a:solidFill>
                  <a:srgbClr val="FF0000"/>
                </a:solidFill>
              </a:rPr>
              <a:t>perfume</a:t>
            </a:r>
            <a:r>
              <a:rPr lang="pl-PL" sz="2400" b="1" dirty="0">
                <a:solidFill>
                  <a:srgbClr val="FF0000"/>
                </a:solidFill>
              </a:rPr>
              <a:t> </a:t>
            </a:r>
            <a:r>
              <a:rPr lang="pl-PL" sz="2400" b="1" dirty="0" err="1">
                <a:solidFill>
                  <a:srgbClr val="FF0000"/>
                </a:solidFill>
              </a:rPr>
              <a:t>that</a:t>
            </a:r>
            <a:r>
              <a:rPr lang="pl-PL" sz="2400" b="1" dirty="0">
                <a:solidFill>
                  <a:srgbClr val="FF0000"/>
                </a:solidFill>
              </a:rPr>
              <a:t> </a:t>
            </a:r>
            <a:r>
              <a:rPr lang="pl-PL" sz="2400" b="1" dirty="0" err="1">
                <a:solidFill>
                  <a:srgbClr val="FF0000"/>
                </a:solidFill>
              </a:rPr>
              <a:t>is</a:t>
            </a:r>
            <a:r>
              <a:rPr lang="pl-PL" sz="2400" b="1" dirty="0">
                <a:solidFill>
                  <a:srgbClr val="FF0000"/>
                </a:solidFill>
              </a:rPr>
              <a:t> </a:t>
            </a:r>
            <a:r>
              <a:rPr lang="pl-PL" sz="2400" b="1" dirty="0" err="1">
                <a:solidFill>
                  <a:srgbClr val="FF0000"/>
                </a:solidFill>
              </a:rPr>
              <a:t>put</a:t>
            </a:r>
            <a:r>
              <a:rPr lang="pl-PL" sz="2400" b="1" dirty="0">
                <a:solidFill>
                  <a:srgbClr val="FF0000"/>
                </a:solidFill>
              </a:rPr>
              <a:t> on </a:t>
            </a:r>
            <a:r>
              <a:rPr lang="pl-PL" sz="2400" b="1" dirty="0" err="1">
                <a:solidFill>
                  <a:srgbClr val="FF0000"/>
                </a:solidFill>
              </a:rPr>
              <a:t>dead</a:t>
            </a:r>
            <a:r>
              <a:rPr lang="pl-PL" sz="2400" b="1" dirty="0">
                <a:solidFill>
                  <a:srgbClr val="FF0000"/>
                </a:solidFill>
              </a:rPr>
              <a:t> </a:t>
            </a:r>
            <a:r>
              <a:rPr lang="pl-PL" sz="2400" b="1" dirty="0" err="1">
                <a:solidFill>
                  <a:srgbClr val="FF0000"/>
                </a:solidFill>
              </a:rPr>
              <a:t>bodies</a:t>
            </a:r>
            <a:r>
              <a:rPr lang="pl-PL" sz="2400" b="1" dirty="0">
                <a:solidFill>
                  <a:srgbClr val="FF0000"/>
                </a:solidFill>
              </a:rPr>
              <a:t> to </a:t>
            </a:r>
            <a:r>
              <a:rPr lang="pl-PL" sz="2400" b="1" dirty="0" err="1">
                <a:solidFill>
                  <a:srgbClr val="FF0000"/>
                </a:solidFill>
              </a:rPr>
              <a:t>make</a:t>
            </a:r>
            <a:r>
              <a:rPr lang="pl-PL" sz="2400" b="1" dirty="0">
                <a:solidFill>
                  <a:srgbClr val="FF0000"/>
                </a:solidFill>
              </a:rPr>
              <a:t> </a:t>
            </a:r>
            <a:r>
              <a:rPr lang="pl-PL" sz="2400" b="1" dirty="0" err="1">
                <a:solidFill>
                  <a:srgbClr val="FF0000"/>
                </a:solidFill>
              </a:rPr>
              <a:t>them</a:t>
            </a:r>
            <a:r>
              <a:rPr lang="pl-PL" sz="2400" b="1" dirty="0">
                <a:solidFill>
                  <a:srgbClr val="FF0000"/>
                </a:solidFill>
              </a:rPr>
              <a:t> </a:t>
            </a:r>
            <a:r>
              <a:rPr lang="pl-PL" sz="2400" b="1" dirty="0" err="1">
                <a:solidFill>
                  <a:srgbClr val="FF0000"/>
                </a:solidFill>
              </a:rPr>
              <a:t>smell</a:t>
            </a:r>
            <a:r>
              <a:rPr lang="pl-PL" sz="2400" b="1" dirty="0">
                <a:solidFill>
                  <a:srgbClr val="FF0000"/>
                </a:solidFill>
              </a:rPr>
              <a:t> nice; Christian </a:t>
            </a:r>
            <a:r>
              <a:rPr lang="pl-PL" sz="2400" b="1" dirty="0" err="1">
                <a:solidFill>
                  <a:srgbClr val="FF0000"/>
                </a:solidFill>
              </a:rPr>
              <a:t>believe</a:t>
            </a:r>
            <a:r>
              <a:rPr lang="pl-PL" sz="2400" b="1" dirty="0">
                <a:solidFill>
                  <a:srgbClr val="FF0000"/>
                </a:solidFill>
              </a:rPr>
              <a:t> </a:t>
            </a:r>
            <a:r>
              <a:rPr lang="pl-PL" sz="2400" b="1" dirty="0" err="1">
                <a:solidFill>
                  <a:srgbClr val="FF0000"/>
                </a:solidFill>
              </a:rPr>
              <a:t>that</a:t>
            </a:r>
            <a:r>
              <a:rPr lang="pl-PL" sz="2400" b="1" dirty="0">
                <a:solidFill>
                  <a:srgbClr val="FF0000"/>
                </a:solidFill>
              </a:rPr>
              <a:t> </a:t>
            </a:r>
            <a:r>
              <a:rPr lang="pl-PL" sz="2400" b="1" dirty="0" err="1">
                <a:solidFill>
                  <a:srgbClr val="FF0000"/>
                </a:solidFill>
              </a:rPr>
              <a:t>it</a:t>
            </a:r>
            <a:r>
              <a:rPr lang="pl-PL" sz="2400" b="1" dirty="0">
                <a:solidFill>
                  <a:srgbClr val="FF0000"/>
                </a:solidFill>
              </a:rPr>
              <a:t> </a:t>
            </a:r>
            <a:r>
              <a:rPr lang="pl-PL" sz="2400" b="1" dirty="0" err="1">
                <a:solidFill>
                  <a:srgbClr val="FF0000"/>
                </a:solidFill>
              </a:rPr>
              <a:t>showed</a:t>
            </a:r>
            <a:r>
              <a:rPr lang="pl-PL" sz="2400" b="1" dirty="0">
                <a:solidFill>
                  <a:srgbClr val="FF0000"/>
                </a:solidFill>
              </a:rPr>
              <a:t> </a:t>
            </a:r>
            <a:r>
              <a:rPr lang="pl-PL" sz="2400" b="1" dirty="0" err="1">
                <a:solidFill>
                  <a:srgbClr val="FF0000"/>
                </a:solidFill>
              </a:rPr>
              <a:t>that</a:t>
            </a:r>
            <a:r>
              <a:rPr lang="pl-PL" sz="2400" b="1" dirty="0">
                <a:solidFill>
                  <a:srgbClr val="FF0000"/>
                </a:solidFill>
              </a:rPr>
              <a:t> </a:t>
            </a:r>
            <a:r>
              <a:rPr lang="pl-PL" sz="2400" b="1" dirty="0" err="1">
                <a:solidFill>
                  <a:srgbClr val="FF0000"/>
                </a:solidFill>
              </a:rPr>
              <a:t>Jesus</a:t>
            </a:r>
            <a:r>
              <a:rPr lang="pl-PL" sz="2400" b="1" dirty="0">
                <a:solidFill>
                  <a:srgbClr val="FF0000"/>
                </a:solidFill>
              </a:rPr>
              <a:t> </a:t>
            </a:r>
            <a:r>
              <a:rPr lang="pl-PL" sz="2400" b="1" dirty="0" err="1">
                <a:solidFill>
                  <a:srgbClr val="FF0000"/>
                </a:solidFill>
              </a:rPr>
              <a:t>would</a:t>
            </a:r>
            <a:r>
              <a:rPr lang="pl-PL" sz="2400" b="1" dirty="0">
                <a:solidFill>
                  <a:srgbClr val="FF0000"/>
                </a:solidFill>
              </a:rPr>
              <a:t> </a:t>
            </a:r>
            <a:r>
              <a:rPr lang="pl-PL" sz="2400" b="1" dirty="0" err="1">
                <a:solidFill>
                  <a:srgbClr val="FF0000"/>
                </a:solidFill>
              </a:rPr>
              <a:t>suffer</a:t>
            </a:r>
            <a:r>
              <a:rPr lang="pl-PL" sz="2400" b="1" dirty="0">
                <a:solidFill>
                  <a:srgbClr val="FF0000"/>
                </a:solidFill>
              </a:rPr>
              <a:t> and </a:t>
            </a:r>
            <a:r>
              <a:rPr lang="pl-PL" sz="2400" b="1" dirty="0" err="1">
                <a:solidFill>
                  <a:srgbClr val="FF0000"/>
                </a:solidFill>
              </a:rPr>
              <a:t>die</a:t>
            </a:r>
            <a:r>
              <a:rPr lang="pl-PL" sz="2400" b="1" dirty="0">
                <a:solidFill>
                  <a:srgbClr val="FF0000"/>
                </a:solidFill>
              </a:rPr>
              <a:t>.</a:t>
            </a:r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646947"/>
            <a:ext cx="5181600" cy="3765884"/>
          </a:xfrm>
        </p:spPr>
      </p:pic>
      <p:pic>
        <p:nvPicPr>
          <p:cNvPr id="6" name="Symbol zastępczy zawartości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646946"/>
            <a:ext cx="5181600" cy="3765885"/>
          </a:xfrm>
        </p:spPr>
      </p:pic>
    </p:spTree>
    <p:extLst>
      <p:ext uri="{BB962C8B-B14F-4D97-AF65-F5344CB8AC3E}">
        <p14:creationId xmlns:p14="http://schemas.microsoft.com/office/powerpoint/2010/main" val="33884604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ymbol zastępczy zawartości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074" y="2555138"/>
            <a:ext cx="5181600" cy="3445764"/>
          </a:xfrm>
        </p:spPr>
      </p:pic>
      <p:pic>
        <p:nvPicPr>
          <p:cNvPr id="6" name="Symbol zastępczy zawartości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2303" y="2555138"/>
            <a:ext cx="5181600" cy="3445764"/>
          </a:xfrm>
        </p:spPr>
      </p:pic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046164" y="207378"/>
            <a:ext cx="10552278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On </a:t>
            </a:r>
            <a:r>
              <a:rPr kumimoji="0" lang="pl-PL" altLang="pl-PL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this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 </a:t>
            </a:r>
            <a:r>
              <a:rPr kumimoji="0" lang="pl-PL" altLang="pl-PL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day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 </a:t>
            </a:r>
            <a:r>
              <a:rPr kumimoji="0" lang="pl-PL" altLang="pl-PL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there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 </a:t>
            </a:r>
            <a:r>
              <a:rPr kumimoji="0" lang="pl-PL" altLang="pl-PL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is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 a </a:t>
            </a:r>
            <a:r>
              <a:rPr kumimoji="0" lang="pl-PL" altLang="pl-PL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concert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 of </a:t>
            </a:r>
            <a:r>
              <a:rPr kumimoji="0" lang="pl-PL" altLang="pl-PL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Christmas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 </a:t>
            </a:r>
            <a:r>
              <a:rPr kumimoji="0" lang="pl-PL" altLang="pl-PL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carols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 and </a:t>
            </a:r>
            <a:r>
              <a:rPr kumimoji="0" lang="pl-PL" altLang="pl-PL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Christmas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 </a:t>
            </a:r>
            <a:r>
              <a:rPr kumimoji="0" lang="pl-PL" altLang="pl-PL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songs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 </a:t>
            </a:r>
            <a:r>
              <a:rPr kumimoji="0" lang="pl-PL" altLang="pl-PL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performed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 by </a:t>
            </a:r>
            <a:r>
              <a:rPr kumimoji="0" lang="pl-PL" altLang="pl-PL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our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 </a:t>
            </a:r>
            <a:r>
              <a:rPr kumimoji="0" lang="pl-PL" altLang="pl-PL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choir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 "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Cecylia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”</a:t>
            </a:r>
            <a:r>
              <a:rPr kumimoji="0" lang="pl-PL" altLang="pl-PL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"</a:t>
            </a:r>
            <a:r>
              <a:rPr kumimoji="0" lang="pl-PL" altLang="pl-PL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409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ymbol zastępczy zawartości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263" y="2825850"/>
            <a:ext cx="5181600" cy="3659171"/>
          </a:xfrm>
        </p:spPr>
      </p:pic>
      <p:pic>
        <p:nvPicPr>
          <p:cNvPr id="6" name="Symbol zastępczy zawartości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778900"/>
            <a:ext cx="5181600" cy="3706121"/>
          </a:xfrm>
        </p:spPr>
      </p:pic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01579" y="470576"/>
            <a:ext cx="10865491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The </a:t>
            </a:r>
            <a:r>
              <a:rPr kumimoji="0" lang="pl-PL" altLang="pl-PL" sz="3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celebration</a:t>
            </a:r>
            <a:r>
              <a:rPr kumimoji="0" lang="pl-PL" altLang="pl-PL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 of </a:t>
            </a:r>
            <a:r>
              <a:rPr kumimoji="0" lang="pl-PL" altLang="pl-PL" sz="3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Polish</a:t>
            </a:r>
            <a:r>
              <a:rPr kumimoji="0" lang="pl-PL" altLang="pl-PL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 </a:t>
            </a:r>
            <a:r>
              <a:rPr kumimoji="0" lang="pl-PL" altLang="pl-PL" sz="3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Christmas</a:t>
            </a:r>
            <a:r>
              <a:rPr kumimoji="0" lang="pl-PL" altLang="pl-PL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 </a:t>
            </a:r>
            <a:r>
              <a:rPr kumimoji="0" lang="pl-PL" altLang="pl-PL" sz="3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includes</a:t>
            </a:r>
            <a:r>
              <a:rPr kumimoji="0" lang="pl-PL" altLang="pl-PL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 </a:t>
            </a:r>
            <a:r>
              <a:rPr kumimoji="0" lang="pl-PL" altLang="pl-PL" sz="3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also</a:t>
            </a:r>
            <a:r>
              <a:rPr kumimoji="0" lang="pl-PL" altLang="pl-PL" sz="36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 </a:t>
            </a:r>
            <a:r>
              <a:rPr kumimoji="0" lang="pl-PL" altLang="pl-PL" sz="3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nativity</a:t>
            </a:r>
            <a:r>
              <a:rPr kumimoji="0" lang="pl-PL" altLang="pl-PL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 </a:t>
            </a:r>
            <a:r>
              <a:rPr kumimoji="0" lang="pl-PL" altLang="pl-PL" sz="3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plays</a:t>
            </a:r>
            <a:r>
              <a:rPr kumimoji="0" lang="pl-PL" altLang="pl-PL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 </a:t>
            </a:r>
            <a:r>
              <a:rPr kumimoji="0" lang="pl-PL" altLang="pl-PL" sz="3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called</a:t>
            </a:r>
            <a:r>
              <a:rPr kumimoji="0" lang="pl-PL" altLang="pl-PL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 "Jasełka" </a:t>
            </a:r>
            <a:r>
              <a:rPr kumimoji="0" lang="pl-PL" altLang="pl-PL" sz="3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Every</a:t>
            </a:r>
            <a:r>
              <a:rPr kumimoji="0" lang="pl-PL" altLang="pl-PL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 </a:t>
            </a:r>
            <a:r>
              <a:rPr kumimoji="0" lang="pl-PL" altLang="pl-PL" sz="3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year</a:t>
            </a:r>
            <a:r>
              <a:rPr kumimoji="0" lang="pl-PL" altLang="pl-PL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 we </a:t>
            </a:r>
            <a:r>
              <a:rPr kumimoji="0" lang="pl-PL" altLang="pl-PL" sz="3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can</a:t>
            </a:r>
            <a:r>
              <a:rPr kumimoji="0" lang="pl-PL" altLang="pl-PL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 </a:t>
            </a:r>
            <a:r>
              <a:rPr kumimoji="0" lang="pl-PL" altLang="pl-PL" sz="3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watch</a:t>
            </a:r>
            <a:r>
              <a:rPr kumimoji="0" lang="pl-PL" altLang="pl-PL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 </a:t>
            </a:r>
            <a:r>
              <a:rPr kumimoji="0" lang="pl-PL" altLang="pl-PL" sz="3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nativity</a:t>
            </a:r>
            <a:r>
              <a:rPr kumimoji="0" lang="pl-PL" altLang="pl-PL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 </a:t>
            </a:r>
            <a:r>
              <a:rPr kumimoji="0" lang="pl-PL" altLang="pl-PL" sz="3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play</a:t>
            </a:r>
            <a:r>
              <a:rPr kumimoji="0" lang="pl-PL" altLang="pl-PL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 </a:t>
            </a:r>
            <a:r>
              <a:rPr kumimoji="0" lang="pl-PL" altLang="pl-PL" sz="3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prepared</a:t>
            </a:r>
            <a:r>
              <a:rPr kumimoji="0" lang="pl-PL" altLang="pl-PL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 by </a:t>
            </a:r>
            <a:r>
              <a:rPr kumimoji="0" lang="pl-PL" altLang="pl-PL" sz="3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students</a:t>
            </a:r>
            <a:r>
              <a:rPr kumimoji="0" lang="pl-PL" altLang="pl-PL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 of </a:t>
            </a:r>
            <a:r>
              <a:rPr kumimoji="0" lang="pl-PL" altLang="pl-PL" sz="3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our</a:t>
            </a:r>
            <a:r>
              <a:rPr kumimoji="0" lang="pl-PL" altLang="pl-PL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 </a:t>
            </a:r>
            <a:r>
              <a:rPr kumimoji="0" lang="pl-PL" altLang="pl-PL" sz="3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school</a:t>
            </a:r>
            <a:r>
              <a:rPr kumimoji="0" lang="pl-PL" altLang="pl-PL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.</a:t>
            </a:r>
            <a:r>
              <a:rPr kumimoji="0" lang="pl-PL" altLang="pl-PL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</a:rPr>
              <a:t> </a:t>
            </a:r>
            <a:endParaRPr kumimoji="0" lang="pl-PL" altLang="pl-PL" sz="3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163764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311</Words>
  <Application>Microsoft Office PowerPoint</Application>
  <PresentationFormat>Panoramiczny</PresentationFormat>
  <Paragraphs>20</Paragraphs>
  <Slides>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7" baseType="lpstr">
      <vt:lpstr>Arial</vt:lpstr>
      <vt:lpstr>Arial Black</vt:lpstr>
      <vt:lpstr>Arial Unicode MS</vt:lpstr>
      <vt:lpstr>Calibri</vt:lpstr>
      <vt:lpstr>Calibri Light</vt:lpstr>
      <vt:lpstr>Symbol</vt:lpstr>
      <vt:lpstr>Times New Roman</vt:lpstr>
      <vt:lpstr>Motyw pakietu Office</vt:lpstr>
      <vt:lpstr>Prezentacja programu PowerPoint</vt:lpstr>
      <vt:lpstr>Prezentacja programu PowerPoint</vt:lpstr>
      <vt:lpstr>Prezentacja programu PowerPoint</vt:lpstr>
      <vt:lpstr>In Sulmierzyce, the Epiphany is accompanied by colorful processions and nativity plays.   </vt:lpstr>
      <vt:lpstr>Prezentacja programu PowerPoint</vt:lpstr>
      <vt:lpstr>Caspar, Melchior or, Balthazar brought gifts: gold, incense and myrrh. </vt:lpstr>
      <vt:lpstr>The gifts seem quite strange to give to a baby, but Christians believe that they had the following meanings: Gold: is associated with Kings and Christians believe that Jesus is the King of Kings. Incense: is sometimes used in worship in Churches and showed that people would worship Jesus. Myrrh: is a perfume that is put on dead bodies to make them smell nice; Christian believe that it showed that Jesus would suffer and die.</vt:lpstr>
      <vt:lpstr>On this day there is a concert of Christmas carols and Christmas songs performed by our choir "Cecylia”" </vt:lpstr>
      <vt:lpstr>The celebration of Polish Christmas includes also nativity plays called "Jasełka" Every year we can watch nativity play prepared by students of our school.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HP</dc:creator>
  <cp:lastModifiedBy>HP</cp:lastModifiedBy>
  <cp:revision>15</cp:revision>
  <dcterms:created xsi:type="dcterms:W3CDTF">2021-05-28T19:22:18Z</dcterms:created>
  <dcterms:modified xsi:type="dcterms:W3CDTF">2021-06-07T12:45:25Z</dcterms:modified>
</cp:coreProperties>
</file>