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88E914D-3D0D-4353-A5A3-EA21CD695D5B}" type="datetimeFigureOut">
              <a:rPr lang="lt-LT" smtClean="0"/>
              <a:t>2019.05.03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86500EA-2404-47E0-BDF6-FD9EA987CEE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914D-3D0D-4353-A5A3-EA21CD695D5B}" type="datetimeFigureOut">
              <a:rPr lang="lt-LT" smtClean="0"/>
              <a:t>2019.05.03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0EA-2404-47E0-BDF6-FD9EA987CEE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914D-3D0D-4353-A5A3-EA21CD695D5B}" type="datetimeFigureOut">
              <a:rPr lang="lt-LT" smtClean="0"/>
              <a:t>2019.05.03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0EA-2404-47E0-BDF6-FD9EA987CEE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914D-3D0D-4353-A5A3-EA21CD695D5B}" type="datetimeFigureOut">
              <a:rPr lang="lt-LT" smtClean="0"/>
              <a:t>2019.05.03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0EA-2404-47E0-BDF6-FD9EA987CEE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914D-3D0D-4353-A5A3-EA21CD695D5B}" type="datetimeFigureOut">
              <a:rPr lang="lt-LT" smtClean="0"/>
              <a:t>2019.05.03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0EA-2404-47E0-BDF6-FD9EA987CEE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914D-3D0D-4353-A5A3-EA21CD695D5B}" type="datetimeFigureOut">
              <a:rPr lang="lt-LT" smtClean="0"/>
              <a:t>2019.05.03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0EA-2404-47E0-BDF6-FD9EA987CEE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8E914D-3D0D-4353-A5A3-EA21CD695D5B}" type="datetimeFigureOut">
              <a:rPr lang="lt-LT" smtClean="0"/>
              <a:t>2019.05.03</a:t>
            </a:fld>
            <a:endParaRPr lang="lt-L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6500EA-2404-47E0-BDF6-FD9EA987CEEF}" type="slidenum">
              <a:rPr lang="lt-LT" smtClean="0"/>
              <a:t>‹#›</a:t>
            </a:fld>
            <a:endParaRPr lang="lt-LT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88E914D-3D0D-4353-A5A3-EA21CD695D5B}" type="datetimeFigureOut">
              <a:rPr lang="lt-LT" smtClean="0"/>
              <a:t>2019.05.03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86500EA-2404-47E0-BDF6-FD9EA987CEE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914D-3D0D-4353-A5A3-EA21CD695D5B}" type="datetimeFigureOut">
              <a:rPr lang="lt-LT" smtClean="0"/>
              <a:t>2019.05.03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0EA-2404-47E0-BDF6-FD9EA987CEE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914D-3D0D-4353-A5A3-EA21CD695D5B}" type="datetimeFigureOut">
              <a:rPr lang="lt-LT" smtClean="0"/>
              <a:t>2019.05.03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0EA-2404-47E0-BDF6-FD9EA987CEE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914D-3D0D-4353-A5A3-EA21CD695D5B}" type="datetimeFigureOut">
              <a:rPr lang="lt-LT" smtClean="0"/>
              <a:t>2019.05.03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0EA-2404-47E0-BDF6-FD9EA987CEE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88E914D-3D0D-4353-A5A3-EA21CD695D5B}" type="datetimeFigureOut">
              <a:rPr lang="lt-LT" smtClean="0"/>
              <a:t>2019.05.03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86500EA-2404-47E0-BDF6-FD9EA987CEEF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mp2014ma.ugdome.lt/Mokomieji-objektai-11-12-klas%C4%97ms.asp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458200" cy="1470025"/>
          </a:xfrm>
        </p:spPr>
        <p:txBody>
          <a:bodyPr/>
          <a:lstStyle/>
          <a:p>
            <a:pPr algn="ctr"/>
            <a:r>
              <a:rPr lang="en-US" dirty="0" smtClean="0"/>
              <a:t>Digital Training Tool</a:t>
            </a:r>
            <a:br>
              <a:rPr lang="en-US" dirty="0" smtClean="0"/>
            </a:br>
            <a:r>
              <a:rPr lang="en-US" dirty="0" err="1" smtClean="0"/>
              <a:t>Skaitmenin</a:t>
            </a:r>
            <a:r>
              <a:rPr lang="lt-LT" dirty="0" smtClean="0"/>
              <a:t>ė Mokymo Priemonė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024" y="5301208"/>
            <a:ext cx="8784976" cy="951237"/>
          </a:xfrm>
        </p:spPr>
        <p:txBody>
          <a:bodyPr>
            <a:noAutofit/>
          </a:bodyPr>
          <a:lstStyle/>
          <a:p>
            <a:r>
              <a:rPr lang="lt-LT" sz="3600" u="sng" dirty="0">
                <a:solidFill>
                  <a:srgbClr val="0070C0"/>
                </a:solidFill>
                <a:hlinkClick r:id="rId2"/>
              </a:rPr>
              <a:t>https://</a:t>
            </a:r>
            <a:r>
              <a:rPr lang="lt-LT" sz="3600" u="sng" dirty="0" smtClean="0">
                <a:solidFill>
                  <a:srgbClr val="0070C0"/>
                </a:solidFill>
                <a:hlinkClick r:id="rId2"/>
              </a:rPr>
              <a:t>smp2014ma.ugdome.lt/Mokomieji-objektai-11-12-klas%C4%97ms.aspx</a:t>
            </a:r>
            <a:endParaRPr lang="lt-LT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1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0243" name="Picture 3" descr="C:\Users\Vartotojas\Desktop\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9732"/>
            <a:ext cx="9144000" cy="593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0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lt-LT" dirty="0" smtClean="0"/>
              <a:t>Tests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When </a:t>
            </a:r>
            <a:r>
              <a:rPr lang="lt-LT" dirty="0" err="1"/>
              <a:t>you</a:t>
            </a:r>
            <a:r>
              <a:rPr lang="lt-LT" dirty="0"/>
              <a:t> </a:t>
            </a:r>
            <a:r>
              <a:rPr lang="lt-LT" dirty="0" err="1" smtClean="0"/>
              <a:t>finish</a:t>
            </a:r>
            <a:r>
              <a:rPr lang="lt-LT" dirty="0" smtClean="0"/>
              <a:t> </a:t>
            </a:r>
            <a:r>
              <a:rPr lang="lt-LT" dirty="0"/>
              <a:t>solving tests you get your </a:t>
            </a:r>
            <a:r>
              <a:rPr lang="lt-LT" dirty="0" smtClean="0"/>
              <a:t>statistics and opportunity </a:t>
            </a:r>
            <a:r>
              <a:rPr lang="lt-LT" dirty="0"/>
              <a:t>to check where you did mistakes and once again repeat all theory and retry test.</a:t>
            </a:r>
          </a:p>
          <a:p>
            <a:endParaRPr lang="lt-LT" dirty="0"/>
          </a:p>
        </p:txBody>
      </p:sp>
      <p:pic>
        <p:nvPicPr>
          <p:cNvPr id="11266" name="Picture 2" descr="C:\Users\Vartotojas\Desktop\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663622"/>
            <a:ext cx="4068688" cy="316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2291" name="Picture 3" descr="C:\Users\Vartotojas\Desktop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258"/>
            <a:ext cx="9141799" cy="637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61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3314" name="Picture 2" descr="C:\Users\Vartotojas\Desktop\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4155"/>
            <a:ext cx="8612132" cy="638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8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lt-LT" dirty="0" smtClean="0"/>
              <a:t>Digital Training Tool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This digital training tool is very helpful for all of us when we don‘t understand some themes in mathematics or we would like to deepen our knowledge.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406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48" y="1124744"/>
            <a:ext cx="8229600" cy="1066800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9" y="1012733"/>
            <a:ext cx="9117981" cy="582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8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/>
          <a:lstStyle/>
          <a:p>
            <a:pPr algn="ctr"/>
            <a:r>
              <a:rPr lang="lt-LT" dirty="0" smtClean="0"/>
              <a:t>Different topics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325112"/>
          </a:xfrm>
        </p:spPr>
        <p:txBody>
          <a:bodyPr/>
          <a:lstStyle/>
          <a:p>
            <a:r>
              <a:rPr lang="lt-LT" dirty="0" smtClean="0"/>
              <a:t>Degrees</a:t>
            </a:r>
            <a:r>
              <a:rPr lang="lt-LT" dirty="0"/>
              <a:t>, roots and </a:t>
            </a:r>
            <a:r>
              <a:rPr lang="lt-LT" dirty="0" smtClean="0"/>
              <a:t>logarithms</a:t>
            </a:r>
          </a:p>
          <a:p>
            <a:r>
              <a:rPr lang="lt-LT" dirty="0" smtClean="0"/>
              <a:t>Trigonometry</a:t>
            </a:r>
            <a:endParaRPr lang="lt-LT" dirty="0"/>
          </a:p>
          <a:p>
            <a:r>
              <a:rPr lang="lt-LT" dirty="0"/>
              <a:t>Gradual, root, index </a:t>
            </a:r>
            <a:r>
              <a:rPr lang="lt-LT" dirty="0" smtClean="0"/>
              <a:t>and                                 </a:t>
            </a:r>
            <a:r>
              <a:rPr lang="lt-LT" dirty="0"/>
              <a:t>logistic functions</a:t>
            </a:r>
          </a:p>
          <a:p>
            <a:r>
              <a:rPr lang="lt-LT" dirty="0"/>
              <a:t>Trigonometric functions</a:t>
            </a:r>
          </a:p>
          <a:p>
            <a:r>
              <a:rPr lang="lt-LT" dirty="0"/>
              <a:t>Gradual, irrational, index </a:t>
            </a:r>
            <a:r>
              <a:rPr lang="lt-LT" dirty="0" smtClean="0"/>
              <a:t>                                     and </a:t>
            </a:r>
            <a:r>
              <a:rPr lang="lt-LT" dirty="0"/>
              <a:t>logarithmic </a:t>
            </a:r>
            <a:r>
              <a:rPr lang="lt-LT" dirty="0" smtClean="0"/>
              <a:t>equations, etc.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188" y="2060848"/>
            <a:ext cx="3598487" cy="466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08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326" y="908720"/>
            <a:ext cx="8229600" cy="1066800"/>
          </a:xfrm>
        </p:spPr>
        <p:txBody>
          <a:bodyPr/>
          <a:lstStyle/>
          <a:p>
            <a:pPr algn="ctr"/>
            <a:r>
              <a:rPr lang="lt-LT" dirty="0" smtClean="0"/>
              <a:t>Trigonometry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3074" name="Picture 2" descr="C:\Users\Vartotojas\Desktop\Erasmus\Screenshots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9169748" cy="440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11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584" y="980728"/>
            <a:ext cx="8229600" cy="1066800"/>
          </a:xfrm>
        </p:spPr>
        <p:txBody>
          <a:bodyPr/>
          <a:lstStyle/>
          <a:p>
            <a:pPr algn="ctr"/>
            <a:r>
              <a:rPr lang="lt-LT" dirty="0" smtClean="0"/>
              <a:t>Trigonometry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099" name="Picture 3" descr="C:\Users\Vartotojas\Desktop\Erasmus\Screenshots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9" y="2060848"/>
            <a:ext cx="9161456" cy="438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5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563" y="908720"/>
            <a:ext cx="8229600" cy="1066800"/>
          </a:xfrm>
        </p:spPr>
        <p:txBody>
          <a:bodyPr/>
          <a:lstStyle/>
          <a:p>
            <a:pPr algn="ctr"/>
            <a:r>
              <a:rPr lang="lt-LT" dirty="0" smtClean="0"/>
              <a:t>Trigonometry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123" name="Picture 3" descr="C:\Users\Vartotojas\Desktop\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2" y="1771294"/>
            <a:ext cx="8939802" cy="506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9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lang="lt-LT" dirty="0" smtClean="0"/>
              <a:t>Video lessons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146" name="Picture 2" descr="C:\Users\Vartotojas\Desktop\Erasmus\Screenshots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42" y="2132856"/>
            <a:ext cx="9144000" cy="434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13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lang="lt-LT" dirty="0" smtClean="0"/>
              <a:t>Tests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7170" name="Picture 2" descr="C:\Users\Vartotojas\Desktop\Erasmus\Screenshots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91" y="1988840"/>
            <a:ext cx="9143999" cy="436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16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lt-LT" dirty="0" smtClean="0"/>
              <a:t>Tests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2 courses „A“ and „B“,</a:t>
            </a:r>
            <a:r>
              <a:rPr lang="lt-LT" dirty="0"/>
              <a:t> what in Lithuanian means „Higher“ and „General“ and in 3 different difficulty levels</a:t>
            </a:r>
            <a:r>
              <a:rPr lang="lt-LT" dirty="0" smtClean="0"/>
              <a:t>.</a:t>
            </a:r>
          </a:p>
          <a:p>
            <a:r>
              <a:rPr lang="lt-LT" dirty="0" smtClean="0"/>
              <a:t>Solving time</a:t>
            </a:r>
            <a:endParaRPr lang="lt-LT" dirty="0"/>
          </a:p>
        </p:txBody>
      </p:sp>
      <p:pic>
        <p:nvPicPr>
          <p:cNvPr id="5" name="Picture 2" descr="C:\Users\Vartotojas\Desktop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315839"/>
            <a:ext cx="4788024" cy="354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23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</TotalTime>
  <Words>130</Words>
  <Application>Microsoft Office PowerPoint</Application>
  <PresentationFormat>Demonstracija ekrane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5" baseType="lpstr">
      <vt:lpstr>Urban</vt:lpstr>
      <vt:lpstr>Digital Training Tool Skaitmeninė Mokymo Priemonė</vt:lpstr>
      <vt:lpstr>PowerPoint pristatymas</vt:lpstr>
      <vt:lpstr>Different topics</vt:lpstr>
      <vt:lpstr>Trigonometry</vt:lpstr>
      <vt:lpstr>Trigonometry</vt:lpstr>
      <vt:lpstr>Trigonometry</vt:lpstr>
      <vt:lpstr>Video lessons</vt:lpstr>
      <vt:lpstr>Tests</vt:lpstr>
      <vt:lpstr>Tests</vt:lpstr>
      <vt:lpstr>PowerPoint pristatymas</vt:lpstr>
      <vt:lpstr>Tests</vt:lpstr>
      <vt:lpstr>PowerPoint pristatymas</vt:lpstr>
      <vt:lpstr>PowerPoint pristatymas</vt:lpstr>
      <vt:lpstr>Digital Training Tool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Training Tool Skaitmeninė Mokymo Priemonė</dc:title>
  <dc:creator>Vartotojas</dc:creator>
  <cp:lastModifiedBy>ANGLU</cp:lastModifiedBy>
  <cp:revision>5</cp:revision>
  <dcterms:created xsi:type="dcterms:W3CDTF">2019-04-21T16:43:49Z</dcterms:created>
  <dcterms:modified xsi:type="dcterms:W3CDTF">2019-05-03T07:14:43Z</dcterms:modified>
</cp:coreProperties>
</file>