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2171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03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5219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0155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9942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515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4462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8188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1216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7760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30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DFEC2-4893-405A-8FAD-70B7AF3EC5E1}" type="datetimeFigureOut">
              <a:rPr lang="pl-PL" smtClean="0"/>
              <a:t>01.06.2021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0FE47-2112-4E4F-BCBA-DA9D078590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9369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3597442" y="204537"/>
            <a:ext cx="8594557" cy="10402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Firefighter’s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Day in Sulmierzyce </a:t>
            </a:r>
            <a:r>
              <a:rPr lang="pl-PL" sz="3600" b="1" dirty="0" err="1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</a:t>
            </a:r>
            <a:r>
              <a:rPr lang="pl-PL" sz="36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May </a:t>
            </a:r>
            <a:r>
              <a:rPr lang="pl-PL" sz="36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4th</a:t>
            </a:r>
          </a:p>
          <a:p>
            <a:endParaRPr lang="pl-PL" sz="3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3200" dirty="0" smtClean="0">
                <a:solidFill>
                  <a:srgbClr val="FF0000"/>
                </a:solidFill>
              </a:rPr>
              <a:t>International </a:t>
            </a:r>
            <a:r>
              <a:rPr lang="pl-PL" sz="3200" dirty="0" err="1" smtClean="0">
                <a:solidFill>
                  <a:srgbClr val="FF0000"/>
                </a:solidFill>
              </a:rPr>
              <a:t>Firefighter’s</a:t>
            </a:r>
            <a:r>
              <a:rPr lang="pl-PL" sz="3200" dirty="0" smtClean="0">
                <a:solidFill>
                  <a:srgbClr val="FF0000"/>
                </a:solidFill>
              </a:rPr>
              <a:t> Day (IFFD</a:t>
            </a:r>
            <a:r>
              <a:rPr lang="pl-PL" sz="3200" dirty="0">
                <a:solidFill>
                  <a:srgbClr val="FF0000"/>
                </a:solidFill>
              </a:rPr>
              <a:t>) was </a:t>
            </a:r>
            <a:r>
              <a:rPr lang="pl-PL" sz="3200" dirty="0" err="1">
                <a:solidFill>
                  <a:srgbClr val="FF0000"/>
                </a:solidFill>
              </a:rPr>
              <a:t>instituted</a:t>
            </a:r>
            <a:r>
              <a:rPr lang="pl-PL" sz="3200" dirty="0">
                <a:solidFill>
                  <a:srgbClr val="FF0000"/>
                </a:solidFill>
              </a:rPr>
              <a:t> in 1999 to honor the </a:t>
            </a:r>
            <a:r>
              <a:rPr lang="pl-PL" sz="3200" dirty="0" err="1">
                <a:solidFill>
                  <a:srgbClr val="FF0000"/>
                </a:solidFill>
              </a:rPr>
              <a:t>memory</a:t>
            </a:r>
            <a:r>
              <a:rPr lang="pl-PL" sz="3200" dirty="0">
                <a:solidFill>
                  <a:srgbClr val="FF0000"/>
                </a:solidFill>
              </a:rPr>
              <a:t> of five </a:t>
            </a:r>
            <a:r>
              <a:rPr lang="pl-PL" sz="3200" dirty="0" err="1">
                <a:solidFill>
                  <a:srgbClr val="FF0000"/>
                </a:solidFill>
              </a:rPr>
              <a:t>firefighters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who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tragically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died</a:t>
            </a:r>
            <a:r>
              <a:rPr lang="pl-PL" sz="3200" dirty="0">
                <a:solidFill>
                  <a:srgbClr val="FF0000"/>
                </a:solidFill>
              </a:rPr>
              <a:t> in a </a:t>
            </a:r>
            <a:r>
              <a:rPr lang="pl-PL" sz="3200" dirty="0" err="1">
                <a:solidFill>
                  <a:srgbClr val="FF0000"/>
                </a:solidFill>
              </a:rPr>
              <a:t>large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bush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fire</a:t>
            </a:r>
            <a:r>
              <a:rPr lang="pl-PL" sz="3200" dirty="0">
                <a:solidFill>
                  <a:srgbClr val="FF0000"/>
                </a:solidFill>
              </a:rPr>
              <a:t> in Australia. The </a:t>
            </a:r>
            <a:r>
              <a:rPr lang="pl-PL" sz="3200" dirty="0" err="1">
                <a:solidFill>
                  <a:srgbClr val="FF0000"/>
                </a:solidFill>
              </a:rPr>
              <a:t>date</a:t>
            </a:r>
            <a:r>
              <a:rPr lang="pl-PL" sz="3200" dirty="0">
                <a:solidFill>
                  <a:srgbClr val="FF0000"/>
                </a:solidFill>
              </a:rPr>
              <a:t> of May 4 was </a:t>
            </a:r>
            <a:r>
              <a:rPr lang="pl-PL" sz="3200" dirty="0" err="1">
                <a:solidFill>
                  <a:srgbClr val="FF0000"/>
                </a:solidFill>
              </a:rPr>
              <a:t>chosen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because</a:t>
            </a:r>
            <a:r>
              <a:rPr lang="pl-PL" sz="3200" dirty="0">
                <a:solidFill>
                  <a:srgbClr val="FF0000"/>
                </a:solidFill>
              </a:rPr>
              <a:t> on </a:t>
            </a:r>
            <a:r>
              <a:rPr lang="pl-PL" sz="3200" dirty="0" err="1">
                <a:solidFill>
                  <a:srgbClr val="FF0000"/>
                </a:solidFill>
              </a:rPr>
              <a:t>this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day</a:t>
            </a:r>
            <a:r>
              <a:rPr lang="pl-PL" sz="3200" dirty="0">
                <a:solidFill>
                  <a:srgbClr val="FF0000"/>
                </a:solidFill>
              </a:rPr>
              <a:t> the </a:t>
            </a:r>
            <a:r>
              <a:rPr lang="pl-PL" sz="3200" dirty="0" err="1">
                <a:solidFill>
                  <a:srgbClr val="FF0000"/>
                </a:solidFill>
              </a:rPr>
              <a:t>Catholic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church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honors</a:t>
            </a:r>
            <a:r>
              <a:rPr lang="pl-PL" sz="3200" dirty="0">
                <a:solidFill>
                  <a:srgbClr val="FF0000"/>
                </a:solidFill>
              </a:rPr>
              <a:t> Saint Florian, the patron </a:t>
            </a:r>
            <a:r>
              <a:rPr lang="pl-PL" sz="3200" dirty="0" err="1">
                <a:solidFill>
                  <a:srgbClr val="FF0000"/>
                </a:solidFill>
              </a:rPr>
              <a:t>saint</a:t>
            </a:r>
            <a:r>
              <a:rPr lang="pl-PL" sz="3200" dirty="0">
                <a:solidFill>
                  <a:srgbClr val="FF0000"/>
                </a:solidFill>
              </a:rPr>
              <a:t> of </a:t>
            </a:r>
            <a:r>
              <a:rPr lang="pl-PL" sz="3200" dirty="0" err="1">
                <a:solidFill>
                  <a:srgbClr val="FF0000"/>
                </a:solidFill>
              </a:rPr>
              <a:t>firefighters</a:t>
            </a:r>
            <a:r>
              <a:rPr lang="pl-PL" sz="3200" dirty="0">
                <a:solidFill>
                  <a:srgbClr val="FF0000"/>
                </a:solidFill>
              </a:rPr>
              <a:t>. Florian was a </a:t>
            </a:r>
            <a:r>
              <a:rPr lang="pl-PL" sz="3200" dirty="0" err="1">
                <a:solidFill>
                  <a:srgbClr val="FF0000"/>
                </a:solidFill>
              </a:rPr>
              <a:t>commander</a:t>
            </a:r>
            <a:r>
              <a:rPr lang="pl-PL" sz="3200" dirty="0">
                <a:solidFill>
                  <a:srgbClr val="FF0000"/>
                </a:solidFill>
              </a:rPr>
              <a:t> in the Roman </a:t>
            </a:r>
            <a:r>
              <a:rPr lang="pl-PL" sz="3200" dirty="0" err="1">
                <a:solidFill>
                  <a:srgbClr val="FF0000"/>
                </a:solidFill>
              </a:rPr>
              <a:t>army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who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organized</a:t>
            </a:r>
            <a:r>
              <a:rPr lang="pl-PL" sz="3200" dirty="0">
                <a:solidFill>
                  <a:srgbClr val="FF0000"/>
                </a:solidFill>
              </a:rPr>
              <a:t> and </a:t>
            </a:r>
            <a:r>
              <a:rPr lang="pl-PL" sz="3200" dirty="0" err="1">
                <a:solidFill>
                  <a:srgbClr val="FF0000"/>
                </a:solidFill>
              </a:rPr>
              <a:t>led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firefighting</a:t>
            </a:r>
            <a:r>
              <a:rPr lang="pl-PL" sz="3200" dirty="0">
                <a:solidFill>
                  <a:srgbClr val="FF0000"/>
                </a:solidFill>
              </a:rPr>
              <a:t> </a:t>
            </a:r>
            <a:r>
              <a:rPr lang="pl-PL" sz="3200" dirty="0" err="1">
                <a:solidFill>
                  <a:srgbClr val="FF0000"/>
                </a:solidFill>
              </a:rPr>
              <a:t>brigades</a:t>
            </a:r>
            <a:r>
              <a:rPr lang="pl-PL" sz="3200" dirty="0">
                <a:solidFill>
                  <a:srgbClr val="FF0000"/>
                </a:solidFill>
              </a:rPr>
              <a:t>.</a:t>
            </a: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 descr="St Floria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611" y="505326"/>
            <a:ext cx="2707104" cy="48487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746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ymbol zastępczy zawartości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635" y="1913021"/>
            <a:ext cx="3525929" cy="4788568"/>
          </a:xfrm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735519"/>
            <a:ext cx="1070677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The image of Saint Florian, </a:t>
            </a:r>
            <a:r>
              <a:rPr kumimoji="0" lang="pl-PL" altLang="pl-PL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which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is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located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at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our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32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church</a:t>
            </a:r>
            <a:r>
              <a:rPr kumimoji="0" lang="pl-PL" alt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</a:rPr>
              <a:t> </a:t>
            </a:r>
            <a:endParaRPr kumimoji="0" lang="pl-PL" altLang="pl-PL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63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0231" y="401220"/>
            <a:ext cx="10515600" cy="1325563"/>
          </a:xfrm>
        </p:spPr>
        <p:txBody>
          <a:bodyPr>
            <a:noAutofit/>
          </a:bodyPr>
          <a:lstStyle/>
          <a:p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Firefighter’s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Day in Poland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is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the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professional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holiday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of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all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members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of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both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state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and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volunteer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fire</a:t>
            </a:r>
            <a:r>
              <a:rPr lang="pl-PL" sz="32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l-PL" sz="32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brigades</a:t>
            </a:r>
            <a:endParaRPr lang="pl-PL" sz="32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967" y="2225841"/>
            <a:ext cx="4620128" cy="3416969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79" y="2225841"/>
            <a:ext cx="5149516" cy="3416969"/>
          </a:xfrm>
        </p:spPr>
      </p:pic>
    </p:spTree>
    <p:extLst>
      <p:ext uri="{BB962C8B-B14F-4D97-AF65-F5344CB8AC3E}">
        <p14:creationId xmlns:p14="http://schemas.microsoft.com/office/powerpoint/2010/main" val="419726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278412"/>
            <a:ext cx="4527884" cy="3445764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278412"/>
            <a:ext cx="5181600" cy="3445764"/>
          </a:xfrm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227688"/>
            <a:ext cx="1083893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We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have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a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volunteer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fire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brigade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in Sulmierzyce. May 4th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is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their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great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holiday</a:t>
            </a:r>
            <a:r>
              <a:rPr kumimoji="0" lang="pl-PL" altLang="pl-PL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.</a:t>
            </a:r>
            <a:endParaRPr kumimoji="0" lang="pl-PL" altLang="pl-PL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46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180" y="1825625"/>
            <a:ext cx="2893639" cy="4351338"/>
          </a:xfrm>
        </p:spPr>
      </p:pic>
      <p:pic>
        <p:nvPicPr>
          <p:cNvPr id="6" name="Symbol zastępczy zawartości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5128" y="2278411"/>
            <a:ext cx="5728672" cy="3809567"/>
          </a:xfrm>
        </p:spPr>
      </p:pic>
      <p:sp>
        <p:nvSpPr>
          <p:cNvPr id="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838201" y="104577"/>
            <a:ext cx="11011930" cy="18466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altLang="pl-PL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On </a:t>
            </a:r>
            <a:r>
              <a:rPr kumimoji="0" lang="pl-PL" altLang="pl-PL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this</a:t>
            </a:r>
            <a:r>
              <a:rPr kumimoji="0" lang="pl-PL" altLang="pl-PL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day</a:t>
            </a:r>
            <a:r>
              <a:rPr kumimoji="0" lang="pl-PL" altLang="pl-PL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, </a:t>
            </a:r>
            <a:r>
              <a:rPr kumimoji="0" lang="pl-PL" altLang="pl-PL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firefighters</a:t>
            </a:r>
            <a:r>
              <a:rPr kumimoji="0" lang="pl-PL" altLang="pl-PL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</a:t>
            </a:r>
            <a:r>
              <a:rPr kumimoji="0" lang="pl-PL" altLang="pl-PL" sz="48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participate</a:t>
            </a:r>
            <a:r>
              <a:rPr kumimoji="0" lang="pl-PL" altLang="pl-PL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/>
              </a:rPr>
              <a:t> in the Holy Mass.</a:t>
            </a:r>
            <a:endParaRPr kumimoji="0" lang="pl-PL" altLang="pl-PL" sz="4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3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132</Words>
  <Application>Microsoft Office PowerPoint</Application>
  <PresentationFormat>Panoramiczny</PresentationFormat>
  <Paragraphs>24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Arial Unicode MS</vt:lpstr>
      <vt:lpstr>Calibri</vt:lpstr>
      <vt:lpstr>Calibri Light</vt:lpstr>
      <vt:lpstr>Times New Roman</vt:lpstr>
      <vt:lpstr>Motyw pakietu Office</vt:lpstr>
      <vt:lpstr>Prezentacja programu PowerPoint</vt:lpstr>
      <vt:lpstr>The image of Saint Florian, which is located at our church </vt:lpstr>
      <vt:lpstr>Firefighter’s Day in Poland is the professional holiday of all members of both state and volunteer fire brigades</vt:lpstr>
      <vt:lpstr>We have a volunteer fire brigade in Sulmierzyce. May 4th is their great holiday. </vt:lpstr>
      <vt:lpstr>On this day, firefighters participate in the Holy Mass.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HP</dc:creator>
  <cp:lastModifiedBy>HP</cp:lastModifiedBy>
  <cp:revision>4</cp:revision>
  <dcterms:created xsi:type="dcterms:W3CDTF">2021-05-29T11:26:15Z</dcterms:created>
  <dcterms:modified xsi:type="dcterms:W3CDTF">2021-06-01T13:49:30Z</dcterms:modified>
</cp:coreProperties>
</file>