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752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737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0879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9794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0973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977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5867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0128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1119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532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0711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1AD9E-3E15-4233-9901-DEC41E3D477E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4343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time_continue=25&amp;v=-cTdCmvI7JI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04664"/>
            <a:ext cx="1530229" cy="310923"/>
          </a:xfrm>
          <a:prstGeom prst="rect">
            <a:avLst/>
          </a:prstGeom>
        </p:spPr>
      </p:pic>
      <p:pic>
        <p:nvPicPr>
          <p:cNvPr id="4" name="Paveikslėlis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118222"/>
            <a:ext cx="904164" cy="1006522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9120" y="252643"/>
            <a:ext cx="737680" cy="737680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/>
              <a:t>Smart Schools for Smart Age</a:t>
            </a:r>
            <a:endParaRPr lang="lt-LT" sz="1800" dirty="0"/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lt-LT" b="1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Mathematics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b="1" dirty="0" err="1" smtClean="0"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IV G (12</a:t>
            </a:r>
            <a:r>
              <a:rPr lang="lt-LT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b="1" dirty="0" err="1" smtClean="0">
                <a:latin typeface="Times New Roman" pitchFamily="18" charset="0"/>
                <a:cs typeface="Times New Roman" pitchFamily="18" charset="0"/>
              </a:rPr>
              <a:t>Topic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Percent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b="1" dirty="0" err="1" smtClean="0">
                <a:latin typeface="Times New Roman" pitchFamily="18" charset="0"/>
                <a:cs typeface="Times New Roman" pitchFamily="18" charset="0"/>
              </a:rPr>
              <a:t>Aim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 err="1" smtClean="0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revise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percent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decrease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particular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percent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>
              <a:buNone/>
            </a:pPr>
            <a:endParaRPr lang="lt-LT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dirty="0" err="1" smtClean="0"/>
              <a:t>Kontroliniai.lt</a:t>
            </a:r>
            <a:r>
              <a:rPr lang="lt-LT" dirty="0" smtClean="0"/>
              <a:t> </a:t>
            </a:r>
            <a:endParaRPr lang="lt-LT" dirty="0"/>
          </a:p>
          <a:p>
            <a:r>
              <a:rPr lang="lt-LT" dirty="0">
                <a:hlinkClick r:id="rId5"/>
              </a:rPr>
              <a:t>https://www.youtube.com/watch?time_continue=25&amp;v=-cTdCmvI7JI</a:t>
            </a:r>
            <a:r>
              <a:rPr lang="lt-LT" dirty="0"/>
              <a:t> </a:t>
            </a:r>
          </a:p>
          <a:p>
            <a:pPr marL="0" indent="0">
              <a:buNone/>
            </a:pP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67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lt-LT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 err="1" smtClean="0">
                <a:latin typeface="Times New Roman" pitchFamily="18" charset="0"/>
                <a:cs typeface="Times New Roman" pitchFamily="18" charset="0"/>
              </a:rPr>
              <a:t>tasks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month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plan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– 286 t. It was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produced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down. How much was produced? </a:t>
            </a:r>
          </a:p>
          <a:p>
            <a:pPr marL="0" indent="0"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worker earn 552 Lt which were increased 15%. How much does he earn before the increase of the salary? </a:t>
            </a:r>
          </a:p>
          <a:p>
            <a:pPr marL="0" indent="0"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800 students study in school. 75% consists of boys. How many girls are there in the school?  </a:t>
            </a:r>
          </a:p>
          <a:p>
            <a:pPr marL="0" indent="0"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85842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lt-LT" dirty="0" err="1" smtClean="0"/>
              <a:t>Students</a:t>
            </a:r>
            <a:r>
              <a:rPr lang="lt-LT" dirty="0" smtClean="0"/>
              <a:t>‘ </a:t>
            </a:r>
            <a:r>
              <a:rPr lang="lt-LT" dirty="0" err="1" smtClean="0"/>
              <a:t>solutions</a:t>
            </a:r>
            <a:r>
              <a:rPr lang="lt-LT" dirty="0" smtClean="0"/>
              <a:t> </a:t>
            </a:r>
            <a:br>
              <a:rPr lang="lt-LT" dirty="0" smtClean="0"/>
            </a:br>
            <a:r>
              <a:rPr lang="lt-LT" sz="2700" dirty="0" smtClean="0"/>
              <a:t>(</a:t>
            </a:r>
            <a:r>
              <a:rPr lang="lt-LT" sz="2700" dirty="0" err="1" smtClean="0"/>
              <a:t>task</a:t>
            </a:r>
            <a:r>
              <a:rPr lang="lt-LT" sz="2700" dirty="0" smtClean="0"/>
              <a:t> </a:t>
            </a:r>
            <a:r>
              <a:rPr lang="lt-LT" sz="2700" dirty="0" err="1"/>
              <a:t>N</a:t>
            </a:r>
            <a:r>
              <a:rPr lang="lt-LT" sz="2700" dirty="0" err="1" smtClean="0"/>
              <a:t>o</a:t>
            </a:r>
            <a:r>
              <a:rPr lang="lt-LT" sz="2700" dirty="0" smtClean="0"/>
              <a:t>. 1)</a:t>
            </a:r>
            <a:endParaRPr lang="lt-LT" sz="2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268760"/>
                <a:ext cx="4038600" cy="5328592"/>
              </a:xfrm>
            </p:spPr>
            <p:txBody>
              <a:bodyPr>
                <a:normAutofit/>
              </a:bodyPr>
              <a:lstStyle/>
              <a:p>
                <a:r>
                  <a:rPr lang="lt-LT" b="1" dirty="0" smtClean="0">
                    <a:latin typeface="Times New Roman" pitchFamily="18" charset="0"/>
                    <a:cs typeface="Times New Roman" pitchFamily="18" charset="0"/>
                  </a:rPr>
                  <a:t>Virmantas</a:t>
                </a:r>
              </a:p>
              <a:p>
                <a:pPr marL="0" indent="0">
                  <a:lnSpc>
                    <a:spcPct val="106000"/>
                  </a:lnSpc>
                  <a:spcAft>
                    <a:spcPts val="800"/>
                  </a:spcAft>
                  <a:buNone/>
                </a:pPr>
                <a:r>
                  <a:rPr lang="lt-LT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	286 tonų=100%</a:t>
                </a:r>
                <a:endParaRPr lang="lt-LT" sz="2400" dirty="0">
                  <a:ea typeface="Calibri"/>
                  <a:cs typeface="Times New Roman"/>
                </a:endParaRPr>
              </a:p>
              <a:p>
                <a:pPr marL="0" indent="0">
                  <a:lnSpc>
                    <a:spcPct val="106000"/>
                  </a:lnSpc>
                  <a:spcAft>
                    <a:spcPts val="800"/>
                  </a:spcAft>
                  <a:buNone/>
                </a:pPr>
                <a:r>
                  <a:rPr lang="lt-LT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	X    tonų=88%</a:t>
                </a:r>
                <a:endParaRPr lang="lt-LT" sz="2400" dirty="0">
                  <a:ea typeface="Calibri"/>
                  <a:cs typeface="Times New Roman"/>
                </a:endParaRPr>
              </a:p>
              <a:p>
                <a:pPr marL="0" indent="0">
                  <a:lnSpc>
                    <a:spcPct val="106000"/>
                  </a:lnSpc>
                  <a:spcAft>
                    <a:spcPts val="800"/>
                  </a:spcAft>
                  <a:buNone/>
                </a:pPr>
                <a:r>
                  <a:rPr lang="lt-LT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	</a:t>
                </a:r>
                <a14:m>
                  <m:oMath xmlns:m="http://schemas.openxmlformats.org/officeDocument/2006/math">
                    <m:r>
                      <a:rPr lang="lt-LT" i="1">
                        <a:effectLst/>
                        <a:latin typeface="Cambria Math"/>
                        <a:ea typeface="Calibri"/>
                        <a:cs typeface="Times New Roman"/>
                      </a:rPr>
                      <m:t>𝑋</m:t>
                    </m:r>
                    <m:r>
                      <a:rPr lang="lt-LT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lt-LT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lt-LT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286∗88</m:t>
                        </m:r>
                      </m:num>
                      <m:den>
                        <m:r>
                          <a:rPr lang="lt-LT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100</m:t>
                        </m:r>
                      </m:den>
                    </m:f>
                    <m:r>
                      <a:rPr lang="lt-LT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>
                      <a:rPr lang="lt-LT" b="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             </m:t>
                    </m:r>
                    <m:r>
                      <a:rPr lang="lt-LT" i="1">
                        <a:effectLst/>
                        <a:latin typeface="Cambria Math"/>
                        <a:ea typeface="Calibri"/>
                        <a:cs typeface="Times New Roman"/>
                      </a:rPr>
                      <m:t>251.68 (</m:t>
                    </m:r>
                    <m:r>
                      <a:rPr lang="lt-LT" i="1">
                        <a:effectLst/>
                        <a:latin typeface="Cambria Math"/>
                        <a:ea typeface="Calibri"/>
                        <a:cs typeface="Times New Roman"/>
                      </a:rPr>
                      <m:t>𝑡𝑜𝑛</m:t>
                    </m:r>
                    <m:r>
                      <a:rPr lang="lt-LT" i="1">
                        <a:effectLst/>
                        <a:latin typeface="Cambria Math"/>
                        <a:ea typeface="Calibri"/>
                        <a:cs typeface="Times New Roman"/>
                      </a:rPr>
                      <m:t>ų)</m:t>
                    </m:r>
                  </m:oMath>
                </a14:m>
                <a:endParaRPr lang="lt-LT" sz="2400" dirty="0">
                  <a:ea typeface="Calibri"/>
                  <a:cs typeface="Times New Roman"/>
                </a:endParaRPr>
              </a:p>
              <a:p>
                <a:pPr marL="0" indent="0">
                  <a:lnSpc>
                    <a:spcPct val="106000"/>
                  </a:lnSpc>
                  <a:spcAft>
                    <a:spcPts val="800"/>
                  </a:spcAft>
                  <a:buNone/>
                </a:pPr>
                <a:r>
                  <a:rPr lang="lt-LT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				</a:t>
                </a:r>
                <a:r>
                  <a:rPr lang="lt-LT" dirty="0" err="1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Ats</a:t>
                </a:r>
                <a:r>
                  <a:rPr lang="lt-LT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.: 251.68 </a:t>
                </a:r>
                <a:r>
                  <a:rPr lang="lt-LT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tonų</a:t>
                </a:r>
                <a:endParaRPr lang="lt-LT" sz="2400" dirty="0">
                  <a:ea typeface="Calibri"/>
                  <a:cs typeface="Times New Roman"/>
                </a:endParaRPr>
              </a:p>
              <a:p>
                <a:endParaRPr lang="lt-LT" dirty="0"/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268760"/>
                <a:ext cx="4038600" cy="5328592"/>
              </a:xfrm>
              <a:blipFill rotWithShape="1">
                <a:blip r:embed="rId2"/>
                <a:stretch>
                  <a:fillRect l="-2564" t="-114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400600"/>
          </a:xfrm>
        </p:spPr>
        <p:txBody>
          <a:bodyPr>
            <a:normAutofit/>
          </a:bodyPr>
          <a:lstStyle/>
          <a:p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Ilona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dirty="0" smtClean="0">
                <a:solidFill>
                  <a:srgbClr val="212529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100% - 286t 12% - x t x=12*286/100=34,32t 286-34,32=251,68t </a:t>
            </a:r>
            <a:endParaRPr lang="lt-LT" sz="3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76174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143</Words>
  <Application>Microsoft Office PowerPoint</Application>
  <PresentationFormat>Demonstracija ekrane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 Math</vt:lpstr>
      <vt:lpstr>Times New Roman</vt:lpstr>
      <vt:lpstr>Office tema</vt:lpstr>
      <vt:lpstr>Smart Schools for Smart Age</vt:lpstr>
      <vt:lpstr>The tasks:</vt:lpstr>
      <vt:lpstr>Students‘ solutions  (task No. 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Procentai</dc:title>
  <dc:creator>DIREKT</dc:creator>
  <cp:lastModifiedBy>Windows User</cp:lastModifiedBy>
  <cp:revision>9</cp:revision>
  <dcterms:created xsi:type="dcterms:W3CDTF">2019-07-02T14:10:10Z</dcterms:created>
  <dcterms:modified xsi:type="dcterms:W3CDTF">2020-12-26T16:05:50Z</dcterms:modified>
</cp:coreProperties>
</file>