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3D3-7C7E-47EF-B29B-E1E0FBE44E7D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369-BBCC-4B4C-B094-5F07D7BB8E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94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3D3-7C7E-47EF-B29B-E1E0FBE44E7D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369-BBCC-4B4C-B094-5F07D7BB8E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27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3D3-7C7E-47EF-B29B-E1E0FBE44E7D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369-BBCC-4B4C-B094-5F07D7BB8E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9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3D3-7C7E-47EF-B29B-E1E0FBE44E7D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369-BBCC-4B4C-B094-5F07D7BB8E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11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3D3-7C7E-47EF-B29B-E1E0FBE44E7D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369-BBCC-4B4C-B094-5F07D7BB8E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5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3D3-7C7E-47EF-B29B-E1E0FBE44E7D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369-BBCC-4B4C-B094-5F07D7BB8E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17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3D3-7C7E-47EF-B29B-E1E0FBE44E7D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369-BBCC-4B4C-B094-5F07D7BB8E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42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3D3-7C7E-47EF-B29B-E1E0FBE44E7D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369-BBCC-4B4C-B094-5F07D7BB8E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23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3D3-7C7E-47EF-B29B-E1E0FBE44E7D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369-BBCC-4B4C-B094-5F07D7BB8E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131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3D3-7C7E-47EF-B29B-E1E0FBE44E7D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369-BBCC-4B4C-B094-5F07D7BB8E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59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3D3-7C7E-47EF-B29B-E1E0FBE44E7D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369-BBCC-4B4C-B094-5F07D7BB8E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13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83D3-7C7E-47EF-B29B-E1E0FBE44E7D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56369-BBCC-4B4C-B094-5F07D7BB8E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914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1" y="1147943"/>
            <a:ext cx="3671184" cy="5029020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92" y="1271678"/>
            <a:ext cx="5455762" cy="4781550"/>
          </a:xfr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" y="398536"/>
            <a:ext cx="112570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The</a:t>
            </a:r>
            <a:r>
              <a:rPr kumimoji="0" lang="pl-PL" altLang="pl-PL" sz="3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Church of the </a:t>
            </a:r>
            <a:r>
              <a:rPr kumimoji="0" lang="pl-PL" altLang="pl-PL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Blessed</a:t>
            </a:r>
            <a:r>
              <a:rPr kumimoji="0" lang="pl-PL" altLang="pl-PL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Virgin</a:t>
            </a:r>
            <a:r>
              <a:rPr kumimoji="0" lang="pl-PL" altLang="pl-PL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Mary  in Sulmierzyce</a:t>
            </a:r>
            <a:endParaRPr kumimoji="0" lang="pl-PL" altLang="pl-PL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6884" y="761229"/>
            <a:ext cx="11810241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                                                                  </a:t>
            </a:r>
            <a:endParaRPr kumimoji="0" lang="pl-PL" altLang="pl-PL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The </a:t>
            </a:r>
            <a:r>
              <a:rPr lang="pl-PL" altLang="pl-PL" sz="36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day</a:t>
            </a:r>
            <a:r>
              <a:rPr lang="pl-PL" altLang="pl-PL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 of the </a:t>
            </a:r>
            <a:r>
              <a:rPr lang="pl-PL" altLang="pl-PL" sz="36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patronal</a:t>
            </a:r>
            <a:r>
              <a:rPr lang="pl-PL" altLang="pl-PL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l-PL" altLang="pl-PL" sz="36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feast</a:t>
            </a:r>
            <a:endParaRPr kumimoji="0" lang="pl-PL" altLang="pl-PL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lgerian" panose="04020705040A02060702" pitchFamily="8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</a:t>
            </a:r>
            <a:endParaRPr lang="pl-PL" altLang="pl-PL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</a:t>
            </a:r>
            <a:r>
              <a:rPr lang="pl-PL" altLang="pl-PL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August of 15th</a:t>
            </a:r>
            <a:endParaRPr lang="pl-PL" altLang="pl-PL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The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day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on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which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this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patron was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remembered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in the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liturgy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became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a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celebration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of the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church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and the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parish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associated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with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. With the development of the science of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indulgences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the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possibility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of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obtaining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them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on the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day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of the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patronal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feast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of a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given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church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was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added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and the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celebration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itself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was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called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a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parish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indulgence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5220" y="613610"/>
            <a:ext cx="3977682" cy="44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0" y="3136391"/>
            <a:ext cx="4547937" cy="3023778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2" y="3136391"/>
            <a:ext cx="4438352" cy="3023778"/>
          </a:xfr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080" y="-33707"/>
            <a:ext cx="9551773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In Sulmierzyce,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such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an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indulgence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takes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place on August 15. On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this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day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, the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church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is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beautifully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decorated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. A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large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group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of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parishioners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come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to the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church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for the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main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mass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called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the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indulgence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sum. At the end of the mass,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all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parishioners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take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part in a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solemn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procession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. On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this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day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, a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festival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is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organized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with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stalls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selling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toys and </a:t>
            </a:r>
            <a:r>
              <a:rPr kumimoji="0" lang="pl-PL" altLang="pl-PL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sweets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.</a:t>
            </a:r>
            <a:endParaRPr kumimoji="0" lang="pl-PL" altLang="pl-PL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5"/>
            <a:ext cx="5181600" cy="3886200"/>
          </a:xfrm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46287" y="332616"/>
            <a:ext cx="1020751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On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this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day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, a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festival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is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organized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,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where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residents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can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spend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a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good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time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together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.</a:t>
            </a:r>
            <a:endParaRPr kumimoji="0" lang="pl-PL" altLang="pl-PL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172</Words>
  <Application>Microsoft Office PowerPoint</Application>
  <PresentationFormat>Panoramiczny</PresentationFormat>
  <Paragraphs>15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1" baseType="lpstr">
      <vt:lpstr>Algerian</vt:lpstr>
      <vt:lpstr>Arial</vt:lpstr>
      <vt:lpstr>Arial Black</vt:lpstr>
      <vt:lpstr>Arial Unicode MS</vt:lpstr>
      <vt:lpstr>Calibri</vt:lpstr>
      <vt:lpstr>Calibri Light</vt:lpstr>
      <vt:lpstr>Motyw pakietu Office</vt:lpstr>
      <vt:lpstr>The Church of the Blessed Virgin Mary  in Sulmierzyce </vt:lpstr>
      <vt:lpstr>Prezentacja programu PowerPoint</vt:lpstr>
      <vt:lpstr>In Sulmierzyce, such an indulgence takes place on August 15. On this day, the church is beautifully decorated. A large group of parishioners come to the church for the main mass called the indulgence sum. At the end of the mass, all parishioners take part in a solemn procession. On this day, a festival is organized with stalls selling toys and sweets. </vt:lpstr>
      <vt:lpstr>On this day, a festival is organized, where residents can spend a good time together.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10</cp:revision>
  <dcterms:created xsi:type="dcterms:W3CDTF">2021-05-29T09:48:54Z</dcterms:created>
  <dcterms:modified xsi:type="dcterms:W3CDTF">2021-05-29T11:24:57Z</dcterms:modified>
</cp:coreProperties>
</file>