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62" r:id="rId4"/>
    <p:sldId id="261" r:id="rId5"/>
    <p:sldId id="265" r:id="rId6"/>
    <p:sldId id="263" r:id="rId7"/>
    <p:sldId id="264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7/8/2019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7/8/2019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7/8/2019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7/8/2019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7/8/2019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7/8/2019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7/8/2019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yourmath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website presentation 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A4BDC06-D424-401E-B4A0-C3ECE344F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</p:spPr>
        <p:txBody>
          <a:bodyPr/>
          <a:lstStyle/>
          <a:p>
            <a:endParaRPr lang="lt-LT"/>
          </a:p>
        </p:txBody>
      </p:sp>
      <p:pic>
        <p:nvPicPr>
          <p:cNvPr id="4" name="Paveikslėlis 4" descr="Paveikslėlis, kuriame yra ekrano nuotrauka&#10;&#10;Sugeneruoto aprašo patikimumas labai didelis">
            <a:extLst>
              <a:ext uri="{FF2B5EF4-FFF2-40B4-BE49-F238E27FC236}">
                <a16:creationId xmlns:a16="http://schemas.microsoft.com/office/drawing/2014/main" id="{14D007D5-AE1D-4365-B8D3-7DF06F910F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021" y="1269217"/>
            <a:ext cx="6090274" cy="5116159"/>
          </a:xfrm>
          <a:prstGeom prst="rect">
            <a:avLst/>
          </a:prstGeom>
        </p:spPr>
      </p:pic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9C14E909-95A7-4938-ACAD-52A172F32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5" y="1275681"/>
            <a:ext cx="5586427" cy="5099345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lt-LT" sz="3200" dirty="0" err="1"/>
              <a:t>We</a:t>
            </a:r>
            <a:r>
              <a:rPr lang="lt-LT" sz="3200" dirty="0"/>
              <a:t> are </a:t>
            </a:r>
            <a:r>
              <a:rPr lang="lt-LT" sz="3200" dirty="0" err="1"/>
              <a:t>going</a:t>
            </a:r>
            <a:r>
              <a:rPr lang="lt-LT" sz="3200" dirty="0"/>
              <a:t> to </a:t>
            </a:r>
            <a:r>
              <a:rPr lang="lt-LT" sz="3200" dirty="0" err="1" smtClean="0"/>
              <a:t>present</a:t>
            </a:r>
            <a:r>
              <a:rPr lang="lt-LT" sz="3200" dirty="0"/>
              <a:t> a </a:t>
            </a:r>
            <a:r>
              <a:rPr lang="lt-LT" sz="3200" dirty="0" err="1"/>
              <a:t>website</a:t>
            </a:r>
            <a:r>
              <a:rPr lang="lt-LT" sz="3200" dirty="0"/>
              <a:t> </a:t>
            </a:r>
            <a:r>
              <a:rPr lang="lt-LT" sz="3200" dirty="0" err="1"/>
              <a:t>that</a:t>
            </a:r>
            <a:r>
              <a:rPr lang="lt-LT" sz="3200" dirty="0"/>
              <a:t> </a:t>
            </a:r>
            <a:r>
              <a:rPr lang="lt-LT" sz="3200" dirty="0" err="1"/>
              <a:t>we</a:t>
            </a:r>
            <a:r>
              <a:rPr lang="lt-LT" sz="3200" dirty="0"/>
              <a:t> </a:t>
            </a:r>
            <a:r>
              <a:rPr lang="lt-LT" sz="3200" dirty="0" err="1"/>
              <a:t>use</a:t>
            </a:r>
            <a:r>
              <a:rPr lang="lt-LT" sz="3200" dirty="0"/>
              <a:t>:</a:t>
            </a:r>
          </a:p>
          <a:p>
            <a:pPr marL="0" indent="0" algn="ctr">
              <a:buNone/>
            </a:pPr>
            <a:r>
              <a:rPr lang="lt-LT" sz="3200" dirty="0"/>
              <a:t>"</a:t>
            </a:r>
            <a:r>
              <a:rPr lang="lt-LT" sz="3200" dirty="0" err="1"/>
              <a:t>Doyourmath</a:t>
            </a:r>
            <a:r>
              <a:rPr lang="lt-LT" sz="3200" dirty="0"/>
              <a:t>"</a:t>
            </a:r>
          </a:p>
          <a:p>
            <a:pPr marL="0" indent="0">
              <a:buNone/>
            </a:pPr>
            <a:r>
              <a:rPr lang="lt-LT" sz="3000" dirty="0">
                <a:hlinkClick r:id="rId3"/>
              </a:rPr>
              <a:t>https://www.doyourmath.com/</a:t>
            </a:r>
          </a:p>
          <a:p>
            <a:pPr marL="0" indent="0">
              <a:buNone/>
            </a:pPr>
            <a:endParaRPr lang="lt-LT" sz="3000" dirty="0"/>
          </a:p>
        </p:txBody>
      </p:sp>
    </p:spTree>
    <p:extLst>
      <p:ext uri="{BB962C8B-B14F-4D97-AF65-F5344CB8AC3E}">
        <p14:creationId xmlns:p14="http://schemas.microsoft.com/office/powerpoint/2010/main" val="60469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33DBF8D-7A72-4E8F-A2B1-45BBCF1E9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19465"/>
            <a:ext cx="4960019" cy="6533222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lt-LT" dirty="0"/>
              <a:t/>
            </a:r>
            <a:br>
              <a:rPr lang="lt-LT" dirty="0"/>
            </a:br>
            <a:r>
              <a:rPr lang="lt-LT" dirty="0"/>
              <a:t>WHAT YOU CAN DO AT THIS                       WEBSITE:</a:t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r>
              <a:rPr lang="lt-LT" dirty="0"/>
              <a:t>*</a:t>
            </a:r>
            <a:r>
              <a:rPr lang="lt-LT" dirty="0" err="1"/>
              <a:t>Solve</a:t>
            </a:r>
            <a:r>
              <a:rPr lang="lt-LT" dirty="0"/>
              <a:t> , </a:t>
            </a:r>
            <a:r>
              <a:rPr lang="lt-LT" dirty="0" err="1"/>
              <a:t>simplify</a:t>
            </a:r>
            <a:r>
              <a:rPr lang="lt-LT" dirty="0"/>
              <a:t> </a:t>
            </a:r>
            <a:r>
              <a:rPr lang="lt-LT" dirty="0" err="1"/>
              <a:t>Equation</a:t>
            </a:r>
            <a:r>
              <a:rPr lang="lt-LT" dirty="0"/>
              <a:t>,           </a:t>
            </a:r>
            <a:r>
              <a:rPr lang="lt-LT" dirty="0" err="1"/>
              <a:t>inequality</a:t>
            </a:r>
            <a:r>
              <a:rPr lang="lt-LT" dirty="0"/>
              <a:t> </a:t>
            </a:r>
            <a:r>
              <a:rPr lang="lt-LT" dirty="0" err="1"/>
              <a:t>or</a:t>
            </a:r>
            <a:r>
              <a:rPr lang="lt-LT" dirty="0"/>
              <a:t> a </a:t>
            </a:r>
            <a:r>
              <a:rPr lang="lt-LT" dirty="0" err="1"/>
              <a:t>system</a:t>
            </a:r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r>
              <a:rPr lang="lt-LT" dirty="0"/>
              <a:t>*</a:t>
            </a:r>
            <a:r>
              <a:rPr lang="lt-LT" dirty="0" err="1"/>
              <a:t>factor</a:t>
            </a:r>
            <a:r>
              <a:rPr lang="lt-LT" dirty="0"/>
              <a:t> </a:t>
            </a:r>
            <a:r>
              <a:rPr lang="lt-LT" dirty="0" err="1"/>
              <a:t>an</a:t>
            </a:r>
            <a:r>
              <a:rPr lang="lt-LT" dirty="0"/>
              <a:t> </a:t>
            </a:r>
            <a:r>
              <a:rPr lang="lt-LT" dirty="0" err="1"/>
              <a:t>expression</a:t>
            </a:r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r>
              <a:rPr lang="lt-LT" dirty="0"/>
              <a:t>*</a:t>
            </a:r>
            <a:r>
              <a:rPr lang="lt-LT" dirty="0" err="1"/>
              <a:t>expand</a:t>
            </a:r>
            <a:r>
              <a:rPr lang="lt-LT" dirty="0"/>
              <a:t> a </a:t>
            </a:r>
            <a:r>
              <a:rPr lang="lt-LT" dirty="0" err="1"/>
              <a:t>product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power</a:t>
            </a:r>
            <a:r>
              <a:rPr lang="lt-LT" dirty="0"/>
              <a:t/>
            </a:r>
            <a:br>
              <a:rPr lang="lt-LT" dirty="0"/>
            </a:br>
            <a:r>
              <a:rPr lang="lt-LT" dirty="0"/>
              <a:t> </a:t>
            </a:r>
            <a:br>
              <a:rPr lang="lt-LT" dirty="0"/>
            </a:br>
            <a:r>
              <a:rPr lang="lt-LT" dirty="0"/>
              <a:t>*</a:t>
            </a:r>
            <a:r>
              <a:rPr lang="lt-LT" dirty="0" err="1"/>
              <a:t>graph</a:t>
            </a:r>
            <a:r>
              <a:rPr lang="en-US" dirty="0"/>
              <a:t/>
            </a:r>
            <a:br>
              <a:rPr lang="en-US" dirty="0"/>
            </a:br>
            <a:r>
              <a:rPr lang="lt-LT" dirty="0"/>
              <a:t>EQUATION, INEQUALITY OR A      SYSTEM </a:t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r>
              <a:rPr lang="lt-LT" dirty="0"/>
              <a:t>*</a:t>
            </a:r>
            <a:r>
              <a:rPr lang="lt-LT" dirty="0" err="1"/>
              <a:t>find</a:t>
            </a:r>
            <a:r>
              <a:rPr lang="lt-LT" dirty="0"/>
              <a:t> </a:t>
            </a:r>
            <a:r>
              <a:rPr lang="lt-LT" dirty="0" err="1"/>
              <a:t>the</a:t>
            </a:r>
            <a:r>
              <a:rPr lang="lt-LT" dirty="0"/>
              <a:t> </a:t>
            </a:r>
            <a:r>
              <a:rPr lang="lt-LT" dirty="0" err="1"/>
              <a:t>gcf</a:t>
            </a:r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r>
              <a:rPr lang="lt-LT" dirty="0"/>
              <a:t>*</a:t>
            </a:r>
            <a:r>
              <a:rPr lang="lt-LT" dirty="0" err="1"/>
              <a:t>find</a:t>
            </a:r>
            <a:r>
              <a:rPr lang="lt-LT" dirty="0"/>
              <a:t> 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lcf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pic>
        <p:nvPicPr>
          <p:cNvPr id="5" name="Paveikslėlis 5">
            <a:extLst>
              <a:ext uri="{FF2B5EF4-FFF2-40B4-BE49-F238E27FC236}">
                <a16:creationId xmlns:a16="http://schemas.microsoft.com/office/drawing/2014/main" id="{8D85B4FE-631C-47D9-9433-F120DAB74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474" b="6579"/>
          <a:stretch/>
        </p:blipFill>
        <p:spPr>
          <a:xfrm>
            <a:off x="6592766" y="864577"/>
            <a:ext cx="5043869" cy="5035448"/>
          </a:xfrm>
          <a:prstGeom prst="rect">
            <a:avLst/>
          </a:prstGeom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540EE4D7-F03B-46BC-A584-0448D8407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-8036" y="5224008"/>
            <a:ext cx="373149" cy="381401"/>
          </a:xfrm>
        </p:spPr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0013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E658621-4BB3-442A-8CD0-73658493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640079"/>
            <a:ext cx="3402531" cy="5272242"/>
          </a:xfrm>
        </p:spPr>
        <p:txBody>
          <a:bodyPr>
            <a:normAutofit/>
          </a:bodyPr>
          <a:lstStyle/>
          <a:p>
            <a:r>
              <a:rPr lang="lt-LT" dirty="0" err="1"/>
              <a:t>we</a:t>
            </a:r>
            <a:r>
              <a:rPr lang="lt-LT" dirty="0"/>
              <a:t> are </a:t>
            </a:r>
            <a:r>
              <a:rPr lang="lt-LT" dirty="0" err="1"/>
              <a:t>going</a:t>
            </a:r>
            <a:r>
              <a:rPr lang="lt-LT" dirty="0"/>
              <a:t> to </a:t>
            </a:r>
            <a:r>
              <a:rPr lang="lt-LT" dirty="0" err="1"/>
              <a:t>present</a:t>
            </a:r>
            <a:r>
              <a:rPr lang="lt-LT" dirty="0"/>
              <a:t> </a:t>
            </a:r>
            <a:r>
              <a:rPr lang="lt-LT" dirty="0" err="1"/>
              <a:t>an</a:t>
            </a:r>
            <a:r>
              <a:rPr lang="lt-LT" dirty="0"/>
              <a:t> </a:t>
            </a:r>
            <a:r>
              <a:rPr lang="lt-LT" dirty="0" err="1"/>
              <a:t>example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 </a:t>
            </a:r>
            <a:r>
              <a:rPr lang="lt-LT" dirty="0" err="1"/>
              <a:t>solving</a:t>
            </a:r>
            <a:r>
              <a:rPr lang="lt-LT" dirty="0"/>
              <a:t>         </a:t>
            </a:r>
            <a:r>
              <a:rPr lang="lt-LT" dirty="0" err="1"/>
              <a:t>equations</a:t>
            </a:r>
            <a:r>
              <a:rPr lang="lt-LT" dirty="0"/>
              <a:t> </a:t>
            </a:r>
            <a:r>
              <a:rPr lang="lt-LT" dirty="0" err="1"/>
              <a:t>with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help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this</a:t>
            </a:r>
            <a:r>
              <a:rPr lang="lt-LT" dirty="0"/>
              <a:t> </a:t>
            </a:r>
            <a:r>
              <a:rPr lang="lt-LT" dirty="0" err="1"/>
              <a:t>website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839BB5-522F-4F01-BAA7-0EC9FD869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103" y="640080"/>
            <a:ext cx="6883072" cy="1624958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7" name="Paveikslėlis 4">
            <a:extLst>
              <a:ext uri="{FF2B5EF4-FFF2-40B4-BE49-F238E27FC236}">
                <a16:creationId xmlns:a16="http://schemas.microsoft.com/office/drawing/2014/main" id="{FC2A2595-E7F7-495E-84FB-8DEA641EB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10" r="148" b="5526"/>
          <a:stretch/>
        </p:blipFill>
        <p:spPr>
          <a:xfrm>
            <a:off x="4179734" y="807018"/>
            <a:ext cx="7874410" cy="4919928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12464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4" descr="Paveikslėlis, kuriame yra ekrano nuotrauka&#10;&#10;Sugeneruoto aprašo patikimumas labai didelis">
            <a:extLst>
              <a:ext uri="{FF2B5EF4-FFF2-40B4-BE49-F238E27FC236}">
                <a16:creationId xmlns:a16="http://schemas.microsoft.com/office/drawing/2014/main" id="{1ABF01FA-8AD5-4A6C-9A87-B99B2405C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86" b="4273"/>
          <a:stretch/>
        </p:blipFill>
        <p:spPr>
          <a:xfrm>
            <a:off x="20" y="11733"/>
            <a:ext cx="12191980" cy="6846272"/>
          </a:xfrm>
          <a:prstGeom prst="rect">
            <a:avLst/>
          </a:prstGeom>
        </p:spPr>
      </p:pic>
      <p:sp>
        <p:nvSpPr>
          <p:cNvPr id="6" name="Rodyklė: kairėn 5">
            <a:extLst>
              <a:ext uri="{FF2B5EF4-FFF2-40B4-BE49-F238E27FC236}">
                <a16:creationId xmlns:a16="http://schemas.microsoft.com/office/drawing/2014/main" id="{F140E416-33FD-4676-B416-16076EEFB8A4}"/>
              </a:ext>
            </a:extLst>
          </p:cNvPr>
          <p:cNvSpPr/>
          <p:nvPr/>
        </p:nvSpPr>
        <p:spPr>
          <a:xfrm>
            <a:off x="7569522" y="5311047"/>
            <a:ext cx="981363" cy="4849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3093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veikslėlis 8" descr="Paveikslėlis, kuriame yra ekrano nuotrauka&#10;&#10;Sugeneruoto aprašo patikimumas labai didelis">
            <a:extLst>
              <a:ext uri="{FF2B5EF4-FFF2-40B4-BE49-F238E27FC236}">
                <a16:creationId xmlns:a16="http://schemas.microsoft.com/office/drawing/2014/main" id="{FC526BFD-419B-49AA-A48A-5ED4ABFE9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53" r="-95" b="4553"/>
          <a:stretch/>
        </p:blipFill>
        <p:spPr>
          <a:xfrm>
            <a:off x="20" y="11556"/>
            <a:ext cx="12191993" cy="6845397"/>
          </a:xfrm>
          <a:prstGeom prst="rect">
            <a:avLst/>
          </a:prstGeom>
        </p:spPr>
      </p:pic>
      <p:sp>
        <p:nvSpPr>
          <p:cNvPr id="10" name="Rodyklė: dešinėn 9">
            <a:extLst>
              <a:ext uri="{FF2B5EF4-FFF2-40B4-BE49-F238E27FC236}">
                <a16:creationId xmlns:a16="http://schemas.microsoft.com/office/drawing/2014/main" id="{C9053CF0-C557-42FF-B478-042767747C64}"/>
              </a:ext>
            </a:extLst>
          </p:cNvPr>
          <p:cNvSpPr/>
          <p:nvPr/>
        </p:nvSpPr>
        <p:spPr>
          <a:xfrm rot="7980000" flipH="1">
            <a:off x="7281283" y="3119117"/>
            <a:ext cx="1497712" cy="769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" name="Dvigubi laužtiniai skliaustai 11">
            <a:extLst>
              <a:ext uri="{FF2B5EF4-FFF2-40B4-BE49-F238E27FC236}">
                <a16:creationId xmlns:a16="http://schemas.microsoft.com/office/drawing/2014/main" id="{2328FBF3-7C1A-4E42-9DA4-E23CCB676EB4}"/>
              </a:ext>
            </a:extLst>
          </p:cNvPr>
          <p:cNvSpPr/>
          <p:nvPr/>
        </p:nvSpPr>
        <p:spPr>
          <a:xfrm>
            <a:off x="2101768" y="3715039"/>
            <a:ext cx="3359726" cy="3140362"/>
          </a:xfrm>
          <a:prstGeom prst="brace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8664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4" descr="Paveikslėlis, kuriame yra ekrano nuotrauka&#10;&#10;Sugeneruoto aprašo patikimumas labai didelis">
            <a:extLst>
              <a:ext uri="{FF2B5EF4-FFF2-40B4-BE49-F238E27FC236}">
                <a16:creationId xmlns:a16="http://schemas.microsoft.com/office/drawing/2014/main" id="{D9529283-16F4-47BF-8652-6549EE23A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15" b="4615"/>
          <a:stretch/>
        </p:blipFill>
        <p:spPr>
          <a:xfrm>
            <a:off x="20" y="10"/>
            <a:ext cx="12191980" cy="6869725"/>
          </a:xfrm>
          <a:prstGeom prst="rect">
            <a:avLst/>
          </a:prstGeom>
        </p:spPr>
      </p:pic>
      <p:sp>
        <p:nvSpPr>
          <p:cNvPr id="6" name="Rodyklė: dešinėn 5">
            <a:extLst>
              <a:ext uri="{FF2B5EF4-FFF2-40B4-BE49-F238E27FC236}">
                <a16:creationId xmlns:a16="http://schemas.microsoft.com/office/drawing/2014/main" id="{A84644B2-1762-4BCD-9F74-344014691E08}"/>
              </a:ext>
            </a:extLst>
          </p:cNvPr>
          <p:cNvSpPr/>
          <p:nvPr/>
        </p:nvSpPr>
        <p:spPr>
          <a:xfrm rot="1920000">
            <a:off x="1520433" y="3102525"/>
            <a:ext cx="1492560" cy="515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Rodyklė: lenkta žemyn 6">
            <a:extLst>
              <a:ext uri="{FF2B5EF4-FFF2-40B4-BE49-F238E27FC236}">
                <a16:creationId xmlns:a16="http://schemas.microsoft.com/office/drawing/2014/main" id="{9ABBFBA2-D8D7-4BAA-B81A-D25F9437F162}"/>
              </a:ext>
            </a:extLst>
          </p:cNvPr>
          <p:cNvSpPr/>
          <p:nvPr/>
        </p:nvSpPr>
        <p:spPr>
          <a:xfrm>
            <a:off x="3390981" y="2998296"/>
            <a:ext cx="2620817" cy="7273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0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ECD3EE5E-2579-4462-9A4D-B07473710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benefits 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E522A8C-9956-4426-880B-460649BB38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6268" y="2638044"/>
            <a:ext cx="4465943" cy="34156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It's free</a:t>
            </a:r>
          </a:p>
          <a:p>
            <a:r>
              <a:rPr lang="lt-LT" sz="3600" dirty="0" err="1" smtClean="0">
                <a:solidFill>
                  <a:schemeClr val="bg1"/>
                </a:solidFill>
              </a:rPr>
              <a:t>Open</a:t>
            </a:r>
            <a:r>
              <a:rPr lang="lt-LT" sz="3600" dirty="0" smtClean="0">
                <a:solidFill>
                  <a:schemeClr val="bg1"/>
                </a:solidFill>
              </a:rPr>
              <a:t> </a:t>
            </a:r>
            <a:r>
              <a:rPr lang="lt-LT" sz="3600" dirty="0" err="1" smtClean="0">
                <a:solidFill>
                  <a:schemeClr val="bg1"/>
                </a:solidFill>
              </a:rPr>
              <a:t>for</a:t>
            </a:r>
            <a:r>
              <a:rPr lang="lt-LT" sz="3600" dirty="0" smtClean="0">
                <a:solidFill>
                  <a:schemeClr val="bg1"/>
                </a:solidFill>
              </a:rPr>
              <a:t> </a:t>
            </a:r>
            <a:r>
              <a:rPr lang="lt-LT" sz="3600" dirty="0" err="1" smtClean="0">
                <a:solidFill>
                  <a:schemeClr val="bg1"/>
                </a:solidFill>
              </a:rPr>
              <a:t>everyone</a:t>
            </a:r>
            <a:r>
              <a:rPr lang="lt-LT" sz="3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Explains </a:t>
            </a:r>
            <a:r>
              <a:rPr lang="en-US" sz="3600" dirty="0">
                <a:solidFill>
                  <a:schemeClr val="bg1"/>
                </a:solidFill>
              </a:rPr>
              <a:t>all the steps </a:t>
            </a:r>
          </a:p>
        </p:txBody>
      </p:sp>
      <p:pic>
        <p:nvPicPr>
          <p:cNvPr id="5" name="Paveikslėlis 5">
            <a:extLst>
              <a:ext uri="{FF2B5EF4-FFF2-40B4-BE49-F238E27FC236}">
                <a16:creationId xmlns:a16="http://schemas.microsoft.com/office/drawing/2014/main" id="{AFDE4053-4067-4472-B194-A90E8A3B0C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97763" y="1449896"/>
            <a:ext cx="6250769" cy="379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5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966A4D4-049A-4389-B407-0E7091A07C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8BFC88D5-CFF7-4EB7-8E02-F1B395727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39601" y="483798"/>
            <a:ext cx="1012966" cy="1645742"/>
          </a:xfrm>
          <a:noFill/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7968365-456F-4BC6-B427-584491AD7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855" y="745886"/>
            <a:ext cx="5445709" cy="60674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We recommend this website because it helps us solve math 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899359-8523-4D4D-B568-3FDFAF982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9C9585-DA89-4D7E-BCDF-576461A1A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aveikslėlis 5" descr="Paveikslėlis, kuriame yra iliustracija&#10;&#10;Sugeneruoto aprašo patikimumas didelis">
            <a:extLst>
              <a:ext uri="{FF2B5EF4-FFF2-40B4-BE49-F238E27FC236}">
                <a16:creationId xmlns:a16="http://schemas.microsoft.com/office/drawing/2014/main" id="{0C159EB7-F198-4464-B573-721940ADB8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64692" y="1190881"/>
            <a:ext cx="4159568" cy="41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3</TotalTime>
  <Words>35</Words>
  <Application>Microsoft Office PowerPoint</Application>
  <PresentationFormat>Ecrã Panorâmico</PresentationFormat>
  <Paragraphs>11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Parcel</vt:lpstr>
      <vt:lpstr>website presentation </vt:lpstr>
      <vt:lpstr>Apresentação do PowerPoint</vt:lpstr>
      <vt:lpstr> WHAT YOU CAN DO AT THIS                       WEBSITE:  *Solve , simplify Equation,           inequality or a system  *factor an expression  *expand a product or power   *graph EQUATION, INEQUALITY OR A      SYSTEM   *find the gcf  *find the lcf </vt:lpstr>
      <vt:lpstr>we are going to present an example of solving         equations with the help of this website</vt:lpstr>
      <vt:lpstr>Apresentação do PowerPoint</vt:lpstr>
      <vt:lpstr>Apresentação do PowerPoint</vt:lpstr>
      <vt:lpstr>Apresentação do PowerPoint</vt:lpstr>
      <vt:lpstr>benefits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Rui Santos</dc:creator>
  <cp:lastModifiedBy>Rui Santos</cp:lastModifiedBy>
  <cp:revision>363</cp:revision>
  <dcterms:created xsi:type="dcterms:W3CDTF">2015-12-01T21:32:24Z</dcterms:created>
  <dcterms:modified xsi:type="dcterms:W3CDTF">2019-07-08T09:28:37Z</dcterms:modified>
</cp:coreProperties>
</file>