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3528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5684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1149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6988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9286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6831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324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4086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1408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557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7943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2B9C-51ED-46FB-B43D-9BEE9E77E3ED}" type="datetimeFigureOut">
              <a:rPr lang="lt-LT" smtClean="0"/>
              <a:pPr/>
              <a:t>2021-03-14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EE6E5-D89C-403F-A755-C0692EB7FBAC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772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es.com/lessons/OwzJaeft5NV9ww/edit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1530229" cy="310923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9120" y="274638"/>
            <a:ext cx="737680" cy="737680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1045" y="143658"/>
            <a:ext cx="881315" cy="981086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 Schools for Smart Age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Lessson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Literature</a:t>
            </a:r>
            <a:r>
              <a:rPr lang="lt-LT" sz="2000" smtClean="0">
                <a:latin typeface="Times New Roman" pitchFamily="18" charset="0"/>
                <a:cs typeface="Times New Roman" pitchFamily="18" charset="0"/>
              </a:rPr>
              <a:t>(3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lessons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lt-L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III G (11</a:t>
            </a:r>
            <a:r>
              <a:rPr lang="lt-LT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lt-L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Topic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Kristijonas Donelaitis</a:t>
            </a:r>
            <a:endParaRPr lang="lt-L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Aim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popular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writer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works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Enlightment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describe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Enlightment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say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phenomena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ideas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features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understand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analyse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difference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communities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Prussian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Lithaunia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Grand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Duchy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Lithuania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ideas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Lithuanian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literature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educating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K. Donelaitis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events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analyse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context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lt-LT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000" dirty="0">
                <a:hlinkClick r:id="rId5"/>
              </a:rPr>
              <a:t>https://</a:t>
            </a:r>
            <a:r>
              <a:rPr lang="lt-LT" sz="2000" dirty="0" smtClean="0">
                <a:hlinkClick r:id="rId5"/>
              </a:rPr>
              <a:t>www.tes.com/lessons/OwzJaeft5NV9ww/edit</a:t>
            </a: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57745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117</Words>
  <Application>Microsoft Office PowerPoint</Application>
  <PresentationFormat>Demonstracija ekrane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Smart Schools for Smart 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Kristijono Donelaičio gyvenimo ir kūrybos apžvalga. Literatūros pamoka III g klasei</dc:title>
  <dc:creator>LT 1</dc:creator>
  <cp:lastModifiedBy>Windows User</cp:lastModifiedBy>
  <cp:revision>10</cp:revision>
  <dcterms:created xsi:type="dcterms:W3CDTF">2020-02-27T12:33:06Z</dcterms:created>
  <dcterms:modified xsi:type="dcterms:W3CDTF">2021-03-14T18:43:53Z</dcterms:modified>
</cp:coreProperties>
</file>