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3604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462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039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726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167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426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7693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615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084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68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962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BE0F4-94C7-4C37-B1A1-2DB09D7E5771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0036-952B-4DC6-B8A2-4F3AB7F517D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46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ezi.com/p/edit/33ipunxoyj4z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5156"/>
            <a:ext cx="1530229" cy="310923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120" y="244476"/>
            <a:ext cx="737680" cy="73768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1511" y="92076"/>
            <a:ext cx="927652" cy="1032668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t-LT" sz="2400" b="1" dirty="0" err="1" smtClean="0"/>
              <a:t>Lesson</a:t>
            </a:r>
            <a:r>
              <a:rPr lang="lt-LT" sz="2400" dirty="0" smtClean="0"/>
              <a:t>: </a:t>
            </a:r>
            <a:r>
              <a:rPr lang="lt-LT" sz="2400" dirty="0" err="1" smtClean="0"/>
              <a:t>Literature</a:t>
            </a:r>
            <a:endParaRPr lang="lt-LT" sz="2400" dirty="0" smtClean="0"/>
          </a:p>
          <a:p>
            <a:pPr marL="0" indent="0">
              <a:buNone/>
            </a:pP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 err="1" smtClean="0"/>
              <a:t>Class</a:t>
            </a:r>
            <a:r>
              <a:rPr lang="lt-LT" sz="2400" dirty="0" smtClean="0"/>
              <a:t>:  I G (9</a:t>
            </a:r>
            <a:r>
              <a:rPr lang="lt-LT" sz="2400" baseline="30000" dirty="0" smtClean="0"/>
              <a:t>th</a:t>
            </a:r>
            <a:r>
              <a:rPr lang="lt-LT" sz="2400" dirty="0" smtClean="0"/>
              <a:t>)</a:t>
            </a:r>
          </a:p>
          <a:p>
            <a:pPr marL="0" indent="0">
              <a:buNone/>
            </a:pPr>
            <a:endParaRPr lang="lt-LT" sz="2400" dirty="0" smtClean="0"/>
          </a:p>
          <a:p>
            <a:pPr marL="0" indent="0">
              <a:buNone/>
            </a:pPr>
            <a:r>
              <a:rPr lang="lt-LT" sz="2400" b="1" dirty="0" err="1" smtClean="0"/>
              <a:t>Topic</a:t>
            </a:r>
            <a:r>
              <a:rPr lang="lt-LT" sz="2400" dirty="0" smtClean="0"/>
              <a:t>: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existential</a:t>
            </a:r>
            <a:r>
              <a:rPr lang="lt-LT" sz="2400" dirty="0" smtClean="0"/>
              <a:t> </a:t>
            </a:r>
            <a:r>
              <a:rPr lang="lt-LT" sz="2400" dirty="0" err="1" smtClean="0"/>
              <a:t>experience</a:t>
            </a:r>
            <a:r>
              <a:rPr lang="lt-LT" sz="2400" dirty="0" smtClean="0"/>
              <a:t> </a:t>
            </a:r>
            <a:r>
              <a:rPr lang="lt-LT" sz="2400" dirty="0" err="1" smtClean="0"/>
              <a:t>in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tale</a:t>
            </a:r>
            <a:r>
              <a:rPr lang="lt-LT" sz="2400" dirty="0" smtClean="0"/>
              <a:t> ‘Eglė žalčių karalienė’. </a:t>
            </a:r>
            <a:r>
              <a:rPr lang="lt-LT" sz="2400" dirty="0" err="1" smtClean="0"/>
              <a:t>Vitality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tale</a:t>
            </a:r>
            <a:r>
              <a:rPr lang="lt-LT" sz="2400" dirty="0" smtClean="0"/>
              <a:t>.</a:t>
            </a:r>
          </a:p>
          <a:p>
            <a:pPr marL="0" indent="0">
              <a:buNone/>
            </a:pPr>
            <a:endParaRPr lang="lt-LT" sz="2400" dirty="0" smtClean="0"/>
          </a:p>
          <a:p>
            <a:pPr marL="0" indent="0">
              <a:buNone/>
            </a:pPr>
            <a:r>
              <a:rPr lang="lt-LT" sz="2400" b="1" dirty="0" err="1" smtClean="0"/>
              <a:t>Aim</a:t>
            </a:r>
            <a:r>
              <a:rPr lang="lt-LT" sz="2400" dirty="0" smtClean="0"/>
              <a:t>: to </a:t>
            </a:r>
            <a:r>
              <a:rPr lang="lt-LT" sz="2400" dirty="0" err="1" smtClean="0"/>
              <a:t>analyse</a:t>
            </a:r>
            <a:r>
              <a:rPr lang="lt-LT" sz="2400" dirty="0" smtClean="0"/>
              <a:t> </a:t>
            </a:r>
            <a:r>
              <a:rPr lang="lt-LT" sz="2400" dirty="0" err="1" smtClean="0"/>
              <a:t>and</a:t>
            </a:r>
            <a:r>
              <a:rPr lang="lt-LT" sz="2400" dirty="0" smtClean="0"/>
              <a:t> </a:t>
            </a:r>
            <a:r>
              <a:rPr lang="lt-LT" sz="2400" dirty="0" err="1" smtClean="0"/>
              <a:t>discuss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theme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person’s</a:t>
            </a:r>
            <a:r>
              <a:rPr lang="lt-LT" sz="2400" dirty="0" smtClean="0"/>
              <a:t> </a:t>
            </a:r>
            <a:r>
              <a:rPr lang="lt-LT" sz="2400" dirty="0" err="1" smtClean="0"/>
              <a:t>cruelty</a:t>
            </a:r>
            <a:r>
              <a:rPr lang="lt-LT" sz="2400" dirty="0" smtClean="0"/>
              <a:t> </a:t>
            </a:r>
            <a:r>
              <a:rPr lang="lt-LT" sz="2400" dirty="0" err="1" smtClean="0"/>
              <a:t>and</a:t>
            </a:r>
            <a:r>
              <a:rPr lang="lt-LT" sz="2400" dirty="0" smtClean="0"/>
              <a:t> </a:t>
            </a:r>
            <a:r>
              <a:rPr lang="lt-LT" sz="2400" dirty="0" err="1" smtClean="0"/>
              <a:t>selfishness</a:t>
            </a:r>
            <a:endParaRPr lang="lt-LT" sz="2400" dirty="0" smtClean="0"/>
          </a:p>
          <a:p>
            <a:pPr marL="0" indent="0">
              <a:buNone/>
            </a:pPr>
            <a:endParaRPr lang="lt-LT" sz="2400" dirty="0" smtClean="0"/>
          </a:p>
          <a:p>
            <a:pPr marL="0" indent="0">
              <a:buNone/>
            </a:pPr>
            <a:r>
              <a:rPr lang="lt-LT" sz="2400" b="1" dirty="0" err="1" smtClean="0"/>
              <a:t>Goals</a:t>
            </a:r>
            <a:r>
              <a:rPr lang="lt-LT" sz="2400" dirty="0" smtClean="0"/>
              <a:t>:</a:t>
            </a:r>
          </a:p>
          <a:p>
            <a:r>
              <a:rPr lang="lt-LT" sz="2400" dirty="0" smtClean="0"/>
              <a:t>To </a:t>
            </a:r>
            <a:r>
              <a:rPr lang="lt-LT" sz="2400" dirty="0" err="1" smtClean="0"/>
              <a:t>learn</a:t>
            </a:r>
            <a:r>
              <a:rPr lang="lt-LT" sz="2400" dirty="0" smtClean="0"/>
              <a:t> </a:t>
            </a:r>
            <a:r>
              <a:rPr lang="lt-LT" sz="2400" dirty="0" err="1" smtClean="0"/>
              <a:t>about</a:t>
            </a:r>
            <a:r>
              <a:rPr lang="lt-LT" sz="2400" dirty="0" smtClean="0"/>
              <a:t> </a:t>
            </a:r>
            <a:r>
              <a:rPr lang="lt-LT" sz="2400" dirty="0" err="1" smtClean="0"/>
              <a:t>types</a:t>
            </a:r>
            <a:r>
              <a:rPr lang="lt-LT" sz="2400" dirty="0" smtClean="0"/>
              <a:t> </a:t>
            </a:r>
            <a:r>
              <a:rPr lang="lt-LT" sz="2400" dirty="0" err="1" smtClean="0"/>
              <a:t>and</a:t>
            </a:r>
            <a:r>
              <a:rPr lang="lt-LT" sz="2400" dirty="0" smtClean="0"/>
              <a:t> </a:t>
            </a:r>
            <a:r>
              <a:rPr lang="lt-LT" sz="2400" dirty="0" err="1" smtClean="0"/>
              <a:t>genres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folklore; </a:t>
            </a:r>
          </a:p>
          <a:p>
            <a:r>
              <a:rPr lang="lt-LT" sz="2400" dirty="0" smtClean="0"/>
              <a:t>To </a:t>
            </a:r>
            <a:r>
              <a:rPr lang="lt-LT" sz="2400" dirty="0" err="1" smtClean="0"/>
              <a:t>discuss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main</a:t>
            </a:r>
            <a:r>
              <a:rPr lang="lt-LT" sz="2400" dirty="0" smtClean="0"/>
              <a:t> </a:t>
            </a:r>
            <a:r>
              <a:rPr lang="lt-LT" sz="2400" dirty="0" err="1" smtClean="0"/>
              <a:t>features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magical</a:t>
            </a:r>
            <a:r>
              <a:rPr lang="lt-LT" sz="2400" dirty="0" smtClean="0"/>
              <a:t> </a:t>
            </a:r>
            <a:r>
              <a:rPr lang="lt-LT" sz="2400" dirty="0" err="1" smtClean="0"/>
              <a:t>tales</a:t>
            </a:r>
            <a:r>
              <a:rPr lang="lt-LT" sz="2400" dirty="0" smtClean="0"/>
              <a:t>; </a:t>
            </a:r>
          </a:p>
          <a:p>
            <a:r>
              <a:rPr lang="lt-LT" sz="2400" dirty="0" smtClean="0"/>
              <a:t>To </a:t>
            </a:r>
            <a:r>
              <a:rPr lang="lt-LT" sz="2400" dirty="0" err="1" smtClean="0"/>
              <a:t>analyse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family</a:t>
            </a:r>
            <a:r>
              <a:rPr lang="lt-LT" sz="2400" dirty="0" smtClean="0"/>
              <a:t> </a:t>
            </a:r>
            <a:r>
              <a:rPr lang="lt-LT" sz="2400" dirty="0" err="1" smtClean="0"/>
              <a:t>model</a:t>
            </a:r>
            <a:r>
              <a:rPr lang="lt-LT" sz="2400" dirty="0" smtClean="0"/>
              <a:t> </a:t>
            </a:r>
            <a:r>
              <a:rPr lang="lt-LT" sz="2400" dirty="0" err="1" smtClean="0"/>
              <a:t>in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tale</a:t>
            </a:r>
            <a:r>
              <a:rPr lang="lt-LT" sz="2400" dirty="0" smtClean="0"/>
              <a:t> ‘Eglė žalčių karalienė’</a:t>
            </a:r>
          </a:p>
          <a:p>
            <a:r>
              <a:rPr lang="lt-LT" sz="2400" dirty="0" smtClean="0"/>
              <a:t>To </a:t>
            </a:r>
            <a:r>
              <a:rPr lang="lt-LT" sz="2400" dirty="0" err="1" smtClean="0"/>
              <a:t>evaluate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characters</a:t>
            </a:r>
            <a:r>
              <a:rPr lang="lt-LT" sz="2400" dirty="0" smtClean="0"/>
              <a:t> </a:t>
            </a:r>
            <a:r>
              <a:rPr lang="lt-LT" sz="2400" dirty="0" err="1" smtClean="0"/>
              <a:t>cruelty</a:t>
            </a:r>
            <a:r>
              <a:rPr lang="lt-LT" sz="2400" dirty="0" smtClean="0"/>
              <a:t> </a:t>
            </a:r>
            <a:r>
              <a:rPr lang="lt-LT" sz="2400" dirty="0" err="1" smtClean="0"/>
              <a:t>against</a:t>
            </a:r>
            <a:r>
              <a:rPr lang="lt-LT" sz="2400" dirty="0" smtClean="0"/>
              <a:t> Drebulė </a:t>
            </a:r>
            <a:r>
              <a:rPr lang="lt-LT" sz="2400" dirty="0" err="1" smtClean="0"/>
              <a:t>from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today’s</a:t>
            </a:r>
            <a:r>
              <a:rPr lang="lt-LT" sz="2400" dirty="0" smtClean="0"/>
              <a:t> </a:t>
            </a:r>
            <a:r>
              <a:rPr lang="lt-LT" sz="2400" dirty="0" err="1" smtClean="0"/>
              <a:t>and</a:t>
            </a:r>
            <a:r>
              <a:rPr lang="lt-LT" sz="2400" dirty="0" smtClean="0"/>
              <a:t> </a:t>
            </a:r>
            <a:r>
              <a:rPr lang="lt-LT" sz="2400" dirty="0" err="1" smtClean="0"/>
              <a:t>folklore’s</a:t>
            </a:r>
            <a:r>
              <a:rPr lang="lt-LT" sz="2400" dirty="0" smtClean="0"/>
              <a:t> </a:t>
            </a:r>
            <a:r>
              <a:rPr lang="lt-LT" sz="2400" dirty="0" err="1" smtClean="0"/>
              <a:t>prospects</a:t>
            </a:r>
            <a:r>
              <a:rPr lang="lt-LT" sz="2400" dirty="0" smtClean="0"/>
              <a:t>.</a:t>
            </a:r>
          </a:p>
          <a:p>
            <a:endParaRPr lang="lt-LT" sz="2400" dirty="0" smtClean="0"/>
          </a:p>
          <a:p>
            <a:r>
              <a:rPr lang="lt-LT" sz="2400" dirty="0" smtClean="0"/>
              <a:t> </a:t>
            </a:r>
            <a:r>
              <a:rPr lang="lt-LT" sz="2400" dirty="0">
                <a:hlinkClick r:id="rId5"/>
              </a:rPr>
              <a:t>https://prezi.com/p/edit/33ipunxoyj4z/</a:t>
            </a:r>
            <a:endParaRPr lang="lt-LT" sz="2400" dirty="0"/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05960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101</Words>
  <Application>Microsoft Office PowerPoint</Application>
  <PresentationFormat>Demonstracija ekrane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Stebuklinės pasakos.</dc:title>
  <dc:creator>LT 1</dc:creator>
  <cp:lastModifiedBy>Windows User</cp:lastModifiedBy>
  <cp:revision>9</cp:revision>
  <dcterms:created xsi:type="dcterms:W3CDTF">2020-02-11T13:27:28Z</dcterms:created>
  <dcterms:modified xsi:type="dcterms:W3CDTF">2020-12-26T18:15:58Z</dcterms:modified>
</cp:coreProperties>
</file>