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528" y="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051A-E721-493B-8FD4-2284FEBE1300}" type="datetimeFigureOut">
              <a:rPr lang="lt-LT" smtClean="0"/>
              <a:pPr/>
              <a:t>2020-12-26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EB14-A0E9-4DCD-8360-134E29B3C769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11987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051A-E721-493B-8FD4-2284FEBE1300}" type="datetimeFigureOut">
              <a:rPr lang="lt-LT" smtClean="0"/>
              <a:pPr/>
              <a:t>2020-12-26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EB14-A0E9-4DCD-8360-134E29B3C769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2864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051A-E721-493B-8FD4-2284FEBE1300}" type="datetimeFigureOut">
              <a:rPr lang="lt-LT" smtClean="0"/>
              <a:pPr/>
              <a:t>2020-12-26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EB14-A0E9-4DCD-8360-134E29B3C769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05767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051A-E721-493B-8FD4-2284FEBE1300}" type="datetimeFigureOut">
              <a:rPr lang="lt-LT" smtClean="0"/>
              <a:pPr/>
              <a:t>2020-12-26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EB14-A0E9-4DCD-8360-134E29B3C769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81100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051A-E721-493B-8FD4-2284FEBE1300}" type="datetimeFigureOut">
              <a:rPr lang="lt-LT" smtClean="0"/>
              <a:pPr/>
              <a:t>2020-12-26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EB14-A0E9-4DCD-8360-134E29B3C769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724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051A-E721-493B-8FD4-2284FEBE1300}" type="datetimeFigureOut">
              <a:rPr lang="lt-LT" smtClean="0"/>
              <a:pPr/>
              <a:t>2020-12-26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EB14-A0E9-4DCD-8360-134E29B3C769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30823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051A-E721-493B-8FD4-2284FEBE1300}" type="datetimeFigureOut">
              <a:rPr lang="lt-LT" smtClean="0"/>
              <a:pPr/>
              <a:t>2020-12-26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EB14-A0E9-4DCD-8360-134E29B3C769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6107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051A-E721-493B-8FD4-2284FEBE1300}" type="datetimeFigureOut">
              <a:rPr lang="lt-LT" smtClean="0"/>
              <a:pPr/>
              <a:t>2020-12-26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EB14-A0E9-4DCD-8360-134E29B3C769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89972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051A-E721-493B-8FD4-2284FEBE1300}" type="datetimeFigureOut">
              <a:rPr lang="lt-LT" smtClean="0"/>
              <a:pPr/>
              <a:t>2020-12-26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EB14-A0E9-4DCD-8360-134E29B3C769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55589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051A-E721-493B-8FD4-2284FEBE1300}" type="datetimeFigureOut">
              <a:rPr lang="lt-LT" smtClean="0"/>
              <a:pPr/>
              <a:t>2020-12-26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EB14-A0E9-4DCD-8360-134E29B3C769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75168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051A-E721-493B-8FD4-2284FEBE1300}" type="datetimeFigureOut">
              <a:rPr lang="lt-LT" smtClean="0"/>
              <a:pPr/>
              <a:t>2020-12-26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EB14-A0E9-4DCD-8360-134E29B3C769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83727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1051A-E721-493B-8FD4-2284FEBE1300}" type="datetimeFigureOut">
              <a:rPr lang="lt-LT" smtClean="0"/>
              <a:pPr/>
              <a:t>2020-12-26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BEB14-A0E9-4DCD-8360-134E29B3C769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42895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quizizz.com/admin/quiz/5e57bb6bc25881001b0ae046/dant-pragaras" TargetMode="External"/><Relationship Id="rId5" Type="http://schemas.openxmlformats.org/officeDocument/2006/relationships/hyperlink" Target="https://www.youtube.com/watch?v=WbCngDp-ncQ&amp;feature=youtu.be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izz.com/admin/quiz/5e57bb6bc25881001b0ae046/dant-pragaras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veikslėli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9120" y="274638"/>
            <a:ext cx="737680" cy="737680"/>
          </a:xfrm>
          <a:prstGeom prst="rect">
            <a:avLst/>
          </a:prstGeo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89670"/>
            <a:ext cx="1530229" cy="310923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7835" y="92075"/>
            <a:ext cx="960349" cy="1069067"/>
          </a:xfrm>
          <a:prstGeom prst="rect">
            <a:avLst/>
          </a:prstGeom>
        </p:spPr>
      </p:pic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Smart Schools for Smart Age</a:t>
            </a:r>
            <a:endParaRPr lang="lt-LT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lt-LT" sz="2000" b="1" dirty="0" err="1" smtClean="0"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Literature</a:t>
            </a:r>
            <a:endParaRPr lang="lt-L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2000" b="1" dirty="0" err="1" smtClean="0">
                <a:latin typeface="Times New Roman" pitchFamily="18" charset="0"/>
                <a:cs typeface="Times New Roman" pitchFamily="18" charset="0"/>
              </a:rPr>
              <a:t>Class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II G (10</a:t>
            </a:r>
            <a:r>
              <a:rPr lang="lt-LT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lt-LT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2000" b="1" dirty="0" err="1" smtClean="0">
                <a:latin typeface="Times New Roman" pitchFamily="18" charset="0"/>
                <a:cs typeface="Times New Roman" pitchFamily="18" charset="0"/>
              </a:rPr>
              <a:t>Topic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‘Dieviškoji Komedija’ 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Dantė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metaphoricality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hell</a:t>
            </a:r>
            <a:endParaRPr lang="lt-L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2000" b="1" dirty="0" err="1" smtClean="0">
                <a:latin typeface="Times New Roman" pitchFamily="18" charset="0"/>
                <a:cs typeface="Times New Roman" pitchFamily="18" charset="0"/>
              </a:rPr>
              <a:t>Aim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analyse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extracts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find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phenomena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ideas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Medieval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literature</a:t>
            </a:r>
            <a:endParaRPr lang="lt-LT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2000" b="1" dirty="0" err="1" smtClean="0">
                <a:latin typeface="Times New Roman" pitchFamily="18" charset="0"/>
                <a:cs typeface="Times New Roman" pitchFamily="18" charset="0"/>
              </a:rPr>
              <a:t>Goals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learn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life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Dantė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lived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at,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culture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political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events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To be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able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explain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meanings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symbols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mentioned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say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importance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personal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experience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lt-LT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2000" dirty="0">
                <a:hlinkClick r:id="rId5"/>
              </a:rPr>
              <a:t>https://</a:t>
            </a:r>
            <a:r>
              <a:rPr lang="lt-LT" sz="2000" dirty="0" smtClean="0">
                <a:hlinkClick r:id="rId5"/>
              </a:rPr>
              <a:t>www.youtube.com/watch?v=WbCngDp-ncQ&amp;feature=youtu.be</a:t>
            </a:r>
            <a:endParaRPr lang="lt-LT" sz="2000" dirty="0" smtClean="0"/>
          </a:p>
          <a:p>
            <a:r>
              <a:rPr lang="lt-LT" sz="2000" dirty="0">
                <a:hlinkClick r:id="rId6"/>
              </a:rPr>
              <a:t>https://</a:t>
            </a:r>
            <a:r>
              <a:rPr lang="lt-LT" sz="2000" dirty="0" smtClean="0">
                <a:hlinkClick r:id="rId6"/>
              </a:rPr>
              <a:t>quizizz.com/admin/quiz/5e57bb6bc25881001b0ae046/dant-pragaras</a:t>
            </a:r>
            <a:endParaRPr lang="lt-LT" sz="2000" dirty="0" smtClean="0"/>
          </a:p>
          <a:p>
            <a:endParaRPr lang="lt-LT" sz="2000" dirty="0"/>
          </a:p>
          <a:p>
            <a:endParaRPr lang="lt-LT" sz="2000" dirty="0">
              <a:latin typeface="Times New Roman" pitchFamily="18" charset="0"/>
              <a:cs typeface="Times New Roman" pitchFamily="18" charset="0"/>
            </a:endParaRPr>
          </a:p>
          <a:p>
            <a:endParaRPr lang="lt-LT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953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26768" cy="1930226"/>
          </a:xfrm>
        </p:spPr>
        <p:txBody>
          <a:bodyPr>
            <a:normAutofit/>
          </a:bodyPr>
          <a:lstStyle/>
          <a:p>
            <a:r>
              <a:rPr lang="lt-LT" sz="3200" b="1" dirty="0" err="1" smtClean="0">
                <a:latin typeface="Times New Roman" pitchFamily="18" charset="0"/>
                <a:cs typeface="Times New Roman" pitchFamily="18" charset="0"/>
              </a:rPr>
              <a:t>Self</a:t>
            </a:r>
            <a:r>
              <a:rPr lang="lt-LT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200" b="1" dirty="0" err="1" smtClean="0">
                <a:latin typeface="Times New Roman" pitchFamily="18" charset="0"/>
                <a:cs typeface="Times New Roman" pitchFamily="18" charset="0"/>
              </a:rPr>
              <a:t>reflection</a:t>
            </a:r>
            <a:r>
              <a:rPr lang="lt-LT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200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200" b="1" dirty="0" err="1" smtClean="0">
                <a:latin typeface="Times New Roman" pitchFamily="18" charset="0"/>
                <a:cs typeface="Times New Roman" pitchFamily="18" charset="0"/>
              </a:rPr>
              <a:t>evaluation</a:t>
            </a:r>
            <a:endParaRPr lang="lt-LT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DIREKT\Desktop\erasmus+\lietuvių kalba\pragara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99992" y="0"/>
            <a:ext cx="46440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o vietos rezervavimo ženklas 4"/>
          <p:cNvSpPr>
            <a:spLocks noGrp="1"/>
          </p:cNvSpPr>
          <p:nvPr>
            <p:ph type="body" sz="half" idx="4294967295"/>
          </p:nvPr>
        </p:nvSpPr>
        <p:spPr>
          <a:xfrm>
            <a:off x="323528" y="2420888"/>
            <a:ext cx="4104456" cy="3705275"/>
          </a:xfrm>
        </p:spPr>
        <p:txBody>
          <a:bodyPr/>
          <a:lstStyle/>
          <a:p>
            <a:pPr marL="0" indent="0">
              <a:buNone/>
            </a:pPr>
            <a:r>
              <a:rPr lang="lt-LT" sz="2400" dirty="0">
                <a:hlinkClick r:id="rId3"/>
              </a:rPr>
              <a:t>https://</a:t>
            </a:r>
            <a:r>
              <a:rPr lang="lt-LT" sz="2400" dirty="0" smtClean="0">
                <a:hlinkClick r:id="rId3"/>
              </a:rPr>
              <a:t>quizizz.com/admin/quiz/5e57bb6bc25881001b0ae046/dant-pragaras</a:t>
            </a:r>
            <a:endParaRPr lang="lt-LT" sz="2400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84438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106</Words>
  <Application>Microsoft Office PowerPoint</Application>
  <PresentationFormat>Demonstracija ekrane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tema</vt:lpstr>
      <vt:lpstr>Smart Schools for Smart Age</vt:lpstr>
      <vt:lpstr>Self reflection and evaluation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Pragaro metaforiškumas. Dantė. „Dieviškoji Komedija“ (ištraukų analizė).</dc:title>
  <dc:creator>LT 1</dc:creator>
  <cp:lastModifiedBy>Windows User</cp:lastModifiedBy>
  <cp:revision>9</cp:revision>
  <dcterms:created xsi:type="dcterms:W3CDTF">2020-02-21T05:49:04Z</dcterms:created>
  <dcterms:modified xsi:type="dcterms:W3CDTF">2020-12-26T18:14:16Z</dcterms:modified>
</cp:coreProperties>
</file>