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098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0075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927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460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91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936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76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820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06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47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08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CB90E-FA13-469D-AF83-F3E11D0B9CB4}" type="datetimeFigureOut">
              <a:rPr lang="pl-PL" smtClean="0"/>
              <a:t>29.05.2021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11B6-9895-489A-905B-5A69C73051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79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663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8800" dirty="0" err="1">
                <a:solidFill>
                  <a:srgbClr val="FF0000"/>
                </a:solidFill>
              </a:rPr>
              <a:t>November</a:t>
            </a:r>
            <a:r>
              <a:rPr lang="pl-PL" sz="8800" dirty="0">
                <a:solidFill>
                  <a:srgbClr val="FF0000"/>
                </a:solidFill>
              </a:rPr>
              <a:t> 1st </a:t>
            </a:r>
            <a:r>
              <a:rPr lang="pl-PL" sz="8800" dirty="0" err="1">
                <a:solidFill>
                  <a:srgbClr val="FF0000"/>
                </a:solidFill>
              </a:rPr>
              <a:t>is</a:t>
            </a:r>
            <a:r>
              <a:rPr lang="pl-PL" sz="8800" dirty="0">
                <a:solidFill>
                  <a:srgbClr val="FF0000"/>
                </a:solidFill>
              </a:rPr>
              <a:t> </a:t>
            </a:r>
            <a:r>
              <a:rPr lang="pl-PL" sz="8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pl-PL" sz="8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pl-PL" sz="8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88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Saints</a:t>
            </a:r>
            <a:r>
              <a:rPr lang="pl-PL" sz="8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Day” </a:t>
            </a:r>
            <a:r>
              <a:rPr lang="pl-PL" sz="8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8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endParaRPr lang="pl-PL" sz="88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6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Sulmierzyce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6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6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</a:t>
            </a:r>
            <a:endParaRPr lang="pl-PL" sz="60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05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1" y="2827421"/>
            <a:ext cx="6328610" cy="384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20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22684" y="1875707"/>
            <a:ext cx="10166684" cy="395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November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1st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pl-PL" sz="36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pl-PL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Saints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</a:t>
            </a:r>
            <a:r>
              <a:rPr lang="pl-PL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in </a:t>
            </a:r>
            <a:r>
              <a:rPr lang="pl-PL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Poland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On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hundreds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thousands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cemeteries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candle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the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graves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deceased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family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36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pl-PL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Saints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 </a:t>
            </a:r>
            <a:r>
              <a:rPr lang="pl-PL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</a:t>
            </a:r>
            <a:r>
              <a:rPr lang="pl-PL" sz="3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holiday</a:t>
            </a:r>
            <a:r>
              <a:rPr lang="pl-PL" sz="3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989" y="4439653"/>
            <a:ext cx="3669632" cy="204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287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63316" y="517359"/>
            <a:ext cx="788068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Saints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 Day, a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Polish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tradition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during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which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Poles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from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over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the country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travel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home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cities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visit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the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graves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deceased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relatives</a:t>
            </a:r>
            <a:r>
              <a:rPr lang="pl-PL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pl-PL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3200" b="1" dirty="0" err="1" smtClean="0">
                <a:solidFill>
                  <a:srgbClr val="FF0000"/>
                </a:solidFill>
              </a:rPr>
              <a:t>Cemetery</a:t>
            </a:r>
            <a:r>
              <a:rPr lang="pl-PL" sz="3200" b="1" dirty="0" smtClean="0">
                <a:solidFill>
                  <a:srgbClr val="FF0000"/>
                </a:solidFill>
              </a:rPr>
              <a:t> </a:t>
            </a:r>
            <a:r>
              <a:rPr lang="pl-PL" sz="3200" b="1" dirty="0">
                <a:solidFill>
                  <a:srgbClr val="FF0000"/>
                </a:solidFill>
              </a:rPr>
              <a:t>in Poland </a:t>
            </a:r>
            <a:r>
              <a:rPr lang="pl-PL" sz="3200" b="1" dirty="0" err="1">
                <a:solidFill>
                  <a:srgbClr val="FF0000"/>
                </a:solidFill>
              </a:rPr>
              <a:t>at</a:t>
            </a:r>
            <a:r>
              <a:rPr lang="pl-PL" sz="3200" b="1" dirty="0">
                <a:solidFill>
                  <a:srgbClr val="FF0000"/>
                </a:solidFill>
              </a:rPr>
              <a:t> the </a:t>
            </a:r>
            <a:r>
              <a:rPr lang="pl-PL" sz="3200" b="1" dirty="0" err="1">
                <a:solidFill>
                  <a:srgbClr val="FF0000"/>
                </a:solidFill>
              </a:rPr>
              <a:t>beginning</a:t>
            </a:r>
            <a:r>
              <a:rPr lang="pl-PL" sz="3200" b="1" dirty="0">
                <a:solidFill>
                  <a:srgbClr val="FF0000"/>
                </a:solidFill>
              </a:rPr>
              <a:t> of </a:t>
            </a:r>
            <a:r>
              <a:rPr lang="pl-PL" sz="3200" b="1" dirty="0" err="1">
                <a:solidFill>
                  <a:srgbClr val="FF0000"/>
                </a:solidFill>
              </a:rPr>
              <a:t>November</a:t>
            </a:r>
            <a:r>
              <a:rPr lang="pl-PL" sz="3200" b="1" dirty="0">
                <a:solidFill>
                  <a:srgbClr val="FF0000"/>
                </a:solidFill>
              </a:rPr>
              <a:t>, </a:t>
            </a:r>
            <a:r>
              <a:rPr lang="pl-PL" sz="3200" b="1" dirty="0" err="1" smtClean="0">
                <a:solidFill>
                  <a:srgbClr val="FF0000"/>
                </a:solidFill>
              </a:rPr>
              <a:t>are</a:t>
            </a:r>
            <a:r>
              <a:rPr lang="pl-PL" sz="3200" b="1" dirty="0" smtClean="0">
                <a:solidFill>
                  <a:srgbClr val="FF0000"/>
                </a:solidFill>
              </a:rPr>
              <a:t> </a:t>
            </a:r>
            <a:r>
              <a:rPr lang="pl-PL" sz="3200" b="1" dirty="0" err="1" smtClean="0">
                <a:solidFill>
                  <a:srgbClr val="FF0000"/>
                </a:solidFill>
              </a:rPr>
              <a:t>decorated</a:t>
            </a:r>
            <a:r>
              <a:rPr lang="pl-PL" sz="3200" b="1" dirty="0" smtClean="0">
                <a:solidFill>
                  <a:srgbClr val="FF0000"/>
                </a:solidFill>
              </a:rPr>
              <a:t>  </a:t>
            </a:r>
            <a:r>
              <a:rPr lang="pl-PL" sz="3200" b="1" dirty="0">
                <a:solidFill>
                  <a:srgbClr val="FF0000"/>
                </a:solidFill>
              </a:rPr>
              <a:t>with </a:t>
            </a:r>
            <a:r>
              <a:rPr lang="pl-PL" sz="3200" b="1" dirty="0" err="1">
                <a:solidFill>
                  <a:srgbClr val="FF0000"/>
                </a:solidFill>
              </a:rPr>
              <a:t>thousands</a:t>
            </a:r>
            <a:r>
              <a:rPr lang="pl-PL" sz="3200" b="1" dirty="0">
                <a:solidFill>
                  <a:srgbClr val="FF0000"/>
                </a:solidFill>
              </a:rPr>
              <a:t> of </a:t>
            </a:r>
            <a:r>
              <a:rPr lang="pl-PL" sz="3200" b="1" dirty="0" err="1">
                <a:solidFill>
                  <a:srgbClr val="FF0000"/>
                </a:solidFill>
              </a:rPr>
              <a:t>candles</a:t>
            </a:r>
            <a:r>
              <a:rPr lang="pl-PL" sz="3200" b="1" dirty="0">
                <a:solidFill>
                  <a:srgbClr val="FF0000"/>
                </a:solidFill>
              </a:rPr>
              <a:t> and </a:t>
            </a:r>
            <a:r>
              <a:rPr lang="pl-PL" sz="3200" b="1" dirty="0" err="1" smtClean="0">
                <a:solidFill>
                  <a:srgbClr val="FF0000"/>
                </a:solidFill>
              </a:rPr>
              <a:t>tons</a:t>
            </a:r>
            <a:r>
              <a:rPr lang="pl-PL" sz="3200" b="1" dirty="0" smtClean="0">
                <a:solidFill>
                  <a:srgbClr val="FF0000"/>
                </a:solidFill>
              </a:rPr>
              <a:t> </a:t>
            </a:r>
            <a:r>
              <a:rPr lang="pl-PL" sz="3200" b="1" dirty="0">
                <a:solidFill>
                  <a:srgbClr val="FF0000"/>
                </a:solidFill>
              </a:rPr>
              <a:t>of </a:t>
            </a:r>
            <a:r>
              <a:rPr lang="pl-PL" sz="3200" b="1" dirty="0" err="1">
                <a:solidFill>
                  <a:srgbClr val="FF0000"/>
                </a:solidFill>
              </a:rPr>
              <a:t>flowers</a:t>
            </a:r>
            <a:r>
              <a:rPr lang="pl-PL" sz="3200" b="1" dirty="0">
                <a:solidFill>
                  <a:srgbClr val="FF0000"/>
                </a:solidFill>
              </a:rPr>
              <a:t> of </a:t>
            </a:r>
            <a:r>
              <a:rPr lang="pl-PL" sz="3200" b="1" dirty="0" err="1">
                <a:solidFill>
                  <a:srgbClr val="FF0000"/>
                </a:solidFill>
              </a:rPr>
              <a:t>all</a:t>
            </a:r>
            <a:r>
              <a:rPr lang="pl-PL" sz="3200" b="1" dirty="0">
                <a:solidFill>
                  <a:srgbClr val="FF0000"/>
                </a:solidFill>
              </a:rPr>
              <a:t> </a:t>
            </a:r>
            <a:r>
              <a:rPr lang="pl-PL" sz="3200" b="1" dirty="0" err="1">
                <a:solidFill>
                  <a:srgbClr val="FF0000"/>
                </a:solidFill>
              </a:rPr>
              <a:t>kinds</a:t>
            </a:r>
            <a:r>
              <a:rPr lang="pl-PL" sz="3200" b="1" dirty="0">
                <a:solidFill>
                  <a:srgbClr val="FF0000"/>
                </a:solidFill>
              </a:rPr>
              <a:t> (but </a:t>
            </a:r>
            <a:r>
              <a:rPr lang="pl-PL" sz="3200" b="1" dirty="0" err="1">
                <a:solidFill>
                  <a:srgbClr val="FF0000"/>
                </a:solidFill>
              </a:rPr>
              <a:t>mostly</a:t>
            </a:r>
            <a:r>
              <a:rPr lang="pl-PL" sz="3200" b="1" dirty="0">
                <a:solidFill>
                  <a:srgbClr val="FF0000"/>
                </a:solidFill>
              </a:rPr>
              <a:t> the </a:t>
            </a:r>
            <a:r>
              <a:rPr lang="pl-PL" sz="3200" b="1" dirty="0" err="1">
                <a:solidFill>
                  <a:srgbClr val="FF0000"/>
                </a:solidFill>
              </a:rPr>
              <a:t>Chrysanthemums</a:t>
            </a:r>
            <a:r>
              <a:rPr lang="pl-PL" sz="3200" b="1" dirty="0">
                <a:solidFill>
                  <a:srgbClr val="FF0000"/>
                </a:solidFill>
              </a:rPr>
              <a:t>). </a:t>
            </a:r>
            <a:endParaRPr lang="pl-PL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l-PL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                       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894" y="4018547"/>
            <a:ext cx="5414211" cy="283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2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83" y="2707105"/>
            <a:ext cx="4295275" cy="3862137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187" y="2707105"/>
            <a:ext cx="4428875" cy="3862137"/>
          </a:xfrm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29916" y="192869"/>
            <a:ext cx="10542373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On </a:t>
            </a:r>
            <a:r>
              <a:rPr kumimoji="0" lang="pl-PL" altLang="pl-PL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this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day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, the </a:t>
            </a:r>
            <a:r>
              <a:rPr kumimoji="0" lang="pl-PL" altLang="pl-PL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inhabitants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of Sulmierzyce </a:t>
            </a:r>
            <a:r>
              <a:rPr kumimoji="0" lang="pl-PL" altLang="pl-PL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participate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in </a:t>
            </a:r>
            <a:r>
              <a:rPr kumimoji="0" lang="pl-PL" altLang="pl-PL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large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numbers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in the Holy Mass and in the </a:t>
            </a:r>
            <a:r>
              <a:rPr kumimoji="0" lang="pl-PL" altLang="pl-PL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funeral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procession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at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our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cemetery</a:t>
            </a:r>
            <a:r>
              <a:rPr kumimoji="0" lang="pl-PL" altLang="pl-PL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.</a:t>
            </a:r>
            <a:endParaRPr kumimoji="0" lang="pl-PL" altLang="pl-PL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73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873" y="2907081"/>
            <a:ext cx="4295273" cy="3626065"/>
          </a:xfrm>
        </p:spPr>
      </p:pic>
      <p:pic>
        <p:nvPicPr>
          <p:cNvPr id="8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308" y="2249905"/>
            <a:ext cx="5060776" cy="4283241"/>
          </a:xfrm>
        </p:spPr>
      </p:pic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2979" y="106315"/>
            <a:ext cx="726249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It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is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a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day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off from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work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.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Residents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visit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the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graves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of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their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loved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ones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lighting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a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symbolic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candle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.</a:t>
            </a:r>
            <a:r>
              <a:rPr kumimoji="0" lang="pl-PL" altLang="pl-PL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pl-PL" altLang="pl-PL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53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165</Words>
  <Application>Microsoft Office PowerPoint</Application>
  <PresentationFormat>Panoramiczny</PresentationFormat>
  <Paragraphs>14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On this day, the inhabitants of Sulmierzyce participate in large numbers in the Holy Mass and in the funeral procession at our cemetery. </vt:lpstr>
      <vt:lpstr>It is a day off from work. Residents visit the graves of their loved ones lighting a symbolic candle.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HP</dc:creator>
  <cp:lastModifiedBy>HP</cp:lastModifiedBy>
  <cp:revision>7</cp:revision>
  <dcterms:created xsi:type="dcterms:W3CDTF">2021-05-28T20:49:40Z</dcterms:created>
  <dcterms:modified xsi:type="dcterms:W3CDTF">2021-05-29T12:19:04Z</dcterms:modified>
</cp:coreProperties>
</file>