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5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B33B2-68AA-4B20-B622-78A3E6755D0C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7FD4F-5DCC-4091-92F5-0165494CF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386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366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235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007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080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886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115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81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425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20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684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074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F008-AAAC-49E3-B012-0DA3544DD7FB}" type="datetimeFigureOut">
              <a:rPr lang="lt-LT" smtClean="0"/>
              <a:t>2019.06.26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C337-F614-41CC-85D8-FF6554C4E21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580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3"/>
            <a:ext cx="9149413" cy="68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4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34113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8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2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" y="188640"/>
            <a:ext cx="913631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3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1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Demonstracija ekrane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Office tema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Lenovo</dc:creator>
  <cp:lastModifiedBy>DIREKT</cp:lastModifiedBy>
  <cp:revision>5</cp:revision>
  <cp:lastPrinted>2019-06-26T13:33:16Z</cp:lastPrinted>
  <dcterms:created xsi:type="dcterms:W3CDTF">2019-05-02T14:55:07Z</dcterms:created>
  <dcterms:modified xsi:type="dcterms:W3CDTF">2019-06-26T13:34:28Z</dcterms:modified>
</cp:coreProperties>
</file>