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ADCC-8C8A-4851-B663-3DA85BADD19C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DEB2-780D-4911-8993-18AD6F833C4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4097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ADCC-8C8A-4851-B663-3DA85BADD19C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DEB2-780D-4911-8993-18AD6F833C4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2933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ADCC-8C8A-4851-B663-3DA85BADD19C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DEB2-780D-4911-8993-18AD6F833C4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7745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ADCC-8C8A-4851-B663-3DA85BADD19C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DEB2-780D-4911-8993-18AD6F833C4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101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ADCC-8C8A-4851-B663-3DA85BADD19C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DEB2-780D-4911-8993-18AD6F833C4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5514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ADCC-8C8A-4851-B663-3DA85BADD19C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DEB2-780D-4911-8993-18AD6F833C4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5314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ADCC-8C8A-4851-B663-3DA85BADD19C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DEB2-780D-4911-8993-18AD6F833C4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3797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ADCC-8C8A-4851-B663-3DA85BADD19C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DEB2-780D-4911-8993-18AD6F833C4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423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ADCC-8C8A-4851-B663-3DA85BADD19C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DEB2-780D-4911-8993-18AD6F833C4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7755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ADCC-8C8A-4851-B663-3DA85BADD19C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DEB2-780D-4911-8993-18AD6F833C4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2156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ADCC-8C8A-4851-B663-3DA85BADD19C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DEB2-780D-4911-8993-18AD6F833C4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774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8ADCC-8C8A-4851-B663-3DA85BADD19C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4DEB2-780D-4911-8993-18AD6F833C4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111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es.com/lessons/hcI5_LKllxvUwg/maironis-gyvenimo-ir-kurybos-apzvalga-eilerasciu-analize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7047"/>
            <a:ext cx="1530229" cy="310923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9946" y="274638"/>
            <a:ext cx="737680" cy="737680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4456" y="186066"/>
            <a:ext cx="907904" cy="1010685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 Schools for Smart Age</a:t>
            </a:r>
            <a:endParaRPr lang="lt-LT" sz="1800" dirty="0"/>
          </a:p>
        </p:txBody>
      </p:sp>
      <p:sp>
        <p:nvSpPr>
          <p:cNvPr id="3" name="Antrinis pavadinimas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lt-LT" sz="2000" b="1" dirty="0" err="1" smtClean="0">
                <a:solidFill>
                  <a:schemeClr val="tx1"/>
                </a:solidFill>
              </a:rPr>
              <a:t>Lesson</a:t>
            </a:r>
            <a:r>
              <a:rPr lang="lt-LT" sz="2000" b="1" dirty="0" smtClean="0">
                <a:solidFill>
                  <a:schemeClr val="tx1"/>
                </a:solidFill>
              </a:rPr>
              <a:t>: </a:t>
            </a:r>
            <a:r>
              <a:rPr lang="lt-LT" sz="2000" dirty="0" err="1" smtClean="0">
                <a:solidFill>
                  <a:schemeClr val="tx1"/>
                </a:solidFill>
              </a:rPr>
              <a:t>Literature</a:t>
            </a:r>
            <a:r>
              <a:rPr lang="lt-LT" sz="2000" dirty="0" smtClean="0">
                <a:solidFill>
                  <a:schemeClr val="tx1"/>
                </a:solidFill>
              </a:rPr>
              <a:t> (5 </a:t>
            </a:r>
            <a:r>
              <a:rPr lang="lt-LT" sz="2000" dirty="0" err="1" smtClean="0">
                <a:solidFill>
                  <a:schemeClr val="tx1"/>
                </a:solidFill>
              </a:rPr>
              <a:t>lessons</a:t>
            </a:r>
            <a:r>
              <a:rPr lang="lt-LT" sz="2000" smtClean="0">
                <a:solidFill>
                  <a:schemeClr val="tx1"/>
                </a:solidFill>
              </a:rPr>
              <a:t>)</a:t>
            </a:r>
            <a:endParaRPr lang="lt-LT" sz="2000" dirty="0" smtClean="0">
              <a:solidFill>
                <a:schemeClr val="tx1"/>
              </a:solidFill>
            </a:endParaRPr>
          </a:p>
          <a:p>
            <a:pPr algn="l"/>
            <a:endParaRPr lang="lt-LT" sz="2000" b="1" dirty="0" smtClean="0">
              <a:solidFill>
                <a:schemeClr val="tx1"/>
              </a:solidFill>
            </a:endParaRPr>
          </a:p>
          <a:p>
            <a:pPr algn="l"/>
            <a:r>
              <a:rPr lang="lt-LT" sz="2000" b="1" dirty="0" err="1" smtClean="0">
                <a:solidFill>
                  <a:schemeClr val="tx1"/>
                </a:solidFill>
              </a:rPr>
              <a:t>Class</a:t>
            </a:r>
            <a:r>
              <a:rPr lang="lt-LT" sz="2000" b="1" dirty="0" smtClean="0">
                <a:solidFill>
                  <a:schemeClr val="tx1"/>
                </a:solidFill>
              </a:rPr>
              <a:t>: </a:t>
            </a:r>
            <a:r>
              <a:rPr lang="lt-LT" sz="2000" dirty="0" smtClean="0">
                <a:solidFill>
                  <a:schemeClr val="tx1"/>
                </a:solidFill>
              </a:rPr>
              <a:t>III G (11</a:t>
            </a:r>
            <a:r>
              <a:rPr lang="lt-LT" sz="2000" baseline="30000" dirty="0" smtClean="0">
                <a:solidFill>
                  <a:schemeClr val="tx1"/>
                </a:solidFill>
              </a:rPr>
              <a:t>th</a:t>
            </a:r>
            <a:r>
              <a:rPr lang="lt-LT" sz="2000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lt-LT" sz="2000" b="1" dirty="0" smtClean="0">
              <a:solidFill>
                <a:schemeClr val="tx1"/>
              </a:solidFill>
            </a:endParaRPr>
          </a:p>
          <a:p>
            <a:pPr algn="l"/>
            <a:r>
              <a:rPr lang="lt-LT" sz="2000" b="1" dirty="0" err="1" smtClean="0">
                <a:solidFill>
                  <a:schemeClr val="tx1"/>
                </a:solidFill>
              </a:rPr>
              <a:t>Topics</a:t>
            </a:r>
            <a:r>
              <a:rPr lang="lt-LT" sz="2000" b="1" dirty="0" smtClean="0">
                <a:solidFill>
                  <a:schemeClr val="tx1"/>
                </a:solidFill>
              </a:rPr>
              <a:t>: </a:t>
            </a:r>
            <a:r>
              <a:rPr lang="lt-LT" sz="2000" dirty="0" err="1" smtClean="0">
                <a:solidFill>
                  <a:schemeClr val="tx1"/>
                </a:solidFill>
              </a:rPr>
              <a:t>Creation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of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modern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Lithuanian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nation</a:t>
            </a:r>
            <a:r>
              <a:rPr lang="lt-LT" sz="2000" dirty="0" smtClean="0">
                <a:solidFill>
                  <a:schemeClr val="tx1"/>
                </a:solidFill>
              </a:rPr>
              <a:t>. Maironis. </a:t>
            </a:r>
            <a:r>
              <a:rPr lang="lt-LT" sz="2000" dirty="0" err="1" smtClean="0">
                <a:solidFill>
                  <a:schemeClr val="tx1"/>
                </a:solidFill>
              </a:rPr>
              <a:t>His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life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and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creative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work</a:t>
            </a:r>
            <a:r>
              <a:rPr lang="lt-LT" sz="2000" dirty="0" smtClean="0">
                <a:solidFill>
                  <a:schemeClr val="tx1"/>
                </a:solidFill>
              </a:rPr>
              <a:t>. </a:t>
            </a:r>
            <a:r>
              <a:rPr lang="lt-LT" sz="2000" dirty="0" err="1" smtClean="0">
                <a:solidFill>
                  <a:schemeClr val="tx1"/>
                </a:solidFill>
              </a:rPr>
              <a:t>The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analysis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of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the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poems</a:t>
            </a:r>
            <a:r>
              <a:rPr lang="lt-LT" sz="2000" dirty="0" smtClean="0">
                <a:solidFill>
                  <a:schemeClr val="tx1"/>
                </a:solidFill>
              </a:rPr>
              <a:t> ‘Pavasario Balsai’ (‘</a:t>
            </a:r>
            <a:r>
              <a:rPr lang="lt-LT" sz="2000" dirty="0" err="1" smtClean="0">
                <a:solidFill>
                  <a:schemeClr val="tx1"/>
                </a:solidFill>
              </a:rPr>
              <a:t>Spring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Voices</a:t>
            </a:r>
            <a:r>
              <a:rPr lang="lt-LT" sz="2000" dirty="0" smtClean="0">
                <a:solidFill>
                  <a:schemeClr val="tx1"/>
                </a:solidFill>
              </a:rPr>
              <a:t>’). </a:t>
            </a:r>
          </a:p>
          <a:p>
            <a:pPr algn="l"/>
            <a:endParaRPr lang="lt-LT" sz="2000" b="1" dirty="0" smtClean="0">
              <a:solidFill>
                <a:schemeClr val="tx1"/>
              </a:solidFill>
            </a:endParaRPr>
          </a:p>
          <a:p>
            <a:pPr algn="l"/>
            <a:r>
              <a:rPr lang="lt-LT" sz="2000" b="1" dirty="0" err="1" smtClean="0">
                <a:solidFill>
                  <a:schemeClr val="tx1"/>
                </a:solidFill>
              </a:rPr>
              <a:t>Aim</a:t>
            </a:r>
            <a:r>
              <a:rPr lang="lt-LT" sz="2000" b="1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lt-LT" sz="2000" dirty="0" smtClean="0">
                <a:solidFill>
                  <a:schemeClr val="tx1"/>
                </a:solidFill>
              </a:rPr>
              <a:t>To </a:t>
            </a:r>
            <a:r>
              <a:rPr lang="lt-LT" sz="2000" dirty="0" err="1" smtClean="0">
                <a:solidFill>
                  <a:schemeClr val="tx1"/>
                </a:solidFill>
              </a:rPr>
              <a:t>understand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and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learn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about</a:t>
            </a:r>
            <a:r>
              <a:rPr lang="lt-LT" sz="2000" dirty="0" smtClean="0">
                <a:solidFill>
                  <a:schemeClr val="tx1"/>
                </a:solidFill>
              </a:rPr>
              <a:t> Maironis, </a:t>
            </a:r>
            <a:r>
              <a:rPr lang="lt-LT" sz="2000" dirty="0" err="1" smtClean="0">
                <a:solidFill>
                  <a:schemeClr val="tx1"/>
                </a:solidFill>
              </a:rPr>
              <a:t>his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life</a:t>
            </a:r>
            <a:r>
              <a:rPr lang="lt-LT" sz="2000" dirty="0" smtClean="0">
                <a:solidFill>
                  <a:schemeClr val="tx1"/>
                </a:solidFill>
              </a:rPr>
              <a:t>, </a:t>
            </a:r>
            <a:r>
              <a:rPr lang="lt-LT" sz="2000" dirty="0" err="1" smtClean="0">
                <a:solidFill>
                  <a:schemeClr val="tx1"/>
                </a:solidFill>
              </a:rPr>
              <a:t>analyse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his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creative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work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and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works</a:t>
            </a:r>
            <a:r>
              <a:rPr lang="lt-LT" sz="2000" dirty="0" smtClean="0">
                <a:solidFill>
                  <a:schemeClr val="tx1"/>
                </a:solidFill>
              </a:rPr>
              <a:t>’ </a:t>
            </a:r>
            <a:r>
              <a:rPr lang="lt-LT" sz="2000" dirty="0" err="1" smtClean="0">
                <a:solidFill>
                  <a:schemeClr val="tx1"/>
                </a:solidFill>
              </a:rPr>
              <a:t>versatility</a:t>
            </a:r>
            <a:r>
              <a:rPr lang="lt-LT" sz="20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endParaRPr lang="lt-LT" sz="2000" b="1" dirty="0" smtClean="0">
              <a:solidFill>
                <a:schemeClr val="tx1"/>
              </a:solidFill>
            </a:endParaRPr>
          </a:p>
          <a:p>
            <a:pPr algn="l"/>
            <a:r>
              <a:rPr lang="lt-LT" sz="2000" b="1" dirty="0" err="1" smtClean="0">
                <a:solidFill>
                  <a:schemeClr val="tx1"/>
                </a:solidFill>
              </a:rPr>
              <a:t>Goals</a:t>
            </a:r>
            <a:r>
              <a:rPr lang="lt-LT" sz="2000" b="1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lt-LT" sz="2000" dirty="0" smtClean="0">
                <a:solidFill>
                  <a:schemeClr val="tx1"/>
                </a:solidFill>
              </a:rPr>
              <a:t>To </a:t>
            </a:r>
            <a:r>
              <a:rPr lang="lt-LT" sz="2000" dirty="0" err="1" smtClean="0">
                <a:solidFill>
                  <a:schemeClr val="tx1"/>
                </a:solidFill>
              </a:rPr>
              <a:t>describe</a:t>
            </a:r>
            <a:r>
              <a:rPr lang="lt-LT" sz="2000" dirty="0" smtClean="0">
                <a:solidFill>
                  <a:schemeClr val="tx1"/>
                </a:solidFill>
              </a:rPr>
              <a:t> Maironis </a:t>
            </a:r>
            <a:r>
              <a:rPr lang="lt-LT" sz="2000" dirty="0" err="1" smtClean="0">
                <a:solidFill>
                  <a:schemeClr val="tx1"/>
                </a:solidFill>
              </a:rPr>
              <a:t>biography</a:t>
            </a:r>
            <a:r>
              <a:rPr lang="lt-LT" sz="2000" dirty="0" smtClean="0">
                <a:solidFill>
                  <a:schemeClr val="tx1"/>
                </a:solidFill>
              </a:rPr>
              <a:t>, </a:t>
            </a:r>
            <a:r>
              <a:rPr lang="lt-LT" sz="2000" dirty="0" err="1" smtClean="0">
                <a:solidFill>
                  <a:schemeClr val="tx1"/>
                </a:solidFill>
              </a:rPr>
              <a:t>personality</a:t>
            </a:r>
            <a:r>
              <a:rPr lang="lt-LT" sz="2000" dirty="0" smtClean="0">
                <a:solidFill>
                  <a:schemeClr val="tx1"/>
                </a:solidFill>
              </a:rPr>
              <a:t>, </a:t>
            </a:r>
            <a:r>
              <a:rPr lang="lt-LT" sz="2000" dirty="0" err="1" smtClean="0">
                <a:solidFill>
                  <a:schemeClr val="tx1"/>
                </a:solidFill>
              </a:rPr>
              <a:t>creative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work</a:t>
            </a:r>
            <a:r>
              <a:rPr lang="lt-LT" sz="20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lt-LT" sz="2000" dirty="0" smtClean="0">
                <a:solidFill>
                  <a:schemeClr val="tx1"/>
                </a:solidFill>
              </a:rPr>
              <a:t>To </a:t>
            </a:r>
            <a:r>
              <a:rPr lang="lt-LT" sz="2000" dirty="0" err="1" smtClean="0">
                <a:solidFill>
                  <a:schemeClr val="tx1"/>
                </a:solidFill>
              </a:rPr>
              <a:t>explain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the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importance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of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the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poems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for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the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Lithuanian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culture</a:t>
            </a:r>
            <a:r>
              <a:rPr lang="lt-LT" sz="2000" dirty="0" smtClean="0">
                <a:solidFill>
                  <a:schemeClr val="tx1"/>
                </a:solidFill>
              </a:rPr>
              <a:t>. </a:t>
            </a:r>
          </a:p>
          <a:p>
            <a:pPr algn="l"/>
            <a:r>
              <a:rPr lang="lt-LT" sz="2000" dirty="0" smtClean="0">
                <a:solidFill>
                  <a:schemeClr val="tx1"/>
                </a:solidFill>
              </a:rPr>
              <a:t>To </a:t>
            </a:r>
            <a:r>
              <a:rPr lang="lt-LT" sz="2000" dirty="0" err="1" smtClean="0">
                <a:solidFill>
                  <a:schemeClr val="tx1"/>
                </a:solidFill>
              </a:rPr>
              <a:t>understand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that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time</a:t>
            </a:r>
            <a:r>
              <a:rPr lang="lt-LT" sz="2000" dirty="0" smtClean="0">
                <a:solidFill>
                  <a:schemeClr val="tx1"/>
                </a:solidFill>
              </a:rPr>
              <a:t> (</a:t>
            </a:r>
            <a:r>
              <a:rPr lang="lt-LT" sz="2000" dirty="0" err="1" smtClean="0">
                <a:solidFill>
                  <a:schemeClr val="tx1"/>
                </a:solidFill>
              </a:rPr>
              <a:t>romanticism</a:t>
            </a:r>
            <a:r>
              <a:rPr lang="lt-LT" sz="2000" dirty="0" smtClean="0">
                <a:solidFill>
                  <a:schemeClr val="tx1"/>
                </a:solidFill>
              </a:rPr>
              <a:t>) </a:t>
            </a:r>
            <a:r>
              <a:rPr lang="lt-LT" sz="2000" dirty="0" err="1" smtClean="0">
                <a:solidFill>
                  <a:schemeClr val="tx1"/>
                </a:solidFill>
              </a:rPr>
              <a:t>phenomena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and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ideas</a:t>
            </a:r>
            <a:r>
              <a:rPr lang="lt-LT" sz="20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lt-LT" sz="2000" dirty="0" smtClean="0">
                <a:solidFill>
                  <a:schemeClr val="tx1"/>
                </a:solidFill>
              </a:rPr>
              <a:t>To </a:t>
            </a:r>
            <a:r>
              <a:rPr lang="lt-LT" sz="2000" dirty="0" err="1" smtClean="0">
                <a:solidFill>
                  <a:schemeClr val="tx1"/>
                </a:solidFill>
              </a:rPr>
              <a:t>read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and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analyse</a:t>
            </a:r>
            <a:r>
              <a:rPr lang="lt-LT" sz="2000" dirty="0" smtClean="0">
                <a:solidFill>
                  <a:schemeClr val="tx1"/>
                </a:solidFill>
              </a:rPr>
              <a:t> Maironis </a:t>
            </a:r>
            <a:r>
              <a:rPr lang="lt-LT" sz="2000" dirty="0" err="1" smtClean="0">
                <a:solidFill>
                  <a:schemeClr val="tx1"/>
                </a:solidFill>
              </a:rPr>
              <a:t>poems</a:t>
            </a:r>
            <a:endParaRPr lang="lt-LT" sz="2000" dirty="0" smtClean="0">
              <a:solidFill>
                <a:schemeClr val="tx1"/>
              </a:solidFill>
            </a:endParaRPr>
          </a:p>
          <a:p>
            <a:pPr algn="l"/>
            <a:r>
              <a:rPr lang="lt-LT" sz="2000" dirty="0" smtClean="0">
                <a:solidFill>
                  <a:schemeClr val="tx1"/>
                </a:solidFill>
              </a:rPr>
              <a:t>To </a:t>
            </a:r>
            <a:r>
              <a:rPr lang="lt-LT" sz="2000" dirty="0" err="1" smtClean="0">
                <a:solidFill>
                  <a:schemeClr val="tx1"/>
                </a:solidFill>
              </a:rPr>
              <a:t>understand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and</a:t>
            </a:r>
            <a:r>
              <a:rPr lang="lt-LT" sz="2000" dirty="0" smtClean="0">
                <a:solidFill>
                  <a:schemeClr val="tx1"/>
                </a:solidFill>
              </a:rPr>
              <a:t> be </a:t>
            </a:r>
            <a:r>
              <a:rPr lang="lt-LT" sz="2000" dirty="0" err="1" smtClean="0">
                <a:solidFill>
                  <a:schemeClr val="tx1"/>
                </a:solidFill>
              </a:rPr>
              <a:t>able</a:t>
            </a:r>
            <a:r>
              <a:rPr lang="lt-LT" sz="2000" dirty="0" smtClean="0">
                <a:solidFill>
                  <a:schemeClr val="tx1"/>
                </a:solidFill>
              </a:rPr>
              <a:t> to </a:t>
            </a:r>
            <a:r>
              <a:rPr lang="lt-LT" sz="2000" dirty="0" err="1" smtClean="0">
                <a:solidFill>
                  <a:schemeClr val="tx1"/>
                </a:solidFill>
              </a:rPr>
              <a:t>explain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the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historical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context</a:t>
            </a:r>
            <a:r>
              <a:rPr lang="lt-LT" sz="20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lt-LT" sz="2000" dirty="0" smtClean="0">
                <a:solidFill>
                  <a:schemeClr val="tx1"/>
                </a:solidFill>
              </a:rPr>
              <a:t>To  </a:t>
            </a:r>
            <a:r>
              <a:rPr lang="lt-LT" sz="2000" dirty="0" err="1" smtClean="0">
                <a:solidFill>
                  <a:schemeClr val="tx1"/>
                </a:solidFill>
              </a:rPr>
              <a:t>define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the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main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motives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and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messages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of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the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poems</a:t>
            </a:r>
            <a:r>
              <a:rPr lang="lt-LT" sz="2000" dirty="0" smtClean="0">
                <a:solidFill>
                  <a:schemeClr val="tx1"/>
                </a:solidFill>
              </a:rPr>
              <a:t>: </a:t>
            </a:r>
            <a:r>
              <a:rPr lang="lt-LT" sz="2000" dirty="0" err="1" smtClean="0">
                <a:solidFill>
                  <a:schemeClr val="tx1"/>
                </a:solidFill>
              </a:rPr>
              <a:t>personal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life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experience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of</a:t>
            </a:r>
            <a:r>
              <a:rPr lang="lt-LT" sz="2000" dirty="0" smtClean="0">
                <a:solidFill>
                  <a:schemeClr val="tx1"/>
                </a:solidFill>
              </a:rPr>
              <a:t> Maironis, </a:t>
            </a:r>
            <a:r>
              <a:rPr lang="lt-LT" sz="2000" dirty="0" err="1" smtClean="0">
                <a:solidFill>
                  <a:schemeClr val="tx1"/>
                </a:solidFill>
              </a:rPr>
              <a:t>Lithuanian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nature</a:t>
            </a:r>
            <a:r>
              <a:rPr lang="lt-LT" sz="2000" dirty="0" smtClean="0">
                <a:solidFill>
                  <a:schemeClr val="tx1"/>
                </a:solidFill>
              </a:rPr>
              <a:t>, </a:t>
            </a:r>
            <a:r>
              <a:rPr lang="lt-LT" sz="2000" dirty="0" err="1" smtClean="0">
                <a:solidFill>
                  <a:schemeClr val="tx1"/>
                </a:solidFill>
              </a:rPr>
              <a:t>past</a:t>
            </a:r>
            <a:r>
              <a:rPr lang="lt-LT" sz="2000" dirty="0" smtClean="0">
                <a:solidFill>
                  <a:schemeClr val="tx1"/>
                </a:solidFill>
              </a:rPr>
              <a:t> </a:t>
            </a:r>
            <a:r>
              <a:rPr lang="lt-LT" sz="2000" dirty="0" err="1" smtClean="0">
                <a:solidFill>
                  <a:schemeClr val="tx1"/>
                </a:solidFill>
              </a:rPr>
              <a:t>events</a:t>
            </a:r>
            <a:r>
              <a:rPr lang="lt-LT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lt-LT" sz="2000" dirty="0" smtClean="0">
              <a:solidFill>
                <a:schemeClr val="tx1"/>
              </a:solidFill>
              <a:hlinkClick r:id="rId5"/>
            </a:endParaRPr>
          </a:p>
          <a:p>
            <a:pPr algn="l"/>
            <a:r>
              <a:rPr lang="lt-LT" sz="2000" dirty="0" smtClean="0">
                <a:solidFill>
                  <a:schemeClr val="tx1"/>
                </a:solidFill>
                <a:hlinkClick r:id="rId5"/>
              </a:rPr>
              <a:t>https://www.tes.com/lessons/hcI5_LKllxvUwg/maironis-gyvenimo-ir-kurybos-apzvalga-eilerasciu-analize</a:t>
            </a:r>
            <a:endParaRPr lang="lt-LT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606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93</Words>
  <Application>Microsoft Office PowerPoint</Application>
  <PresentationFormat>Demonstracija ekrane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Smart Schools for Smart 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Pamokų ciklo tema: Modernios lietuvių tautos kūrimas.  Maironis. Gyvenimo ir kūrybos apžvalga.               Pavasario balsai (pasirinkti eilėraščiai). Istorinės praeities idealizavimas, patriotizmas, gyvenimo prasmės siekis, meilės išgyvenimai, gamtos ir žmogaus jausmų sąsajos.   5 - 6 pamokos III g klasei</dc:title>
  <dc:creator>DIREK</dc:creator>
  <cp:lastModifiedBy>Windows User</cp:lastModifiedBy>
  <cp:revision>9</cp:revision>
  <dcterms:created xsi:type="dcterms:W3CDTF">2020-03-03T20:52:05Z</dcterms:created>
  <dcterms:modified xsi:type="dcterms:W3CDTF">2021-03-14T18:18:05Z</dcterms:modified>
</cp:coreProperties>
</file>