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1" r:id="rId7"/>
    <p:sldId id="262" r:id="rId8"/>
    <p:sldId id="263" r:id="rId9"/>
    <p:sldId id="264" r:id="rId10"/>
    <p:sldId id="265" r:id="rId1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120CA7D7-D305-4A3D-98B7-B89531C90995}" type="datetimeFigureOut">
              <a:rPr lang="pl-PL" smtClean="0"/>
              <a:t>05.01.2020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9D867A9-7C69-40CB-B438-749E6629EA7D}" type="slidenum">
              <a:rPr lang="pl-PL" smtClean="0"/>
              <a:t>‹#›</a:t>
            </a:fld>
            <a:endParaRPr lang="pl-PL"/>
          </a:p>
        </p:txBody>
      </p:sp>
    </p:spTree>
    <p:extLst>
      <p:ext uri="{BB962C8B-B14F-4D97-AF65-F5344CB8AC3E}">
        <p14:creationId xmlns:p14="http://schemas.microsoft.com/office/powerpoint/2010/main" val="118749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20CA7D7-D305-4A3D-98B7-B89531C90995}" type="datetimeFigureOut">
              <a:rPr lang="pl-PL" smtClean="0"/>
              <a:t>05.01.2020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9D867A9-7C69-40CB-B438-749E6629EA7D}" type="slidenum">
              <a:rPr lang="pl-PL" smtClean="0"/>
              <a:t>‹#›</a:t>
            </a:fld>
            <a:endParaRPr lang="pl-PL"/>
          </a:p>
        </p:txBody>
      </p:sp>
    </p:spTree>
    <p:extLst>
      <p:ext uri="{BB962C8B-B14F-4D97-AF65-F5344CB8AC3E}">
        <p14:creationId xmlns:p14="http://schemas.microsoft.com/office/powerpoint/2010/main" val="1102011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20CA7D7-D305-4A3D-98B7-B89531C90995}" type="datetimeFigureOut">
              <a:rPr lang="pl-PL" smtClean="0"/>
              <a:t>05.01.2020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9D867A9-7C69-40CB-B438-749E6629EA7D}" type="slidenum">
              <a:rPr lang="pl-PL" smtClean="0"/>
              <a:t>‹#›</a:t>
            </a:fld>
            <a:endParaRPr lang="pl-PL"/>
          </a:p>
        </p:txBody>
      </p:sp>
    </p:spTree>
    <p:extLst>
      <p:ext uri="{BB962C8B-B14F-4D97-AF65-F5344CB8AC3E}">
        <p14:creationId xmlns:p14="http://schemas.microsoft.com/office/powerpoint/2010/main" val="6341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20CA7D7-D305-4A3D-98B7-B89531C90995}" type="datetimeFigureOut">
              <a:rPr lang="pl-PL" smtClean="0"/>
              <a:t>05.01.2020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9D867A9-7C69-40CB-B438-749E6629EA7D}" type="slidenum">
              <a:rPr lang="pl-PL" smtClean="0"/>
              <a:t>‹#›</a:t>
            </a:fld>
            <a:endParaRPr lang="pl-PL"/>
          </a:p>
        </p:txBody>
      </p:sp>
    </p:spTree>
    <p:extLst>
      <p:ext uri="{BB962C8B-B14F-4D97-AF65-F5344CB8AC3E}">
        <p14:creationId xmlns:p14="http://schemas.microsoft.com/office/powerpoint/2010/main" val="407461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120CA7D7-D305-4A3D-98B7-B89531C90995}" type="datetimeFigureOut">
              <a:rPr lang="pl-PL" smtClean="0"/>
              <a:t>05.01.2020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9D867A9-7C69-40CB-B438-749E6629EA7D}" type="slidenum">
              <a:rPr lang="pl-PL" smtClean="0"/>
              <a:t>‹#›</a:t>
            </a:fld>
            <a:endParaRPr lang="pl-PL"/>
          </a:p>
        </p:txBody>
      </p:sp>
    </p:spTree>
    <p:extLst>
      <p:ext uri="{BB962C8B-B14F-4D97-AF65-F5344CB8AC3E}">
        <p14:creationId xmlns:p14="http://schemas.microsoft.com/office/powerpoint/2010/main" val="50599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120CA7D7-D305-4A3D-98B7-B89531C90995}" type="datetimeFigureOut">
              <a:rPr lang="pl-PL" smtClean="0"/>
              <a:t>05.01.2020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9D867A9-7C69-40CB-B438-749E6629EA7D}" type="slidenum">
              <a:rPr lang="pl-PL" smtClean="0"/>
              <a:t>‹#›</a:t>
            </a:fld>
            <a:endParaRPr lang="pl-PL"/>
          </a:p>
        </p:txBody>
      </p:sp>
    </p:spTree>
    <p:extLst>
      <p:ext uri="{BB962C8B-B14F-4D97-AF65-F5344CB8AC3E}">
        <p14:creationId xmlns:p14="http://schemas.microsoft.com/office/powerpoint/2010/main" val="1690519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120CA7D7-D305-4A3D-98B7-B89531C90995}" type="datetimeFigureOut">
              <a:rPr lang="pl-PL" smtClean="0"/>
              <a:t>05.01.2020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A9D867A9-7C69-40CB-B438-749E6629EA7D}" type="slidenum">
              <a:rPr lang="pl-PL" smtClean="0"/>
              <a:t>‹#›</a:t>
            </a:fld>
            <a:endParaRPr lang="pl-PL"/>
          </a:p>
        </p:txBody>
      </p:sp>
    </p:spTree>
    <p:extLst>
      <p:ext uri="{BB962C8B-B14F-4D97-AF65-F5344CB8AC3E}">
        <p14:creationId xmlns:p14="http://schemas.microsoft.com/office/powerpoint/2010/main" val="958468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120CA7D7-D305-4A3D-98B7-B89531C90995}" type="datetimeFigureOut">
              <a:rPr lang="pl-PL" smtClean="0"/>
              <a:t>05.01.2020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A9D867A9-7C69-40CB-B438-749E6629EA7D}" type="slidenum">
              <a:rPr lang="pl-PL" smtClean="0"/>
              <a:t>‹#›</a:t>
            </a:fld>
            <a:endParaRPr lang="pl-PL"/>
          </a:p>
        </p:txBody>
      </p:sp>
    </p:spTree>
    <p:extLst>
      <p:ext uri="{BB962C8B-B14F-4D97-AF65-F5344CB8AC3E}">
        <p14:creationId xmlns:p14="http://schemas.microsoft.com/office/powerpoint/2010/main" val="1284835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20CA7D7-D305-4A3D-98B7-B89531C90995}" type="datetimeFigureOut">
              <a:rPr lang="pl-PL" smtClean="0"/>
              <a:t>05.01.2020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A9D867A9-7C69-40CB-B438-749E6629EA7D}" type="slidenum">
              <a:rPr lang="pl-PL" smtClean="0"/>
              <a:t>‹#›</a:t>
            </a:fld>
            <a:endParaRPr lang="pl-PL"/>
          </a:p>
        </p:txBody>
      </p:sp>
    </p:spTree>
    <p:extLst>
      <p:ext uri="{BB962C8B-B14F-4D97-AF65-F5344CB8AC3E}">
        <p14:creationId xmlns:p14="http://schemas.microsoft.com/office/powerpoint/2010/main" val="4101020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120CA7D7-D305-4A3D-98B7-B89531C90995}" type="datetimeFigureOut">
              <a:rPr lang="pl-PL" smtClean="0"/>
              <a:t>05.01.2020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9D867A9-7C69-40CB-B438-749E6629EA7D}" type="slidenum">
              <a:rPr lang="pl-PL" smtClean="0"/>
              <a:t>‹#›</a:t>
            </a:fld>
            <a:endParaRPr lang="pl-PL"/>
          </a:p>
        </p:txBody>
      </p:sp>
    </p:spTree>
    <p:extLst>
      <p:ext uri="{BB962C8B-B14F-4D97-AF65-F5344CB8AC3E}">
        <p14:creationId xmlns:p14="http://schemas.microsoft.com/office/powerpoint/2010/main" val="3262321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120CA7D7-D305-4A3D-98B7-B89531C90995}" type="datetimeFigureOut">
              <a:rPr lang="pl-PL" smtClean="0"/>
              <a:t>05.01.2020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9D867A9-7C69-40CB-B438-749E6629EA7D}" type="slidenum">
              <a:rPr lang="pl-PL" smtClean="0"/>
              <a:t>‹#›</a:t>
            </a:fld>
            <a:endParaRPr lang="pl-PL"/>
          </a:p>
        </p:txBody>
      </p:sp>
    </p:spTree>
    <p:extLst>
      <p:ext uri="{BB962C8B-B14F-4D97-AF65-F5344CB8AC3E}">
        <p14:creationId xmlns:p14="http://schemas.microsoft.com/office/powerpoint/2010/main" val="272974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CA7D7-D305-4A3D-98B7-B89531C90995}" type="datetimeFigureOut">
              <a:rPr lang="pl-PL" smtClean="0"/>
              <a:t>05.01.2020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867A9-7C69-40CB-B438-749E6629EA7D}" type="slidenum">
              <a:rPr lang="pl-PL" smtClean="0"/>
              <a:t>‹#›</a:t>
            </a:fld>
            <a:endParaRPr lang="pl-PL"/>
          </a:p>
        </p:txBody>
      </p:sp>
    </p:spTree>
    <p:extLst>
      <p:ext uri="{BB962C8B-B14F-4D97-AF65-F5344CB8AC3E}">
        <p14:creationId xmlns:p14="http://schemas.microsoft.com/office/powerpoint/2010/main" val="586726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r>
              <a:rPr lang="pl-PL" sz="9600" b="1" dirty="0" smtClean="0"/>
              <a:t>THE VALUES</a:t>
            </a:r>
            <a:endParaRPr lang="pl-PL" sz="9600" b="1" dirty="0"/>
          </a:p>
        </p:txBody>
      </p:sp>
    </p:spTree>
    <p:extLst>
      <p:ext uri="{BB962C8B-B14F-4D97-AF65-F5344CB8AC3E}">
        <p14:creationId xmlns:p14="http://schemas.microsoft.com/office/powerpoint/2010/main" val="687749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marL="0" indent="0">
              <a:buNone/>
            </a:pPr>
            <a:r>
              <a:rPr lang="pl-PL" dirty="0" smtClean="0"/>
              <a:t>	</a:t>
            </a:r>
            <a:r>
              <a:rPr lang="pl-PL" sz="6600" b="1" dirty="0" smtClean="0"/>
              <a:t>THANK YOU FOR     	YOUR ATTENTION!</a:t>
            </a:r>
            <a:endParaRPr lang="pl-PL" sz="6600" b="1" dirty="0"/>
          </a:p>
        </p:txBody>
      </p:sp>
    </p:spTree>
    <p:extLst>
      <p:ext uri="{BB962C8B-B14F-4D97-AF65-F5344CB8AC3E}">
        <p14:creationId xmlns:p14="http://schemas.microsoft.com/office/powerpoint/2010/main" val="2757218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marL="0" indent="0">
              <a:buNone/>
            </a:pPr>
            <a:r>
              <a:rPr lang="en-US" b="1" i="1" dirty="0" smtClean="0">
                <a:solidFill>
                  <a:srgbClr val="FF0000"/>
                </a:solidFill>
              </a:rPr>
              <a:t>Christianity</a:t>
            </a:r>
            <a:r>
              <a:rPr lang="en-US" dirty="0" smtClean="0"/>
              <a:t> - a monotheistic revealed religion, sometimes referred to as "Christianity." It is based on the teaching of Jesus Christ transmitted in the canonical gospels and the content of the religious scriptures that make up the Bible.</a:t>
            </a:r>
            <a:endParaRPr lang="pl-PL" dirty="0"/>
          </a:p>
        </p:txBody>
      </p:sp>
    </p:spTree>
    <p:extLst>
      <p:ext uri="{BB962C8B-B14F-4D97-AF65-F5344CB8AC3E}">
        <p14:creationId xmlns:p14="http://schemas.microsoft.com/office/powerpoint/2010/main" val="1126537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980728"/>
            <a:ext cx="8229600" cy="4525963"/>
          </a:xfrm>
        </p:spPr>
        <p:txBody>
          <a:bodyPr/>
          <a:lstStyle/>
          <a:p>
            <a:pPr marL="0" indent="0">
              <a:buNone/>
            </a:pPr>
            <a:r>
              <a:rPr lang="pl-PL" dirty="0" smtClean="0"/>
              <a:t>	</a:t>
            </a:r>
            <a:r>
              <a:rPr lang="pl-PL" dirty="0" smtClean="0">
                <a:solidFill>
                  <a:srgbClr val="FF0000"/>
                </a:solidFill>
              </a:rPr>
              <a:t>    </a:t>
            </a:r>
            <a:r>
              <a:rPr lang="pl-PL" b="1" i="1" dirty="0" smtClean="0">
                <a:solidFill>
                  <a:srgbClr val="FF0000"/>
                </a:solidFill>
              </a:rPr>
              <a:t>WHAT ARE CHRISTIAN VALUES?</a:t>
            </a:r>
          </a:p>
          <a:p>
            <a:pPr marL="0" indent="0">
              <a:buNone/>
            </a:pPr>
            <a:r>
              <a:rPr lang="en-US" dirty="0" smtClean="0"/>
              <a:t>Christian values are mainly religious and moral values, related to the human person and the church community, are personal and creative values. They contribute to the transformation of personal existence, but also the world, the creation of spiritual culture and God's environment.</a:t>
            </a:r>
            <a:endParaRPr lang="pl-PL" dirty="0"/>
          </a:p>
        </p:txBody>
      </p:sp>
    </p:spTree>
    <p:extLst>
      <p:ext uri="{BB962C8B-B14F-4D97-AF65-F5344CB8AC3E}">
        <p14:creationId xmlns:p14="http://schemas.microsoft.com/office/powerpoint/2010/main" val="158854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548680"/>
            <a:ext cx="8229600" cy="4525963"/>
          </a:xfrm>
        </p:spPr>
        <p:txBody>
          <a:bodyPr>
            <a:noAutofit/>
          </a:bodyPr>
          <a:lstStyle/>
          <a:p>
            <a:pPr marL="0" indent="0">
              <a:buNone/>
            </a:pPr>
            <a:r>
              <a:rPr lang="pl-PL" sz="2700" b="1" dirty="0" smtClean="0"/>
              <a:t>The </a:t>
            </a:r>
            <a:r>
              <a:rPr lang="pl-PL" sz="2700" b="1" dirty="0" err="1" smtClean="0"/>
              <a:t>values</a:t>
            </a:r>
            <a:r>
              <a:rPr lang="pl-PL" sz="2700" b="1" dirty="0" smtClean="0"/>
              <a:t> we </a:t>
            </a:r>
            <a:r>
              <a:rPr lang="pl-PL" sz="2700" b="1" dirty="0" err="1" smtClean="0"/>
              <a:t>explore</a:t>
            </a:r>
            <a:r>
              <a:rPr lang="pl-PL" sz="2700" b="1" dirty="0" smtClean="0"/>
              <a:t> and </a:t>
            </a:r>
            <a:r>
              <a:rPr lang="pl-PL" sz="2700" b="1" dirty="0" err="1" smtClean="0"/>
              <a:t>strive</a:t>
            </a:r>
            <a:r>
              <a:rPr lang="pl-PL" sz="2700" b="1" dirty="0" smtClean="0"/>
              <a:t> to live by </a:t>
            </a:r>
            <a:r>
              <a:rPr lang="pl-PL" sz="2700" b="1" dirty="0" err="1" smtClean="0"/>
              <a:t>are</a:t>
            </a:r>
            <a:r>
              <a:rPr lang="pl-PL" sz="2700" b="1" dirty="0" smtClean="0"/>
              <a:t>:</a:t>
            </a:r>
          </a:p>
          <a:p>
            <a:pPr marL="0" indent="0">
              <a:buNone/>
            </a:pPr>
            <a:r>
              <a:rPr lang="pl-PL" sz="2700" dirty="0" smtClean="0"/>
              <a:t>-Service</a:t>
            </a:r>
          </a:p>
          <a:p>
            <a:pPr marL="0" indent="0">
              <a:buNone/>
            </a:pPr>
            <a:r>
              <a:rPr lang="pl-PL" sz="2700" dirty="0" smtClean="0"/>
              <a:t>-</a:t>
            </a:r>
            <a:r>
              <a:rPr lang="pl-PL" sz="2700" dirty="0" err="1" smtClean="0"/>
              <a:t>Thankfulness</a:t>
            </a:r>
            <a:endParaRPr lang="pl-PL" sz="2700" dirty="0" smtClean="0"/>
          </a:p>
          <a:p>
            <a:pPr marL="0" indent="0">
              <a:buNone/>
            </a:pPr>
            <a:r>
              <a:rPr lang="pl-PL" sz="2700" dirty="0" smtClean="0"/>
              <a:t>-</a:t>
            </a:r>
            <a:r>
              <a:rPr lang="pl-PL" sz="2700" dirty="0" err="1" smtClean="0"/>
              <a:t>Compassion</a:t>
            </a:r>
            <a:endParaRPr lang="pl-PL" sz="2700" dirty="0" smtClean="0"/>
          </a:p>
          <a:p>
            <a:pPr marL="0" indent="0">
              <a:buNone/>
            </a:pPr>
            <a:r>
              <a:rPr lang="pl-PL" sz="2700" dirty="0" smtClean="0"/>
              <a:t>-</a:t>
            </a:r>
            <a:r>
              <a:rPr lang="pl-PL" sz="2700" dirty="0" err="1" smtClean="0"/>
              <a:t>Endurance</a:t>
            </a:r>
            <a:endParaRPr lang="pl-PL" sz="2700" dirty="0" smtClean="0"/>
          </a:p>
          <a:p>
            <a:pPr marL="0" indent="0">
              <a:buNone/>
            </a:pPr>
            <a:r>
              <a:rPr lang="pl-PL" sz="2700" dirty="0" smtClean="0"/>
              <a:t>-Love</a:t>
            </a:r>
          </a:p>
          <a:p>
            <a:pPr marL="0" indent="0">
              <a:buNone/>
            </a:pPr>
            <a:r>
              <a:rPr lang="pl-PL" sz="2700" dirty="0" smtClean="0"/>
              <a:t>-</a:t>
            </a:r>
            <a:r>
              <a:rPr lang="pl-PL" sz="2700" dirty="0" err="1" smtClean="0"/>
              <a:t>Creativity</a:t>
            </a:r>
            <a:endParaRPr lang="pl-PL" sz="2700" dirty="0" smtClean="0"/>
          </a:p>
          <a:p>
            <a:pPr marL="0" indent="0">
              <a:buNone/>
            </a:pPr>
            <a:r>
              <a:rPr lang="pl-PL" sz="2700" dirty="0" smtClean="0"/>
              <a:t>-</a:t>
            </a:r>
            <a:r>
              <a:rPr lang="pl-PL" sz="2700" dirty="0" err="1" smtClean="0"/>
              <a:t>Justice</a:t>
            </a:r>
            <a:endParaRPr lang="pl-PL" sz="2700" dirty="0" smtClean="0"/>
          </a:p>
          <a:p>
            <a:pPr marL="0" indent="0">
              <a:buNone/>
            </a:pPr>
            <a:r>
              <a:rPr lang="pl-PL" sz="2700" dirty="0" smtClean="0"/>
              <a:t>-</a:t>
            </a:r>
            <a:r>
              <a:rPr lang="pl-PL" sz="2700" dirty="0" err="1" smtClean="0"/>
              <a:t>Peace</a:t>
            </a:r>
            <a:endParaRPr lang="pl-PL" sz="2700" dirty="0" smtClean="0"/>
          </a:p>
          <a:p>
            <a:pPr marL="0" indent="0">
              <a:buNone/>
            </a:pPr>
            <a:r>
              <a:rPr lang="pl-PL" sz="2700" dirty="0" smtClean="0"/>
              <a:t>-</a:t>
            </a:r>
            <a:r>
              <a:rPr lang="pl-PL" sz="2700" dirty="0" err="1" smtClean="0"/>
              <a:t>Wisdom</a:t>
            </a:r>
            <a:endParaRPr lang="pl-PL" sz="2700" dirty="0" smtClean="0"/>
          </a:p>
          <a:p>
            <a:pPr marL="0" indent="0">
              <a:buNone/>
            </a:pPr>
            <a:r>
              <a:rPr lang="pl-PL" sz="2700" dirty="0" smtClean="0"/>
              <a:t>-</a:t>
            </a:r>
            <a:r>
              <a:rPr lang="pl-PL" sz="2700" dirty="0" err="1" smtClean="0"/>
              <a:t>Hope</a:t>
            </a:r>
            <a:endParaRPr lang="pl-PL" sz="2700" dirty="0" smtClean="0"/>
          </a:p>
          <a:p>
            <a:pPr marL="0" indent="0">
              <a:buNone/>
            </a:pPr>
            <a:r>
              <a:rPr lang="pl-PL" sz="2700" dirty="0" smtClean="0"/>
              <a:t>-</a:t>
            </a:r>
            <a:r>
              <a:rPr lang="pl-PL" sz="2700" dirty="0" err="1" smtClean="0"/>
              <a:t>Humility</a:t>
            </a:r>
            <a:endParaRPr lang="pl-PL" sz="2700" dirty="0"/>
          </a:p>
        </p:txBody>
      </p:sp>
    </p:spTree>
    <p:extLst>
      <p:ext uri="{BB962C8B-B14F-4D97-AF65-F5344CB8AC3E}">
        <p14:creationId xmlns:p14="http://schemas.microsoft.com/office/powerpoint/2010/main" val="3404876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i="1" dirty="0" smtClean="0"/>
              <a:t>DECALOGUE</a:t>
            </a:r>
            <a:endParaRPr lang="pl-PL" b="1"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69190"/>
            <a:ext cx="7200800" cy="45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1591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i="1" dirty="0" smtClean="0">
                <a:solidFill>
                  <a:srgbClr val="FF0000"/>
                </a:solidFill>
              </a:rPr>
              <a:t>10 </a:t>
            </a:r>
            <a:r>
              <a:rPr lang="pl-PL" b="1" i="1" dirty="0" err="1" smtClean="0">
                <a:solidFill>
                  <a:srgbClr val="FF0000"/>
                </a:solidFill>
              </a:rPr>
              <a:t>commandments</a:t>
            </a:r>
            <a:r>
              <a:rPr lang="pl-PL" b="1" i="1" dirty="0" smtClean="0">
                <a:solidFill>
                  <a:srgbClr val="FF0000"/>
                </a:solidFill>
              </a:rPr>
              <a:t> of </a:t>
            </a:r>
            <a:r>
              <a:rPr lang="pl-PL" b="1" i="1" dirty="0" err="1" smtClean="0">
                <a:solidFill>
                  <a:srgbClr val="FF0000"/>
                </a:solidFill>
              </a:rPr>
              <a:t>God</a:t>
            </a:r>
            <a:endParaRPr lang="pl-PL" b="1" i="1" dirty="0">
              <a:solidFill>
                <a:srgbClr val="FF0000"/>
              </a:solidFill>
            </a:endParaRPr>
          </a:p>
        </p:txBody>
      </p:sp>
      <p:sp>
        <p:nvSpPr>
          <p:cNvPr id="3" name="Symbol zastępczy zawartości 2"/>
          <p:cNvSpPr>
            <a:spLocks noGrp="1"/>
          </p:cNvSpPr>
          <p:nvPr>
            <p:ph idx="1"/>
          </p:nvPr>
        </p:nvSpPr>
        <p:spPr>
          <a:xfrm>
            <a:off x="467544" y="1628800"/>
            <a:ext cx="8229600" cy="4525963"/>
          </a:xfrm>
        </p:spPr>
        <p:txBody>
          <a:bodyPr/>
          <a:lstStyle/>
          <a:p>
            <a:pPr marL="0" indent="0">
              <a:buNone/>
            </a:pPr>
            <a:r>
              <a:rPr lang="en-US" b="1" dirty="0" smtClean="0"/>
              <a:t>The </a:t>
            </a:r>
            <a:r>
              <a:rPr lang="en-US" b="1" dirty="0" err="1" smtClean="0"/>
              <a:t>decalogue</a:t>
            </a:r>
            <a:r>
              <a:rPr lang="en-US" b="1" dirty="0" smtClean="0"/>
              <a:t> is divided into two parts.</a:t>
            </a:r>
            <a:endParaRPr lang="pl-PL" b="1" dirty="0" smtClean="0"/>
          </a:p>
          <a:p>
            <a:pPr marL="0" indent="0">
              <a:buNone/>
            </a:pPr>
            <a:r>
              <a:rPr lang="pl-PL" b="1" dirty="0" smtClean="0"/>
              <a:t>1.</a:t>
            </a:r>
            <a:r>
              <a:rPr lang="pl-PL" dirty="0" smtClean="0"/>
              <a:t> </a:t>
            </a:r>
            <a:r>
              <a:rPr lang="pl-PL" dirty="0"/>
              <a:t>Y</a:t>
            </a:r>
            <a:r>
              <a:rPr lang="en-US" dirty="0" err="1" smtClean="0"/>
              <a:t>ou</a:t>
            </a:r>
            <a:r>
              <a:rPr lang="en-US" dirty="0" smtClean="0"/>
              <a:t> will not have other gods before me</a:t>
            </a:r>
            <a:r>
              <a:rPr lang="pl-PL" dirty="0" smtClean="0"/>
              <a:t>.</a:t>
            </a:r>
          </a:p>
          <a:p>
            <a:pPr marL="0" indent="0">
              <a:buNone/>
            </a:pPr>
            <a:r>
              <a:rPr lang="pl-PL" b="1" dirty="0" smtClean="0"/>
              <a:t>2.</a:t>
            </a:r>
            <a:r>
              <a:rPr lang="en-US" b="1" dirty="0" smtClean="0"/>
              <a:t> </a:t>
            </a:r>
            <a:r>
              <a:rPr lang="en-US" dirty="0" smtClean="0"/>
              <a:t>You will not take God's name in vain.</a:t>
            </a:r>
            <a:endParaRPr lang="pl-PL" dirty="0" smtClean="0"/>
          </a:p>
          <a:p>
            <a:pPr marL="0" indent="0">
              <a:buNone/>
            </a:pPr>
            <a:r>
              <a:rPr lang="pl-PL" b="1" dirty="0" smtClean="0"/>
              <a:t>3.</a:t>
            </a:r>
            <a:r>
              <a:rPr lang="en-US" b="1" dirty="0" smtClean="0"/>
              <a:t> </a:t>
            </a:r>
            <a:r>
              <a:rPr lang="en-US" dirty="0" smtClean="0"/>
              <a:t>Remember to keep the holy day.</a:t>
            </a:r>
            <a:endParaRPr lang="pl-PL" dirty="0"/>
          </a:p>
        </p:txBody>
      </p:sp>
    </p:spTree>
    <p:extLst>
      <p:ext uri="{BB962C8B-B14F-4D97-AF65-F5344CB8AC3E}">
        <p14:creationId xmlns:p14="http://schemas.microsoft.com/office/powerpoint/2010/main" val="3942502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692696"/>
            <a:ext cx="8229600" cy="5184576"/>
          </a:xfrm>
        </p:spPr>
        <p:txBody>
          <a:bodyPr/>
          <a:lstStyle/>
          <a:p>
            <a:pPr marL="0" indent="0">
              <a:buNone/>
            </a:pPr>
            <a:r>
              <a:rPr lang="pl-PL" b="1" dirty="0" smtClean="0"/>
              <a:t>4.</a:t>
            </a:r>
            <a:r>
              <a:rPr lang="pl-PL" dirty="0" smtClean="0"/>
              <a:t> </a:t>
            </a:r>
            <a:r>
              <a:rPr lang="en-US" dirty="0" smtClean="0"/>
              <a:t>Honor your father and mother</a:t>
            </a:r>
            <a:r>
              <a:rPr lang="pl-PL" dirty="0" smtClean="0"/>
              <a:t>.</a:t>
            </a:r>
          </a:p>
          <a:p>
            <a:pPr marL="0" indent="0">
              <a:buNone/>
            </a:pPr>
            <a:r>
              <a:rPr lang="pl-PL" b="1" dirty="0" smtClean="0"/>
              <a:t>5</a:t>
            </a:r>
            <a:r>
              <a:rPr lang="pl-PL" dirty="0" smtClean="0"/>
              <a:t>. </a:t>
            </a:r>
            <a:r>
              <a:rPr lang="pl-PL" dirty="0" err="1" smtClean="0"/>
              <a:t>Don’t</a:t>
            </a:r>
            <a:r>
              <a:rPr lang="pl-PL" dirty="0" smtClean="0"/>
              <a:t> </a:t>
            </a:r>
            <a:r>
              <a:rPr lang="pl-PL" dirty="0" err="1" smtClean="0"/>
              <a:t>kill</a:t>
            </a:r>
            <a:r>
              <a:rPr lang="pl-PL" dirty="0" smtClean="0"/>
              <a:t>.</a:t>
            </a:r>
          </a:p>
          <a:p>
            <a:pPr marL="0" indent="0">
              <a:buNone/>
            </a:pPr>
            <a:r>
              <a:rPr lang="pl-PL" b="1" dirty="0" smtClean="0"/>
              <a:t>6.</a:t>
            </a:r>
            <a:r>
              <a:rPr lang="pl-PL" dirty="0" smtClean="0"/>
              <a:t> </a:t>
            </a:r>
            <a:r>
              <a:rPr lang="pl-PL" dirty="0" err="1" smtClean="0"/>
              <a:t>Don’t</a:t>
            </a:r>
            <a:r>
              <a:rPr lang="pl-PL" dirty="0" smtClean="0"/>
              <a:t> </a:t>
            </a:r>
            <a:r>
              <a:rPr lang="pl-PL" dirty="0" err="1" smtClean="0"/>
              <a:t>commit</a:t>
            </a:r>
            <a:r>
              <a:rPr lang="pl-PL" dirty="0" smtClean="0"/>
              <a:t> </a:t>
            </a:r>
            <a:r>
              <a:rPr lang="pl-PL" dirty="0" err="1" smtClean="0"/>
              <a:t>adultery</a:t>
            </a:r>
            <a:r>
              <a:rPr lang="pl-PL" dirty="0" smtClean="0"/>
              <a:t>.</a:t>
            </a:r>
          </a:p>
          <a:p>
            <a:pPr marL="0" indent="0">
              <a:buNone/>
            </a:pPr>
            <a:r>
              <a:rPr lang="pl-PL" b="1" dirty="0" smtClean="0"/>
              <a:t>7. </a:t>
            </a:r>
            <a:r>
              <a:rPr lang="pl-PL" dirty="0" err="1" smtClean="0"/>
              <a:t>Don’t</a:t>
            </a:r>
            <a:r>
              <a:rPr lang="pl-PL" dirty="0" smtClean="0"/>
              <a:t> </a:t>
            </a:r>
            <a:r>
              <a:rPr lang="pl-PL" dirty="0" err="1" smtClean="0"/>
              <a:t>steal</a:t>
            </a:r>
            <a:r>
              <a:rPr lang="pl-PL" dirty="0" smtClean="0"/>
              <a:t>.</a:t>
            </a:r>
          </a:p>
          <a:p>
            <a:pPr marL="0" indent="0">
              <a:buNone/>
            </a:pPr>
            <a:r>
              <a:rPr lang="pl-PL" b="1" dirty="0" smtClean="0"/>
              <a:t>8. </a:t>
            </a:r>
            <a:r>
              <a:rPr lang="en-US" dirty="0" smtClean="0"/>
              <a:t>Do</a:t>
            </a:r>
            <a:r>
              <a:rPr lang="pl-PL" dirty="0" smtClean="0"/>
              <a:t>n’</a:t>
            </a:r>
            <a:r>
              <a:rPr lang="en-US" dirty="0" smtClean="0"/>
              <a:t>t speak false testimony against your </a:t>
            </a:r>
            <a:r>
              <a:rPr lang="pl-PL" dirty="0" smtClean="0"/>
              <a:t>              </a:t>
            </a:r>
            <a:r>
              <a:rPr lang="en-US" dirty="0" smtClean="0"/>
              <a:t>neighbor.</a:t>
            </a:r>
            <a:endParaRPr lang="pl-PL" dirty="0" smtClean="0"/>
          </a:p>
          <a:p>
            <a:pPr marL="0" indent="0">
              <a:buNone/>
            </a:pPr>
            <a:r>
              <a:rPr lang="pl-PL" b="1" dirty="0" smtClean="0"/>
              <a:t>9. </a:t>
            </a:r>
            <a:r>
              <a:rPr lang="en-US" dirty="0" smtClean="0"/>
              <a:t>Do</a:t>
            </a:r>
            <a:r>
              <a:rPr lang="pl-PL" dirty="0" smtClean="0"/>
              <a:t>n’</a:t>
            </a:r>
            <a:r>
              <a:rPr lang="en-US" dirty="0" smtClean="0"/>
              <a:t>t covet your neighbor's wife</a:t>
            </a:r>
            <a:r>
              <a:rPr lang="pl-PL" dirty="0" smtClean="0"/>
              <a:t>.</a:t>
            </a:r>
          </a:p>
          <a:p>
            <a:pPr marL="0" indent="0">
              <a:buNone/>
            </a:pPr>
            <a:r>
              <a:rPr lang="pl-PL" b="1" dirty="0" smtClean="0"/>
              <a:t>10. </a:t>
            </a:r>
            <a:r>
              <a:rPr lang="en-US" dirty="0" smtClean="0"/>
              <a:t>Nor any thing that is his</a:t>
            </a:r>
            <a:r>
              <a:rPr lang="pl-PL" dirty="0" smtClean="0"/>
              <a:t>.</a:t>
            </a:r>
            <a:endParaRPr lang="pl-PL" dirty="0"/>
          </a:p>
        </p:txBody>
      </p:sp>
    </p:spTree>
    <p:extLst>
      <p:ext uri="{BB962C8B-B14F-4D97-AF65-F5344CB8AC3E}">
        <p14:creationId xmlns:p14="http://schemas.microsoft.com/office/powerpoint/2010/main" val="1653060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i="1" dirty="0" smtClean="0"/>
              <a:t>7 </a:t>
            </a:r>
            <a:r>
              <a:rPr lang="pl-PL" b="1" i="1" dirty="0" err="1" smtClean="0"/>
              <a:t>deadly</a:t>
            </a:r>
            <a:r>
              <a:rPr lang="pl-PL" b="1" i="1" dirty="0" smtClean="0"/>
              <a:t> </a:t>
            </a:r>
            <a:r>
              <a:rPr lang="pl-PL" b="1" i="1" dirty="0" err="1" smtClean="0"/>
              <a:t>sins</a:t>
            </a:r>
            <a:endParaRPr lang="pl-PL" b="1" i="1" dirty="0"/>
          </a:p>
        </p:txBody>
      </p:sp>
      <p:sp>
        <p:nvSpPr>
          <p:cNvPr id="3" name="Symbol zastępczy zawartości 2"/>
          <p:cNvSpPr>
            <a:spLocks noGrp="1"/>
          </p:cNvSpPr>
          <p:nvPr>
            <p:ph idx="1"/>
          </p:nvPr>
        </p:nvSpPr>
        <p:spPr>
          <a:xfrm>
            <a:off x="467544" y="1556792"/>
            <a:ext cx="8229600" cy="4525963"/>
          </a:xfrm>
        </p:spPr>
        <p:txBody>
          <a:bodyPr/>
          <a:lstStyle/>
          <a:p>
            <a:pPr marL="0" indent="0">
              <a:buNone/>
            </a:pPr>
            <a:r>
              <a:rPr lang="pl-PL" b="1" dirty="0" smtClean="0"/>
              <a:t>1. </a:t>
            </a:r>
            <a:r>
              <a:rPr lang="pl-PL" dirty="0" err="1" smtClean="0"/>
              <a:t>Pride</a:t>
            </a:r>
            <a:endParaRPr lang="pl-PL" dirty="0" smtClean="0"/>
          </a:p>
          <a:p>
            <a:pPr marL="0" indent="0">
              <a:buNone/>
            </a:pPr>
            <a:r>
              <a:rPr lang="pl-PL" b="1" dirty="0" smtClean="0"/>
              <a:t>2. </a:t>
            </a:r>
            <a:r>
              <a:rPr lang="pl-PL" dirty="0" err="1" smtClean="0"/>
              <a:t>Greed</a:t>
            </a:r>
            <a:endParaRPr lang="pl-PL" dirty="0" smtClean="0"/>
          </a:p>
          <a:p>
            <a:pPr marL="0" indent="0">
              <a:buNone/>
            </a:pPr>
            <a:r>
              <a:rPr lang="pl-PL" b="1" dirty="0" smtClean="0"/>
              <a:t>3. </a:t>
            </a:r>
            <a:r>
              <a:rPr lang="pl-PL" dirty="0" err="1" smtClean="0"/>
              <a:t>Impurity</a:t>
            </a:r>
            <a:endParaRPr lang="pl-PL" dirty="0" smtClean="0"/>
          </a:p>
          <a:p>
            <a:pPr marL="0" indent="0">
              <a:buNone/>
            </a:pPr>
            <a:r>
              <a:rPr lang="pl-PL" b="1" dirty="0" smtClean="0"/>
              <a:t>4. </a:t>
            </a:r>
            <a:r>
              <a:rPr lang="pl-PL" dirty="0" err="1" smtClean="0"/>
              <a:t>Jealousy</a:t>
            </a:r>
            <a:endParaRPr lang="pl-PL" dirty="0" smtClean="0"/>
          </a:p>
          <a:p>
            <a:pPr marL="0" indent="0">
              <a:buNone/>
            </a:pPr>
            <a:r>
              <a:rPr lang="pl-PL" b="1" dirty="0" smtClean="0"/>
              <a:t>5. </a:t>
            </a:r>
            <a:r>
              <a:rPr lang="en-US" dirty="0" smtClean="0"/>
              <a:t>Immoderation in food and drink</a:t>
            </a:r>
            <a:endParaRPr lang="pl-PL" dirty="0" smtClean="0"/>
          </a:p>
          <a:p>
            <a:pPr marL="0" indent="0">
              <a:buNone/>
            </a:pPr>
            <a:r>
              <a:rPr lang="pl-PL" b="1" dirty="0" smtClean="0"/>
              <a:t>6.</a:t>
            </a:r>
            <a:r>
              <a:rPr lang="pl-PL" dirty="0" smtClean="0"/>
              <a:t> </a:t>
            </a:r>
            <a:r>
              <a:rPr lang="pl-PL" dirty="0" err="1" smtClean="0"/>
              <a:t>Anger</a:t>
            </a:r>
            <a:endParaRPr lang="pl-PL" dirty="0" smtClean="0"/>
          </a:p>
          <a:p>
            <a:pPr marL="0" indent="0">
              <a:buNone/>
            </a:pPr>
            <a:r>
              <a:rPr lang="pl-PL" b="1" dirty="0" smtClean="0"/>
              <a:t>7</a:t>
            </a:r>
            <a:r>
              <a:rPr lang="pl-PL" dirty="0" smtClean="0"/>
              <a:t>. </a:t>
            </a:r>
            <a:r>
              <a:rPr lang="pl-PL" dirty="0" err="1" smtClean="0"/>
              <a:t>Laziness</a:t>
            </a:r>
            <a:endParaRPr lang="pl-PL" dirty="0"/>
          </a:p>
        </p:txBody>
      </p:sp>
    </p:spTree>
    <p:extLst>
      <p:ext uri="{BB962C8B-B14F-4D97-AF65-F5344CB8AC3E}">
        <p14:creationId xmlns:p14="http://schemas.microsoft.com/office/powerpoint/2010/main" val="4218859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692696"/>
            <a:ext cx="5410200"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9085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204</Words>
  <Application>Microsoft Office PowerPoint</Application>
  <PresentationFormat>Pokaz na ekranie (4:3)</PresentationFormat>
  <Paragraphs>38</Paragraphs>
  <Slides>10</Slides>
  <Notes>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Motyw pakietu Office</vt:lpstr>
      <vt:lpstr>THE VALUES</vt:lpstr>
      <vt:lpstr>Prezentacja programu PowerPoint</vt:lpstr>
      <vt:lpstr>Prezentacja programu PowerPoint</vt:lpstr>
      <vt:lpstr>Prezentacja programu PowerPoint</vt:lpstr>
      <vt:lpstr>DECALOGUE</vt:lpstr>
      <vt:lpstr>10 commandments of God</vt:lpstr>
      <vt:lpstr>Prezentacja programu PowerPoint</vt:lpstr>
      <vt:lpstr>7 deadly sins</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Asus</dc:creator>
  <cp:lastModifiedBy>Asus</cp:lastModifiedBy>
  <cp:revision>8</cp:revision>
  <dcterms:created xsi:type="dcterms:W3CDTF">2020-01-05T11:54:10Z</dcterms:created>
  <dcterms:modified xsi:type="dcterms:W3CDTF">2020-01-05T15:20:48Z</dcterms:modified>
</cp:coreProperties>
</file>