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30A2-0DC9-495B-82C1-EEAE13D37B58}" type="datetimeFigureOut">
              <a:rPr lang="lt-LT" smtClean="0"/>
              <a:t>2021-03-14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8483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30A2-0DC9-495B-82C1-EEAE13D37B58}" type="datetimeFigureOut">
              <a:rPr lang="lt-LT" smtClean="0"/>
              <a:t>2021-03-14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1737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30A2-0DC9-495B-82C1-EEAE13D37B58}" type="datetimeFigureOut">
              <a:rPr lang="lt-LT" smtClean="0"/>
              <a:t>2021-03-14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5369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30A2-0DC9-495B-82C1-EEAE13D37B58}" type="datetimeFigureOut">
              <a:rPr lang="lt-LT" smtClean="0"/>
              <a:t>2021-03-14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6549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30A2-0DC9-495B-82C1-EEAE13D37B58}" type="datetimeFigureOut">
              <a:rPr lang="lt-LT" smtClean="0"/>
              <a:t>2021-03-14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400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30A2-0DC9-495B-82C1-EEAE13D37B58}" type="datetimeFigureOut">
              <a:rPr lang="lt-LT" smtClean="0"/>
              <a:t>2021-03-14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5662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30A2-0DC9-495B-82C1-EEAE13D37B58}" type="datetimeFigureOut">
              <a:rPr lang="lt-LT" smtClean="0"/>
              <a:t>2021-03-14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7494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30A2-0DC9-495B-82C1-EEAE13D37B58}" type="datetimeFigureOut">
              <a:rPr lang="lt-LT" smtClean="0"/>
              <a:t>2021-03-14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8547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30A2-0DC9-495B-82C1-EEAE13D37B58}" type="datetimeFigureOut">
              <a:rPr lang="lt-LT" smtClean="0"/>
              <a:t>2021-03-14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7842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30A2-0DC9-495B-82C1-EEAE13D37B58}" type="datetimeFigureOut">
              <a:rPr lang="lt-LT" smtClean="0"/>
              <a:t>2021-03-14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8725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30A2-0DC9-495B-82C1-EEAE13D37B58}" type="datetimeFigureOut">
              <a:rPr lang="lt-LT" smtClean="0"/>
              <a:t>2021-03-14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0307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D30A2-0DC9-495B-82C1-EEAE13D37B58}" type="datetimeFigureOut">
              <a:rPr lang="lt-LT" smtClean="0"/>
              <a:t>2021-03-14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5F181-D8E5-4146-882B-E767899D95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585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padlet.com/mgytautas10/ls38pu7s7xz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adlet.com/mgytautas10/13zfunxbvbxu" TargetMode="External"/><Relationship Id="rId5" Type="http://schemas.openxmlformats.org/officeDocument/2006/relationships/hyperlink" Target="https://padlet.com/mgytautas10/7032q9juyoun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25" y="346076"/>
            <a:ext cx="1530229" cy="310923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1863" y="274638"/>
            <a:ext cx="737680" cy="737680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4345" y="92076"/>
            <a:ext cx="992337" cy="1104676"/>
          </a:xfrm>
          <a:prstGeom prst="rect">
            <a:avLst/>
          </a:prstGeom>
        </p:spPr>
      </p:pic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87625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 Schools for Smart Age</a:t>
            </a:r>
            <a:endParaRPr lang="lt-LT" sz="1800" dirty="0"/>
          </a:p>
        </p:txBody>
      </p:sp>
      <p:sp>
        <p:nvSpPr>
          <p:cNvPr id="3" name="Antrinis pavadinimas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lt-LT" sz="2400" b="1" dirty="0" err="1" smtClean="0">
                <a:solidFill>
                  <a:schemeClr val="tx1"/>
                </a:solidFill>
              </a:rPr>
              <a:t>Lesson</a:t>
            </a:r>
            <a:r>
              <a:rPr lang="lt-LT" sz="2400" dirty="0" smtClean="0">
                <a:solidFill>
                  <a:schemeClr val="tx1"/>
                </a:solidFill>
              </a:rPr>
              <a:t>: Lithuanian </a:t>
            </a:r>
            <a:r>
              <a:rPr lang="lt-LT" sz="2400" dirty="0" err="1" smtClean="0">
                <a:solidFill>
                  <a:schemeClr val="tx1"/>
                </a:solidFill>
              </a:rPr>
              <a:t>language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and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literature</a:t>
            </a:r>
            <a:r>
              <a:rPr lang="lt-LT" sz="2400" dirty="0" smtClean="0">
                <a:solidFill>
                  <a:schemeClr val="tx1"/>
                </a:solidFill>
              </a:rPr>
              <a:t> (2 </a:t>
            </a:r>
            <a:r>
              <a:rPr lang="lt-LT" sz="2400" dirty="0" err="1" smtClean="0">
                <a:solidFill>
                  <a:schemeClr val="tx1"/>
                </a:solidFill>
              </a:rPr>
              <a:t>lessons</a:t>
            </a:r>
            <a:r>
              <a:rPr lang="lt-LT" sz="2400" smtClean="0">
                <a:solidFill>
                  <a:schemeClr val="tx1"/>
                </a:solidFill>
              </a:rPr>
              <a:t>)</a:t>
            </a:r>
            <a:endParaRPr lang="lt-LT" sz="2400" dirty="0" smtClean="0">
              <a:solidFill>
                <a:schemeClr val="tx1"/>
              </a:solidFill>
            </a:endParaRPr>
          </a:p>
          <a:p>
            <a:pPr algn="l"/>
            <a:endParaRPr lang="lt-LT" sz="2400" b="1" dirty="0" smtClean="0">
              <a:solidFill>
                <a:schemeClr val="tx1"/>
              </a:solidFill>
            </a:endParaRPr>
          </a:p>
          <a:p>
            <a:pPr algn="l"/>
            <a:r>
              <a:rPr lang="lt-LT" sz="2400" b="1" dirty="0" err="1" smtClean="0">
                <a:solidFill>
                  <a:schemeClr val="tx1"/>
                </a:solidFill>
              </a:rPr>
              <a:t>Class</a:t>
            </a:r>
            <a:r>
              <a:rPr lang="lt-LT" sz="2400" dirty="0" smtClean="0">
                <a:solidFill>
                  <a:schemeClr val="tx1"/>
                </a:solidFill>
              </a:rPr>
              <a:t>: I G (9</a:t>
            </a:r>
            <a:r>
              <a:rPr lang="lt-LT" sz="2400" baseline="30000" dirty="0" smtClean="0">
                <a:solidFill>
                  <a:schemeClr val="tx1"/>
                </a:solidFill>
              </a:rPr>
              <a:t>th</a:t>
            </a:r>
            <a:r>
              <a:rPr lang="lt-LT" sz="2400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lt-LT" sz="2400" b="1" dirty="0" smtClean="0">
              <a:solidFill>
                <a:schemeClr val="tx1"/>
              </a:solidFill>
            </a:endParaRPr>
          </a:p>
          <a:p>
            <a:pPr algn="l"/>
            <a:r>
              <a:rPr lang="lt-LT" sz="2400" b="1" dirty="0" err="1" smtClean="0">
                <a:solidFill>
                  <a:schemeClr val="tx1"/>
                </a:solidFill>
              </a:rPr>
              <a:t>Topic</a:t>
            </a:r>
            <a:r>
              <a:rPr lang="lt-LT" sz="2400" dirty="0" smtClean="0">
                <a:solidFill>
                  <a:schemeClr val="tx1"/>
                </a:solidFill>
              </a:rPr>
              <a:t>: </a:t>
            </a:r>
            <a:r>
              <a:rPr lang="lt-LT" sz="2400" dirty="0" err="1" smtClean="0">
                <a:solidFill>
                  <a:schemeClr val="tx1"/>
                </a:solidFill>
              </a:rPr>
              <a:t>The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life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and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creative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work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of</a:t>
            </a:r>
            <a:r>
              <a:rPr lang="lt-LT" sz="2400" dirty="0" smtClean="0">
                <a:solidFill>
                  <a:schemeClr val="tx1"/>
                </a:solidFill>
              </a:rPr>
              <a:t> Žemaitė</a:t>
            </a:r>
          </a:p>
          <a:p>
            <a:pPr algn="l"/>
            <a:endParaRPr lang="lt-LT" sz="2400" b="1" dirty="0" smtClean="0">
              <a:solidFill>
                <a:schemeClr val="tx1"/>
              </a:solidFill>
            </a:endParaRPr>
          </a:p>
          <a:p>
            <a:pPr algn="l"/>
            <a:r>
              <a:rPr lang="lt-LT" sz="2400" b="1" dirty="0" err="1" smtClean="0">
                <a:solidFill>
                  <a:schemeClr val="tx1"/>
                </a:solidFill>
              </a:rPr>
              <a:t>Aim</a:t>
            </a:r>
            <a:r>
              <a:rPr lang="lt-LT" sz="2400" dirty="0" smtClean="0">
                <a:solidFill>
                  <a:schemeClr val="tx1"/>
                </a:solidFill>
              </a:rPr>
              <a:t>:</a:t>
            </a:r>
            <a:r>
              <a:rPr lang="lt-LT" sz="2400" dirty="0">
                <a:solidFill>
                  <a:schemeClr val="tx1"/>
                </a:solidFill>
              </a:rPr>
              <a:t> </a:t>
            </a:r>
            <a:r>
              <a:rPr lang="lt-LT" sz="2400" dirty="0" smtClean="0">
                <a:solidFill>
                  <a:schemeClr val="tx1"/>
                </a:solidFill>
              </a:rPr>
              <a:t>to </a:t>
            </a:r>
            <a:r>
              <a:rPr lang="lt-LT" sz="2400" dirty="0" err="1" smtClean="0">
                <a:solidFill>
                  <a:schemeClr val="tx1"/>
                </a:solidFill>
              </a:rPr>
              <a:t>learn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the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most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important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moments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of</a:t>
            </a:r>
            <a:r>
              <a:rPr lang="lt-LT" sz="2400" dirty="0" smtClean="0">
                <a:solidFill>
                  <a:schemeClr val="tx1"/>
                </a:solidFill>
              </a:rPr>
              <a:t> Žemaitė </a:t>
            </a:r>
            <a:r>
              <a:rPr lang="lt-LT" sz="2400" dirty="0" err="1" smtClean="0">
                <a:solidFill>
                  <a:schemeClr val="tx1"/>
                </a:solidFill>
              </a:rPr>
              <a:t>life</a:t>
            </a:r>
            <a:r>
              <a:rPr lang="lt-LT" sz="2400" dirty="0" smtClean="0">
                <a:solidFill>
                  <a:schemeClr val="tx1"/>
                </a:solidFill>
              </a:rPr>
              <a:t>, </a:t>
            </a:r>
            <a:r>
              <a:rPr lang="lt-LT" sz="2400" dirty="0" err="1" smtClean="0">
                <a:solidFill>
                  <a:schemeClr val="tx1"/>
                </a:solidFill>
              </a:rPr>
              <a:t>the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time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she</a:t>
            </a:r>
            <a:r>
              <a:rPr lang="lt-LT" sz="2400" dirty="0" smtClean="0">
                <a:solidFill>
                  <a:schemeClr val="tx1"/>
                </a:solidFill>
              </a:rPr>
              <a:t> was </a:t>
            </a:r>
            <a:r>
              <a:rPr lang="lt-LT" sz="2400" dirty="0" err="1" smtClean="0">
                <a:solidFill>
                  <a:schemeClr val="tx1"/>
                </a:solidFill>
              </a:rPr>
              <a:t>living</a:t>
            </a:r>
            <a:r>
              <a:rPr lang="lt-LT" sz="2400" dirty="0" smtClean="0">
                <a:solidFill>
                  <a:schemeClr val="tx1"/>
                </a:solidFill>
              </a:rPr>
              <a:t> at, </a:t>
            </a:r>
            <a:r>
              <a:rPr lang="lt-LT" sz="2400" dirty="0" err="1" smtClean="0">
                <a:solidFill>
                  <a:schemeClr val="tx1"/>
                </a:solidFill>
              </a:rPr>
              <a:t>and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her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works</a:t>
            </a:r>
            <a:r>
              <a:rPr lang="lt-LT" sz="24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endParaRPr lang="lt-LT" sz="2400" b="1" dirty="0" smtClean="0">
              <a:solidFill>
                <a:schemeClr val="tx1"/>
              </a:solidFill>
            </a:endParaRPr>
          </a:p>
          <a:p>
            <a:pPr algn="l"/>
            <a:r>
              <a:rPr lang="lt-LT" sz="2400" b="1" dirty="0" err="1" smtClean="0">
                <a:solidFill>
                  <a:schemeClr val="tx1"/>
                </a:solidFill>
              </a:rPr>
              <a:t>Goal</a:t>
            </a:r>
            <a:r>
              <a:rPr lang="lt-LT" sz="2400" dirty="0" smtClean="0">
                <a:solidFill>
                  <a:schemeClr val="tx1"/>
                </a:solidFill>
              </a:rPr>
              <a:t>: </a:t>
            </a:r>
            <a:r>
              <a:rPr lang="lt-LT" sz="2400" dirty="0" err="1" smtClean="0">
                <a:solidFill>
                  <a:schemeClr val="tx1"/>
                </a:solidFill>
              </a:rPr>
              <a:t>Working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in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groups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create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Žemaitė‘s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life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map</a:t>
            </a:r>
            <a:r>
              <a:rPr lang="lt-LT" sz="2400" dirty="0" smtClean="0">
                <a:solidFill>
                  <a:schemeClr val="tx1"/>
                </a:solidFill>
              </a:rPr>
              <a:t>, </a:t>
            </a:r>
            <a:r>
              <a:rPr lang="lt-LT" sz="2400" dirty="0" err="1" smtClean="0">
                <a:solidFill>
                  <a:schemeClr val="tx1"/>
                </a:solidFill>
              </a:rPr>
              <a:t>by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using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the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information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given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by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the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teacher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and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using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the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 smtClean="0">
                <a:solidFill>
                  <a:schemeClr val="tx1"/>
                </a:solidFill>
              </a:rPr>
              <a:t>app</a:t>
            </a:r>
            <a:r>
              <a:rPr lang="lt-LT" sz="2400" dirty="0" smtClean="0">
                <a:solidFill>
                  <a:schemeClr val="tx1"/>
                </a:solidFill>
              </a:rPr>
              <a:t> </a:t>
            </a:r>
            <a:r>
              <a:rPr lang="lt-LT" sz="2400" dirty="0" err="1">
                <a:solidFill>
                  <a:schemeClr val="tx1"/>
                </a:solidFill>
              </a:rPr>
              <a:t>P</a:t>
            </a:r>
            <a:r>
              <a:rPr lang="lt-LT" sz="2400" dirty="0" err="1" smtClean="0">
                <a:solidFill>
                  <a:schemeClr val="tx1"/>
                </a:solidFill>
              </a:rPr>
              <a:t>adlet.com</a:t>
            </a:r>
            <a:r>
              <a:rPr lang="lt-LT" sz="2400" dirty="0" smtClean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lt-LT" sz="2400" dirty="0">
                <a:solidFill>
                  <a:prstClr val="black"/>
                </a:solidFill>
                <a:hlinkClick r:id="rId5"/>
              </a:rPr>
              <a:t>https://www.youtube.com/watch?v=QTrgJ_ErPxM</a:t>
            </a:r>
          </a:p>
          <a:p>
            <a:pPr lvl="0" algn="l"/>
            <a:endParaRPr lang="lt-LT" sz="2400" dirty="0">
              <a:solidFill>
                <a:prstClr val="black"/>
              </a:solidFill>
              <a:hlinkClick r:id="rId5"/>
            </a:endParaRPr>
          </a:p>
          <a:p>
            <a:pPr lvl="0" algn="l"/>
            <a:r>
              <a:rPr lang="lt-LT" sz="2400" dirty="0" smtClean="0">
                <a:solidFill>
                  <a:prstClr val="black"/>
                </a:solidFill>
                <a:hlinkClick r:id="rId5"/>
              </a:rPr>
              <a:t>https</a:t>
            </a:r>
            <a:r>
              <a:rPr lang="lt-LT" sz="2400" dirty="0">
                <a:solidFill>
                  <a:prstClr val="black"/>
                </a:solidFill>
                <a:hlinkClick r:id="rId5"/>
              </a:rPr>
              <a:t>://padlet.com/mgytautas10/7032q9juyoun</a:t>
            </a:r>
            <a:endParaRPr lang="lt-LT" sz="2400" dirty="0">
              <a:solidFill>
                <a:prstClr val="black"/>
              </a:solidFill>
            </a:endParaRPr>
          </a:p>
          <a:p>
            <a:pPr lvl="0" algn="l"/>
            <a:r>
              <a:rPr lang="lt-LT" sz="2400" dirty="0">
                <a:solidFill>
                  <a:prstClr val="black"/>
                </a:solidFill>
              </a:rPr>
              <a:t> </a:t>
            </a:r>
            <a:r>
              <a:rPr lang="lt-LT" sz="2400" dirty="0">
                <a:solidFill>
                  <a:prstClr val="black"/>
                </a:solidFill>
                <a:hlinkClick r:id="rId6"/>
              </a:rPr>
              <a:t>https://padlet.com/mgytautas10/13zfunxbvbxu</a:t>
            </a:r>
            <a:endParaRPr lang="lt-LT" sz="2400" dirty="0">
              <a:solidFill>
                <a:prstClr val="black"/>
              </a:solidFill>
            </a:endParaRPr>
          </a:p>
          <a:p>
            <a:pPr lvl="0" algn="l"/>
            <a:r>
              <a:rPr lang="lt-LT" sz="2400" dirty="0">
                <a:solidFill>
                  <a:prstClr val="black"/>
                </a:solidFill>
              </a:rPr>
              <a:t> </a:t>
            </a:r>
            <a:r>
              <a:rPr lang="lt-LT" sz="2400" dirty="0">
                <a:solidFill>
                  <a:prstClr val="black"/>
                </a:solidFill>
                <a:hlinkClick r:id="rId7"/>
              </a:rPr>
              <a:t>https://</a:t>
            </a:r>
            <a:r>
              <a:rPr lang="lt-LT" sz="2400" dirty="0" smtClean="0">
                <a:solidFill>
                  <a:prstClr val="black"/>
                </a:solidFill>
                <a:hlinkClick r:id="rId7"/>
              </a:rPr>
              <a:t>padlet.com/mgytautas10/ls38pu7s7xz8</a:t>
            </a:r>
            <a:endParaRPr lang="lt-LT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521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92</Words>
  <Application>Microsoft Office PowerPoint</Application>
  <PresentationFormat>Demonstracija ekrane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Smart Schools for Smart 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Žemaitės gyvenimo ir kūrybos apžvalga.</dc:title>
  <dc:creator>LT 1</dc:creator>
  <cp:lastModifiedBy>Windows User</cp:lastModifiedBy>
  <cp:revision>10</cp:revision>
  <dcterms:created xsi:type="dcterms:W3CDTF">2020-02-12T13:15:04Z</dcterms:created>
  <dcterms:modified xsi:type="dcterms:W3CDTF">2021-03-14T18:24:03Z</dcterms:modified>
</cp:coreProperties>
</file>