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6A1FD-E886-4351-AD43-4D95C1B5B5F7}" v="1747" dt="2020-02-22T15:14:29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 Wieczorek" userId="2254d698edff606e" providerId="Windows Live" clId="Web-{07D6A1FD-E886-4351-AD43-4D95C1B5B5F7}"/>
    <pc:docChg chg="addSld modSld">
      <pc:chgData name="Eliza Wieczorek" userId="2254d698edff606e" providerId="Windows Live" clId="Web-{07D6A1FD-E886-4351-AD43-4D95C1B5B5F7}" dt="2020-02-22T15:14:29.185" v="1742" actId="20577"/>
      <pc:docMkLst>
        <pc:docMk/>
      </pc:docMkLst>
      <pc:sldChg chg="delSp modSp">
        <pc:chgData name="Eliza Wieczorek" userId="2254d698edff606e" providerId="Windows Live" clId="Web-{07D6A1FD-E886-4351-AD43-4D95C1B5B5F7}" dt="2020-02-22T14:06:23.820" v="24" actId="20577"/>
        <pc:sldMkLst>
          <pc:docMk/>
          <pc:sldMk cId="650317164" sldId="256"/>
        </pc:sldMkLst>
        <pc:spChg chg="mod">
          <ac:chgData name="Eliza Wieczorek" userId="2254d698edff606e" providerId="Windows Live" clId="Web-{07D6A1FD-E886-4351-AD43-4D95C1B5B5F7}" dt="2020-02-22T14:06:23.820" v="24" actId="20577"/>
          <ac:spMkLst>
            <pc:docMk/>
            <pc:sldMk cId="650317164" sldId="256"/>
            <ac:spMk id="2" creationId="{00000000-0000-0000-0000-000000000000}"/>
          </ac:spMkLst>
        </pc:spChg>
        <pc:spChg chg="del">
          <ac:chgData name="Eliza Wieczorek" userId="2254d698edff606e" providerId="Windows Live" clId="Web-{07D6A1FD-E886-4351-AD43-4D95C1B5B5F7}" dt="2020-02-22T14:06:20.429" v="23"/>
          <ac:spMkLst>
            <pc:docMk/>
            <pc:sldMk cId="650317164" sldId="256"/>
            <ac:spMk id="3" creationId="{00000000-0000-0000-0000-000000000000}"/>
          </ac:spMkLst>
        </pc:spChg>
      </pc:sldChg>
      <pc:sldChg chg="addSp delSp modSp new">
        <pc:chgData name="Eliza Wieczorek" userId="2254d698edff606e" providerId="Windows Live" clId="Web-{07D6A1FD-E886-4351-AD43-4D95C1B5B5F7}" dt="2020-02-22T14:12:54.069" v="455" actId="1076"/>
        <pc:sldMkLst>
          <pc:docMk/>
          <pc:sldMk cId="1882916870" sldId="257"/>
        </pc:sldMkLst>
        <pc:spChg chg="del">
          <ac:chgData name="Eliza Wieczorek" userId="2254d698edff606e" providerId="Windows Live" clId="Web-{07D6A1FD-E886-4351-AD43-4D95C1B5B5F7}" dt="2020-02-22T14:06:51.289" v="28"/>
          <ac:spMkLst>
            <pc:docMk/>
            <pc:sldMk cId="1882916870" sldId="257"/>
            <ac:spMk id="2" creationId="{412B4F4E-4125-4937-AD48-8090180CAC68}"/>
          </ac:spMkLst>
        </pc:spChg>
        <pc:spChg chg="mod">
          <ac:chgData name="Eliza Wieczorek" userId="2254d698edff606e" providerId="Windows Live" clId="Web-{07D6A1FD-E886-4351-AD43-4D95C1B5B5F7}" dt="2020-02-22T14:12:40.804" v="446" actId="20577"/>
          <ac:spMkLst>
            <pc:docMk/>
            <pc:sldMk cId="1882916870" sldId="257"/>
            <ac:spMk id="3" creationId="{D6378DCC-AB1B-449F-AA27-EE470CFB4BEA}"/>
          </ac:spMkLst>
        </pc:spChg>
        <pc:picChg chg="add mod">
          <ac:chgData name="Eliza Wieczorek" userId="2254d698edff606e" providerId="Windows Live" clId="Web-{07D6A1FD-E886-4351-AD43-4D95C1B5B5F7}" dt="2020-02-22T14:12:54.069" v="455" actId="1076"/>
          <ac:picMkLst>
            <pc:docMk/>
            <pc:sldMk cId="1882916870" sldId="257"/>
            <ac:picMk id="4" creationId="{B6A46F2D-BA5D-4E50-BA06-3A83D56F5976}"/>
          </ac:picMkLst>
        </pc:picChg>
      </pc:sldChg>
      <pc:sldChg chg="addSp delSp modSp new mod setBg">
        <pc:chgData name="Eliza Wieczorek" userId="2254d698edff606e" providerId="Windows Live" clId="Web-{07D6A1FD-E886-4351-AD43-4D95C1B5B5F7}" dt="2020-02-22T14:25:13.302" v="798"/>
        <pc:sldMkLst>
          <pc:docMk/>
          <pc:sldMk cId="4182388947" sldId="258"/>
        </pc:sldMkLst>
        <pc:spChg chg="del">
          <ac:chgData name="Eliza Wieczorek" userId="2254d698edff606e" providerId="Windows Live" clId="Web-{07D6A1FD-E886-4351-AD43-4D95C1B5B5F7}" dt="2020-02-22T14:13:13.100" v="457"/>
          <ac:spMkLst>
            <pc:docMk/>
            <pc:sldMk cId="4182388947" sldId="258"/>
            <ac:spMk id="2" creationId="{F6C7E0FF-4234-4F8D-AFC2-9C287A99F452}"/>
          </ac:spMkLst>
        </pc:spChg>
        <pc:spChg chg="mod">
          <ac:chgData name="Eliza Wieczorek" userId="2254d698edff606e" providerId="Windows Live" clId="Web-{07D6A1FD-E886-4351-AD43-4D95C1B5B5F7}" dt="2020-02-22T14:25:13.302" v="798"/>
          <ac:spMkLst>
            <pc:docMk/>
            <pc:sldMk cId="4182388947" sldId="258"/>
            <ac:spMk id="3" creationId="{AA903298-7BFD-42E8-87F6-02D87690CE73}"/>
          </ac:spMkLst>
        </pc:spChg>
        <pc:spChg chg="add">
          <ac:chgData name="Eliza Wieczorek" userId="2254d698edff606e" providerId="Windows Live" clId="Web-{07D6A1FD-E886-4351-AD43-4D95C1B5B5F7}" dt="2020-02-22T14:25:13.302" v="798"/>
          <ac:spMkLst>
            <pc:docMk/>
            <pc:sldMk cId="4182388947" sldId="258"/>
            <ac:spMk id="9" creationId="{D3E17859-C5F0-476F-A082-A4CB8841DB24}"/>
          </ac:spMkLst>
        </pc:spChg>
        <pc:spChg chg="add">
          <ac:chgData name="Eliza Wieczorek" userId="2254d698edff606e" providerId="Windows Live" clId="Web-{07D6A1FD-E886-4351-AD43-4D95C1B5B5F7}" dt="2020-02-22T14:25:13.302" v="798"/>
          <ac:spMkLst>
            <pc:docMk/>
            <pc:sldMk cId="4182388947" sldId="258"/>
            <ac:spMk id="11" creationId="{70BEB1E7-2F88-40BC-B73D-42E5B6F80BFC}"/>
          </ac:spMkLst>
        </pc:spChg>
        <pc:spChg chg="add">
          <ac:chgData name="Eliza Wieczorek" userId="2254d698edff606e" providerId="Windows Live" clId="Web-{07D6A1FD-E886-4351-AD43-4D95C1B5B5F7}" dt="2020-02-22T14:25:13.302" v="798"/>
          <ac:spMkLst>
            <pc:docMk/>
            <pc:sldMk cId="4182388947" sldId="258"/>
            <ac:spMk id="13" creationId="{A7B99495-F43F-4D80-A44F-2CB4764EB90B}"/>
          </ac:spMkLst>
        </pc:spChg>
        <pc:picChg chg="add mod">
          <ac:chgData name="Eliza Wieczorek" userId="2254d698edff606e" providerId="Windows Live" clId="Web-{07D6A1FD-E886-4351-AD43-4D95C1B5B5F7}" dt="2020-02-22T14:25:13.302" v="798"/>
          <ac:picMkLst>
            <pc:docMk/>
            <pc:sldMk cId="4182388947" sldId="258"/>
            <ac:picMk id="4" creationId="{F6D47960-3D4F-41A1-ADD9-055BA43197B6}"/>
          </ac:picMkLst>
        </pc:picChg>
      </pc:sldChg>
      <pc:sldChg chg="addSp delSp modSp new">
        <pc:chgData name="Eliza Wieczorek" userId="2254d698edff606e" providerId="Windows Live" clId="Web-{07D6A1FD-E886-4351-AD43-4D95C1B5B5F7}" dt="2020-02-22T14:16:19.694" v="577"/>
        <pc:sldMkLst>
          <pc:docMk/>
          <pc:sldMk cId="1781597119" sldId="259"/>
        </pc:sldMkLst>
        <pc:spChg chg="del">
          <ac:chgData name="Eliza Wieczorek" userId="2254d698edff606e" providerId="Windows Live" clId="Web-{07D6A1FD-E886-4351-AD43-4D95C1B5B5F7}" dt="2020-02-22T14:16:19.694" v="577"/>
          <ac:spMkLst>
            <pc:docMk/>
            <pc:sldMk cId="1781597119" sldId="259"/>
            <ac:spMk id="2" creationId="{87BF90CB-C274-4D8C-AF9F-5CF5A2BC9251}"/>
          </ac:spMkLst>
        </pc:spChg>
        <pc:spChg chg="mod">
          <ac:chgData name="Eliza Wieczorek" userId="2254d698edff606e" providerId="Windows Live" clId="Web-{07D6A1FD-E886-4351-AD43-4D95C1B5B5F7}" dt="2020-02-22T14:15:50.491" v="565" actId="20577"/>
          <ac:spMkLst>
            <pc:docMk/>
            <pc:sldMk cId="1781597119" sldId="259"/>
            <ac:spMk id="3" creationId="{DC1AE234-09B2-4530-828C-EE5274380467}"/>
          </ac:spMkLst>
        </pc:spChg>
        <pc:picChg chg="add mod">
          <ac:chgData name="Eliza Wieczorek" userId="2254d698edff606e" providerId="Windows Live" clId="Web-{07D6A1FD-E886-4351-AD43-4D95C1B5B5F7}" dt="2020-02-22T14:16:01.428" v="574" actId="14100"/>
          <ac:picMkLst>
            <pc:docMk/>
            <pc:sldMk cId="1781597119" sldId="259"/>
            <ac:picMk id="4" creationId="{980733B2-AD0E-4D41-8511-E0B2EA9DDDD8}"/>
          </ac:picMkLst>
        </pc:picChg>
      </pc:sldChg>
      <pc:sldChg chg="addSp delSp modSp new mod setBg">
        <pc:chgData name="Eliza Wieczorek" userId="2254d698edff606e" providerId="Windows Live" clId="Web-{07D6A1FD-E886-4351-AD43-4D95C1B5B5F7}" dt="2020-02-22T14:25:25.520" v="799"/>
        <pc:sldMkLst>
          <pc:docMk/>
          <pc:sldMk cId="1129367618" sldId="260"/>
        </pc:sldMkLst>
        <pc:spChg chg="del">
          <ac:chgData name="Eliza Wieczorek" userId="2254d698edff606e" providerId="Windows Live" clId="Web-{07D6A1FD-E886-4351-AD43-4D95C1B5B5F7}" dt="2020-02-22T14:16:13.866" v="576"/>
          <ac:spMkLst>
            <pc:docMk/>
            <pc:sldMk cId="1129367618" sldId="260"/>
            <ac:spMk id="2" creationId="{D05BDCFA-52B2-4698-9679-8DAF0143D03E}"/>
          </ac:spMkLst>
        </pc:spChg>
        <pc:spChg chg="mod">
          <ac:chgData name="Eliza Wieczorek" userId="2254d698edff606e" providerId="Windows Live" clId="Web-{07D6A1FD-E886-4351-AD43-4D95C1B5B5F7}" dt="2020-02-22T14:25:25.520" v="799"/>
          <ac:spMkLst>
            <pc:docMk/>
            <pc:sldMk cId="1129367618" sldId="260"/>
            <ac:spMk id="3" creationId="{59B8ED12-C4FE-49D2-A3FB-0D8EC20A4D58}"/>
          </ac:spMkLst>
        </pc:spChg>
        <pc:spChg chg="add">
          <ac:chgData name="Eliza Wieczorek" userId="2254d698edff606e" providerId="Windows Live" clId="Web-{07D6A1FD-E886-4351-AD43-4D95C1B5B5F7}" dt="2020-02-22T14:25:25.520" v="799"/>
          <ac:spMkLst>
            <pc:docMk/>
            <pc:sldMk cId="1129367618" sldId="260"/>
            <ac:spMk id="9" creationId="{DB304A14-32D0-4873-B914-423ED7B8DAFD}"/>
          </ac:spMkLst>
        </pc:spChg>
        <pc:spChg chg="add">
          <ac:chgData name="Eliza Wieczorek" userId="2254d698edff606e" providerId="Windows Live" clId="Web-{07D6A1FD-E886-4351-AD43-4D95C1B5B5F7}" dt="2020-02-22T14:25:25.520" v="799"/>
          <ac:spMkLst>
            <pc:docMk/>
            <pc:sldMk cId="1129367618" sldId="260"/>
            <ac:spMk id="11" creationId="{1D460C86-854F-4FB3-ABC2-E823D8FEB9DB}"/>
          </ac:spMkLst>
        </pc:spChg>
        <pc:spChg chg="add">
          <ac:chgData name="Eliza Wieczorek" userId="2254d698edff606e" providerId="Windows Live" clId="Web-{07D6A1FD-E886-4351-AD43-4D95C1B5B5F7}" dt="2020-02-22T14:25:25.520" v="799"/>
          <ac:spMkLst>
            <pc:docMk/>
            <pc:sldMk cId="1129367618" sldId="260"/>
            <ac:spMk id="13" creationId="{BB48116A-278A-4CC5-89D3-9DE8E8FF1245}"/>
          </ac:spMkLst>
        </pc:spChg>
        <pc:picChg chg="add mod">
          <ac:chgData name="Eliza Wieczorek" userId="2254d698edff606e" providerId="Windows Live" clId="Web-{07D6A1FD-E886-4351-AD43-4D95C1B5B5F7}" dt="2020-02-22T14:25:25.520" v="799"/>
          <ac:picMkLst>
            <pc:docMk/>
            <pc:sldMk cId="1129367618" sldId="260"/>
            <ac:picMk id="4" creationId="{A4E69EB9-DFA9-46D6-9267-212E8205076B}"/>
          </ac:picMkLst>
        </pc:picChg>
      </pc:sldChg>
      <pc:sldChg chg="addSp delSp modSp new">
        <pc:chgData name="Eliza Wieczorek" userId="2254d698edff606e" providerId="Windows Live" clId="Web-{07D6A1FD-E886-4351-AD43-4D95C1B5B5F7}" dt="2020-02-22T14:19:14.224" v="673" actId="1076"/>
        <pc:sldMkLst>
          <pc:docMk/>
          <pc:sldMk cId="2756086573" sldId="261"/>
        </pc:sldMkLst>
        <pc:spChg chg="del">
          <ac:chgData name="Eliza Wieczorek" userId="2254d698edff606e" providerId="Windows Live" clId="Web-{07D6A1FD-E886-4351-AD43-4D95C1B5B5F7}" dt="2020-02-22T14:18:30.303" v="627"/>
          <ac:spMkLst>
            <pc:docMk/>
            <pc:sldMk cId="2756086573" sldId="261"/>
            <ac:spMk id="2" creationId="{995A9560-EE93-4EE7-94F8-D5A2E6527306}"/>
          </ac:spMkLst>
        </pc:spChg>
        <pc:spChg chg="mod">
          <ac:chgData name="Eliza Wieczorek" userId="2254d698edff606e" providerId="Windows Live" clId="Web-{07D6A1FD-E886-4351-AD43-4D95C1B5B5F7}" dt="2020-02-22T14:18:40.521" v="661" actId="20577"/>
          <ac:spMkLst>
            <pc:docMk/>
            <pc:sldMk cId="2756086573" sldId="261"/>
            <ac:spMk id="3" creationId="{4EBD8762-B384-4B94-BD9B-1C79B3E46991}"/>
          </ac:spMkLst>
        </pc:spChg>
        <pc:picChg chg="add mod">
          <ac:chgData name="Eliza Wieczorek" userId="2254d698edff606e" providerId="Windows Live" clId="Web-{07D6A1FD-E886-4351-AD43-4D95C1B5B5F7}" dt="2020-02-22T14:19:14.224" v="673" actId="1076"/>
          <ac:picMkLst>
            <pc:docMk/>
            <pc:sldMk cId="2756086573" sldId="261"/>
            <ac:picMk id="4" creationId="{CBF04798-D925-48BA-9A92-A1E00FF5EE2A}"/>
          </ac:picMkLst>
        </pc:picChg>
      </pc:sldChg>
      <pc:sldChg chg="addSp delSp modSp new">
        <pc:chgData name="Eliza Wieczorek" userId="2254d698edff606e" providerId="Windows Live" clId="Web-{07D6A1FD-E886-4351-AD43-4D95C1B5B5F7}" dt="2020-02-22T14:21:40.443" v="743" actId="14100"/>
        <pc:sldMkLst>
          <pc:docMk/>
          <pc:sldMk cId="4286434753" sldId="262"/>
        </pc:sldMkLst>
        <pc:spChg chg="del">
          <ac:chgData name="Eliza Wieczorek" userId="2254d698edff606e" providerId="Windows Live" clId="Web-{07D6A1FD-E886-4351-AD43-4D95C1B5B5F7}" dt="2020-02-22T14:19:32.662" v="675"/>
          <ac:spMkLst>
            <pc:docMk/>
            <pc:sldMk cId="4286434753" sldId="262"/>
            <ac:spMk id="2" creationId="{513A8C65-5A64-4505-8471-507161CEF9BB}"/>
          </ac:spMkLst>
        </pc:spChg>
        <pc:spChg chg="mod">
          <ac:chgData name="Eliza Wieczorek" userId="2254d698edff606e" providerId="Windows Live" clId="Web-{07D6A1FD-E886-4351-AD43-4D95C1B5B5F7}" dt="2020-02-22T14:21:27.349" v="734" actId="20577"/>
          <ac:spMkLst>
            <pc:docMk/>
            <pc:sldMk cId="4286434753" sldId="262"/>
            <ac:spMk id="3" creationId="{5A8EFFEE-DBE3-4537-8701-7A0E9E68F2DD}"/>
          </ac:spMkLst>
        </pc:spChg>
        <pc:picChg chg="add mod">
          <ac:chgData name="Eliza Wieczorek" userId="2254d698edff606e" providerId="Windows Live" clId="Web-{07D6A1FD-E886-4351-AD43-4D95C1B5B5F7}" dt="2020-02-22T14:21:40.443" v="743" actId="14100"/>
          <ac:picMkLst>
            <pc:docMk/>
            <pc:sldMk cId="4286434753" sldId="262"/>
            <ac:picMk id="4" creationId="{A1A47577-D725-485C-B944-2987E1FF5B18}"/>
          </ac:picMkLst>
        </pc:picChg>
      </pc:sldChg>
      <pc:sldChg chg="addSp delSp modSp new mod setBg">
        <pc:chgData name="Eliza Wieczorek" userId="2254d698edff606e" providerId="Windows Live" clId="Web-{07D6A1FD-E886-4351-AD43-4D95C1B5B5F7}" dt="2020-02-22T14:25:38.317" v="800"/>
        <pc:sldMkLst>
          <pc:docMk/>
          <pc:sldMk cId="3740968376" sldId="263"/>
        </pc:sldMkLst>
        <pc:spChg chg="del">
          <ac:chgData name="Eliza Wieczorek" userId="2254d698edff606e" providerId="Windows Live" clId="Web-{07D6A1FD-E886-4351-AD43-4D95C1B5B5F7}" dt="2020-02-22T14:22:15.849" v="745"/>
          <ac:spMkLst>
            <pc:docMk/>
            <pc:sldMk cId="3740968376" sldId="263"/>
            <ac:spMk id="2" creationId="{2BDB5EF4-1D82-4776-A1A2-2B34D26AD506}"/>
          </ac:spMkLst>
        </pc:spChg>
        <pc:spChg chg="mod">
          <ac:chgData name="Eliza Wieczorek" userId="2254d698edff606e" providerId="Windows Live" clId="Web-{07D6A1FD-E886-4351-AD43-4D95C1B5B5F7}" dt="2020-02-22T14:25:38.317" v="800"/>
          <ac:spMkLst>
            <pc:docMk/>
            <pc:sldMk cId="3740968376" sldId="263"/>
            <ac:spMk id="3" creationId="{BE06E403-4511-492E-B888-50FB00482CB7}"/>
          </ac:spMkLst>
        </pc:spChg>
        <pc:spChg chg="add">
          <ac:chgData name="Eliza Wieczorek" userId="2254d698edff606e" providerId="Windows Live" clId="Web-{07D6A1FD-E886-4351-AD43-4D95C1B5B5F7}" dt="2020-02-22T14:25:38.317" v="800"/>
          <ac:spMkLst>
            <pc:docMk/>
            <pc:sldMk cId="3740968376" sldId="263"/>
            <ac:spMk id="9" creationId="{D3E17859-C5F0-476F-A082-A4CB8841DB24}"/>
          </ac:spMkLst>
        </pc:spChg>
        <pc:spChg chg="add">
          <ac:chgData name="Eliza Wieczorek" userId="2254d698edff606e" providerId="Windows Live" clId="Web-{07D6A1FD-E886-4351-AD43-4D95C1B5B5F7}" dt="2020-02-22T14:25:38.317" v="800"/>
          <ac:spMkLst>
            <pc:docMk/>
            <pc:sldMk cId="3740968376" sldId="263"/>
            <ac:spMk id="11" creationId="{70BEB1E7-2F88-40BC-B73D-42E5B6F80BFC}"/>
          </ac:spMkLst>
        </pc:spChg>
        <pc:spChg chg="add">
          <ac:chgData name="Eliza Wieczorek" userId="2254d698edff606e" providerId="Windows Live" clId="Web-{07D6A1FD-E886-4351-AD43-4D95C1B5B5F7}" dt="2020-02-22T14:25:38.317" v="800"/>
          <ac:spMkLst>
            <pc:docMk/>
            <pc:sldMk cId="3740968376" sldId="263"/>
            <ac:spMk id="13" creationId="{A7B99495-F43F-4D80-A44F-2CB4764EB90B}"/>
          </ac:spMkLst>
        </pc:spChg>
        <pc:picChg chg="add mod">
          <ac:chgData name="Eliza Wieczorek" userId="2254d698edff606e" providerId="Windows Live" clId="Web-{07D6A1FD-E886-4351-AD43-4D95C1B5B5F7}" dt="2020-02-22T14:25:38.317" v="800"/>
          <ac:picMkLst>
            <pc:docMk/>
            <pc:sldMk cId="3740968376" sldId="263"/>
            <ac:picMk id="4" creationId="{AF06CE5C-BF3E-49CC-953F-4AD776AFA39F}"/>
          </ac:picMkLst>
        </pc:picChg>
      </pc:sldChg>
      <pc:sldChg chg="addSp delSp modSp new mod setBg">
        <pc:chgData name="Eliza Wieczorek" userId="2254d698edff606e" providerId="Windows Live" clId="Web-{07D6A1FD-E886-4351-AD43-4D95C1B5B5F7}" dt="2020-02-22T14:25:01.130" v="797"/>
        <pc:sldMkLst>
          <pc:docMk/>
          <pc:sldMk cId="1757905346" sldId="264"/>
        </pc:sldMkLst>
        <pc:spChg chg="del">
          <ac:chgData name="Eliza Wieczorek" userId="2254d698edff606e" providerId="Windows Live" clId="Web-{07D6A1FD-E886-4351-AD43-4D95C1B5B5F7}" dt="2020-02-22T14:23:41.458" v="771"/>
          <ac:spMkLst>
            <pc:docMk/>
            <pc:sldMk cId="1757905346" sldId="264"/>
            <ac:spMk id="2" creationId="{6413C972-DD1C-4DE9-B0EB-1844729D87A3}"/>
          </ac:spMkLst>
        </pc:spChg>
        <pc:spChg chg="mod ord">
          <ac:chgData name="Eliza Wieczorek" userId="2254d698edff606e" providerId="Windows Live" clId="Web-{07D6A1FD-E886-4351-AD43-4D95C1B5B5F7}" dt="2020-02-22T14:25:01.130" v="797"/>
          <ac:spMkLst>
            <pc:docMk/>
            <pc:sldMk cId="1757905346" sldId="264"/>
            <ac:spMk id="3" creationId="{86097273-6DBA-4055-817D-19500BEC0B09}"/>
          </ac:spMkLst>
        </pc:spChg>
        <pc:spChg chg="add">
          <ac:chgData name="Eliza Wieczorek" userId="2254d698edff606e" providerId="Windows Live" clId="Web-{07D6A1FD-E886-4351-AD43-4D95C1B5B5F7}" dt="2020-02-22T14:25:01.130" v="797"/>
          <ac:spMkLst>
            <pc:docMk/>
            <pc:sldMk cId="1757905346" sldId="264"/>
            <ac:spMk id="9" creationId="{460B0EFB-53ED-4F35-B05D-F658EA021C65}"/>
          </ac:spMkLst>
        </pc:spChg>
        <pc:spChg chg="add">
          <ac:chgData name="Eliza Wieczorek" userId="2254d698edff606e" providerId="Windows Live" clId="Web-{07D6A1FD-E886-4351-AD43-4D95C1B5B5F7}" dt="2020-02-22T14:25:01.130" v="797"/>
          <ac:spMkLst>
            <pc:docMk/>
            <pc:sldMk cId="1757905346" sldId="264"/>
            <ac:spMk id="11" creationId="{835EF3DD-7D43-4A27-8967-A92FD8CC9365}"/>
          </ac:spMkLst>
        </pc:spChg>
        <pc:picChg chg="add mod">
          <ac:chgData name="Eliza Wieczorek" userId="2254d698edff606e" providerId="Windows Live" clId="Web-{07D6A1FD-E886-4351-AD43-4D95C1B5B5F7}" dt="2020-02-22T14:25:01.130" v="797"/>
          <ac:picMkLst>
            <pc:docMk/>
            <pc:sldMk cId="1757905346" sldId="264"/>
            <ac:picMk id="4" creationId="{9AE02F2A-750F-485E-863E-ADC7B9E5935A}"/>
          </ac:picMkLst>
        </pc:picChg>
      </pc:sldChg>
      <pc:sldChg chg="addSp delSp modSp new mod setBg">
        <pc:chgData name="Eliza Wieczorek" userId="2254d698edff606e" providerId="Windows Live" clId="Web-{07D6A1FD-E886-4351-AD43-4D95C1B5B5F7}" dt="2020-02-22T14:28:35.364" v="880" actId="14100"/>
        <pc:sldMkLst>
          <pc:docMk/>
          <pc:sldMk cId="780980487" sldId="265"/>
        </pc:sldMkLst>
        <pc:spChg chg="del">
          <ac:chgData name="Eliza Wieczorek" userId="2254d698edff606e" providerId="Windows Live" clId="Web-{07D6A1FD-E886-4351-AD43-4D95C1B5B5F7}" dt="2020-02-22T14:25:48.786" v="802"/>
          <ac:spMkLst>
            <pc:docMk/>
            <pc:sldMk cId="780980487" sldId="265"/>
            <ac:spMk id="2" creationId="{0709F85C-74F9-46EC-A326-66CF3C4B1C0A}"/>
          </ac:spMkLst>
        </pc:spChg>
        <pc:spChg chg="mod">
          <ac:chgData name="Eliza Wieczorek" userId="2254d698edff606e" providerId="Windows Live" clId="Web-{07D6A1FD-E886-4351-AD43-4D95C1B5B5F7}" dt="2020-02-22T14:28:15.504" v="874"/>
          <ac:spMkLst>
            <pc:docMk/>
            <pc:sldMk cId="780980487" sldId="265"/>
            <ac:spMk id="3" creationId="{44DD524C-AD70-4CE6-91F3-1141F0B7435E}"/>
          </ac:spMkLst>
        </pc:spChg>
        <pc:spChg chg="add">
          <ac:chgData name="Eliza Wieczorek" userId="2254d698edff606e" providerId="Windows Live" clId="Web-{07D6A1FD-E886-4351-AD43-4D95C1B5B5F7}" dt="2020-02-22T14:28:15.504" v="874"/>
          <ac:spMkLst>
            <pc:docMk/>
            <pc:sldMk cId="780980487" sldId="265"/>
            <ac:spMk id="9" creationId="{4F7EBAE4-9945-4473-9E34-B2C66EA0F03D}"/>
          </ac:spMkLst>
        </pc:spChg>
        <pc:spChg chg="add">
          <ac:chgData name="Eliza Wieczorek" userId="2254d698edff606e" providerId="Windows Live" clId="Web-{07D6A1FD-E886-4351-AD43-4D95C1B5B5F7}" dt="2020-02-22T14:28:15.504" v="874"/>
          <ac:spMkLst>
            <pc:docMk/>
            <pc:sldMk cId="780980487" sldId="265"/>
            <ac:spMk id="11" creationId="{70BEB1E7-2F88-40BC-B73D-42E5B6F80BFC}"/>
          </ac:spMkLst>
        </pc:spChg>
        <pc:spChg chg="add">
          <ac:chgData name="Eliza Wieczorek" userId="2254d698edff606e" providerId="Windows Live" clId="Web-{07D6A1FD-E886-4351-AD43-4D95C1B5B5F7}" dt="2020-02-22T14:28:15.504" v="874"/>
          <ac:spMkLst>
            <pc:docMk/>
            <pc:sldMk cId="780980487" sldId="265"/>
            <ac:spMk id="13" creationId="{A7B99495-F43F-4D80-A44F-2CB4764EB90B}"/>
          </ac:spMkLst>
        </pc:spChg>
        <pc:picChg chg="add del mod">
          <ac:chgData name="Eliza Wieczorek" userId="2254d698edff606e" providerId="Windows Live" clId="Web-{07D6A1FD-E886-4351-AD43-4D95C1B5B5F7}" dt="2020-02-22T14:28:22.098" v="875"/>
          <ac:picMkLst>
            <pc:docMk/>
            <pc:sldMk cId="780980487" sldId="265"/>
            <ac:picMk id="4" creationId="{648E92E4-EEF8-4333-8469-149ADA7F7A5B}"/>
          </ac:picMkLst>
        </pc:picChg>
        <pc:picChg chg="add mod">
          <ac:chgData name="Eliza Wieczorek" userId="2254d698edff606e" providerId="Windows Live" clId="Web-{07D6A1FD-E886-4351-AD43-4D95C1B5B5F7}" dt="2020-02-22T14:28:35.364" v="880" actId="14100"/>
          <ac:picMkLst>
            <pc:docMk/>
            <pc:sldMk cId="780980487" sldId="265"/>
            <ac:picMk id="6" creationId="{8C03D7ED-8004-42F9-8737-B177FD6F4B49}"/>
          </ac:picMkLst>
        </pc:picChg>
      </pc:sldChg>
      <pc:sldChg chg="addSp delSp modSp new mod setBg">
        <pc:chgData name="Eliza Wieczorek" userId="2254d698edff606e" providerId="Windows Live" clId="Web-{07D6A1FD-E886-4351-AD43-4D95C1B5B5F7}" dt="2020-02-22T14:32:24.707" v="1012" actId="20577"/>
        <pc:sldMkLst>
          <pc:docMk/>
          <pc:sldMk cId="132501713" sldId="266"/>
        </pc:sldMkLst>
        <pc:spChg chg="mod">
          <ac:chgData name="Eliza Wieczorek" userId="2254d698edff606e" providerId="Windows Live" clId="Web-{07D6A1FD-E886-4351-AD43-4D95C1B5B5F7}" dt="2020-02-22T14:32:07.348" v="1009"/>
          <ac:spMkLst>
            <pc:docMk/>
            <pc:sldMk cId="132501713" sldId="266"/>
            <ac:spMk id="2" creationId="{786A3D86-A59A-4BBF-9DB0-3C9705B00C80}"/>
          </ac:spMkLst>
        </pc:spChg>
        <pc:spChg chg="mod ord">
          <ac:chgData name="Eliza Wieczorek" userId="2254d698edff606e" providerId="Windows Live" clId="Web-{07D6A1FD-E886-4351-AD43-4D95C1B5B5F7}" dt="2020-02-22T14:32:24.707" v="1012" actId="20577"/>
          <ac:spMkLst>
            <pc:docMk/>
            <pc:sldMk cId="132501713" sldId="266"/>
            <ac:spMk id="3" creationId="{F49A2864-626E-48EA-9CE9-866878D804FF}"/>
          </ac:spMkLst>
        </pc:spChg>
        <pc:spChg chg="add">
          <ac:chgData name="Eliza Wieczorek" userId="2254d698edff606e" providerId="Windows Live" clId="Web-{07D6A1FD-E886-4351-AD43-4D95C1B5B5F7}" dt="2020-02-22T14:31:43.926" v="998"/>
          <ac:spMkLst>
            <pc:docMk/>
            <pc:sldMk cId="132501713" sldId="266"/>
            <ac:spMk id="6" creationId="{2B566528-1B12-4246-9431-5C2D7D081168}"/>
          </ac:spMkLst>
        </pc:spChg>
        <pc:spChg chg="add del">
          <ac:chgData name="Eliza Wieczorek" userId="2254d698edff606e" providerId="Windows Live" clId="Web-{07D6A1FD-E886-4351-AD43-4D95C1B5B5F7}" dt="2020-02-22T14:31:43.926" v="997"/>
          <ac:spMkLst>
            <pc:docMk/>
            <pc:sldMk cId="132501713" sldId="266"/>
            <ac:spMk id="9" creationId="{7A976E23-29EC-4E20-9EF6-B7CC4A8210C3}"/>
          </ac:spMkLst>
        </pc:spChg>
        <pc:spChg chg="add del">
          <ac:chgData name="Eliza Wieczorek" userId="2254d698edff606e" providerId="Windows Live" clId="Web-{07D6A1FD-E886-4351-AD43-4D95C1B5B5F7}" dt="2020-02-22T14:31:43.926" v="997"/>
          <ac:spMkLst>
            <pc:docMk/>
            <pc:sldMk cId="132501713" sldId="266"/>
            <ac:spMk id="11" creationId="{DF5FCEC6-E657-46F1-925F-13ED192124CE}"/>
          </ac:spMkLst>
        </pc:spChg>
        <pc:spChg chg="add">
          <ac:chgData name="Eliza Wieczorek" userId="2254d698edff606e" providerId="Windows Live" clId="Web-{07D6A1FD-E886-4351-AD43-4D95C1B5B5F7}" dt="2020-02-22T14:31:43.926" v="998"/>
          <ac:spMkLst>
            <pc:docMk/>
            <pc:sldMk cId="132501713" sldId="266"/>
            <ac:spMk id="15" creationId="{D3F51FEB-38FB-4F6C-9F7B-2F2AFAB65463}"/>
          </ac:spMkLst>
        </pc:spChg>
        <pc:spChg chg="add">
          <ac:chgData name="Eliza Wieczorek" userId="2254d698edff606e" providerId="Windows Live" clId="Web-{07D6A1FD-E886-4351-AD43-4D95C1B5B5F7}" dt="2020-02-22T14:31:43.926" v="998"/>
          <ac:spMkLst>
            <pc:docMk/>
            <pc:sldMk cId="132501713" sldId="266"/>
            <ac:spMk id="17" creationId="{1E547BA6-BAE0-43BB-A7CA-60F69CE252F0}"/>
          </ac:spMkLst>
        </pc:spChg>
        <pc:spChg chg="add">
          <ac:chgData name="Eliza Wieczorek" userId="2254d698edff606e" providerId="Windows Live" clId="Web-{07D6A1FD-E886-4351-AD43-4D95C1B5B5F7}" dt="2020-02-22T14:32:07.348" v="1009"/>
          <ac:spMkLst>
            <pc:docMk/>
            <pc:sldMk cId="132501713" sldId="266"/>
            <ac:spMk id="19" creationId="{2B566528-1B12-4246-9431-5C2D7D081168}"/>
          </ac:spMkLst>
        </pc:spChg>
        <pc:spChg chg="add">
          <ac:chgData name="Eliza Wieczorek" userId="2254d698edff606e" providerId="Windows Live" clId="Web-{07D6A1FD-E886-4351-AD43-4D95C1B5B5F7}" dt="2020-02-22T14:32:07.348" v="1009"/>
          <ac:spMkLst>
            <pc:docMk/>
            <pc:sldMk cId="132501713" sldId="266"/>
            <ac:spMk id="20" creationId="{2E80C965-DB6D-4F81-9E9E-B027384D0BD6}"/>
          </ac:spMkLst>
        </pc:spChg>
        <pc:spChg chg="add del">
          <ac:chgData name="Eliza Wieczorek" userId="2254d698edff606e" providerId="Windows Live" clId="Web-{07D6A1FD-E886-4351-AD43-4D95C1B5B5F7}" dt="2020-02-22T14:31:43.926" v="997"/>
          <ac:spMkLst>
            <pc:docMk/>
            <pc:sldMk cId="132501713" sldId="266"/>
            <ac:spMk id="21" creationId="{FF0BDB76-BCEC-498E-BA26-C763CD9FA3E7}"/>
          </ac:spMkLst>
        </pc:spChg>
        <pc:spChg chg="add">
          <ac:chgData name="Eliza Wieczorek" userId="2254d698edff606e" providerId="Windows Live" clId="Web-{07D6A1FD-E886-4351-AD43-4D95C1B5B5F7}" dt="2020-02-22T14:32:07.348" v="1009"/>
          <ac:spMkLst>
            <pc:docMk/>
            <pc:sldMk cId="132501713" sldId="266"/>
            <ac:spMk id="22" creationId="{A580F890-B085-4E95-96AA-55AEBEC5CE6E}"/>
          </ac:spMkLst>
        </pc:spChg>
        <pc:spChg chg="add">
          <ac:chgData name="Eliza Wieczorek" userId="2254d698edff606e" providerId="Windows Live" clId="Web-{07D6A1FD-E886-4351-AD43-4D95C1B5B5F7}" dt="2020-02-22T14:32:07.348" v="1009"/>
          <ac:spMkLst>
            <pc:docMk/>
            <pc:sldMk cId="132501713" sldId="266"/>
            <ac:spMk id="24" creationId="{D3F51FEB-38FB-4F6C-9F7B-2F2AFAB65463}"/>
          </ac:spMkLst>
        </pc:spChg>
        <pc:spChg chg="add">
          <ac:chgData name="Eliza Wieczorek" userId="2254d698edff606e" providerId="Windows Live" clId="Web-{07D6A1FD-E886-4351-AD43-4D95C1B5B5F7}" dt="2020-02-22T14:32:07.348" v="1009"/>
          <ac:spMkLst>
            <pc:docMk/>
            <pc:sldMk cId="132501713" sldId="266"/>
            <ac:spMk id="25" creationId="{1E547BA6-BAE0-43BB-A7CA-60F69CE252F0}"/>
          </ac:spMkLst>
        </pc:spChg>
        <pc:spChg chg="add del">
          <ac:chgData name="Eliza Wieczorek" userId="2254d698edff606e" providerId="Windows Live" clId="Web-{07D6A1FD-E886-4351-AD43-4D95C1B5B5F7}" dt="2020-02-22T14:31:43.926" v="997"/>
          <ac:spMkLst>
            <pc:docMk/>
            <pc:sldMk cId="132501713" sldId="266"/>
            <ac:spMk id="29" creationId="{1452CEF2-C9EC-4C15-99E4-C781AB08AB91}"/>
          </ac:spMkLst>
        </pc:spChg>
        <pc:grpChg chg="add">
          <ac:chgData name="Eliza Wieczorek" userId="2254d698edff606e" providerId="Windows Live" clId="Web-{07D6A1FD-E886-4351-AD43-4D95C1B5B5F7}" dt="2020-02-22T14:31:43.926" v="998"/>
          <ac:grpSpMkLst>
            <pc:docMk/>
            <pc:sldMk cId="132501713" sldId="266"/>
            <ac:grpSpMk id="7" creationId="{07EAA094-9CF6-4695-958A-33D9BCAA9474}"/>
          </ac:grpSpMkLst>
        </pc:grpChg>
        <pc:grpChg chg="add del">
          <ac:chgData name="Eliza Wieczorek" userId="2254d698edff606e" providerId="Windows Live" clId="Web-{07D6A1FD-E886-4351-AD43-4D95C1B5B5F7}" dt="2020-02-22T14:31:43.926" v="997"/>
          <ac:grpSpMkLst>
            <pc:docMk/>
            <pc:sldMk cId="132501713" sldId="266"/>
            <ac:grpSpMk id="13" creationId="{2EEEBBCF-2738-42F5-ABD6-9881760263A7}"/>
          </ac:grpSpMkLst>
        </pc:grpChg>
        <pc:grpChg chg="add del">
          <ac:chgData name="Eliza Wieczorek" userId="2254d698edff606e" providerId="Windows Live" clId="Web-{07D6A1FD-E886-4351-AD43-4D95C1B5B5F7}" dt="2020-02-22T14:31:43.926" v="997"/>
          <ac:grpSpMkLst>
            <pc:docMk/>
            <pc:sldMk cId="132501713" sldId="266"/>
            <ac:grpSpMk id="23" creationId="{DD8DF5DF-A251-4BC2-8965-4EDDD01FC56E}"/>
          </ac:grpSpMkLst>
        </pc:grpChg>
        <pc:grpChg chg="add del">
          <ac:chgData name="Eliza Wieczorek" userId="2254d698edff606e" providerId="Windows Live" clId="Web-{07D6A1FD-E886-4351-AD43-4D95C1B5B5F7}" dt="2020-02-22T14:31:43.926" v="997"/>
          <ac:grpSpMkLst>
            <pc:docMk/>
            <pc:sldMk cId="132501713" sldId="266"/>
            <ac:grpSpMk id="31" creationId="{600459E6-26A3-4EAC-A34C-D0792D88CC26}"/>
          </ac:grpSpMkLst>
        </pc:grpChg>
        <pc:grpChg chg="add del">
          <ac:chgData name="Eliza Wieczorek" userId="2254d698edff606e" providerId="Windows Live" clId="Web-{07D6A1FD-E886-4351-AD43-4D95C1B5B5F7}" dt="2020-02-22T14:31:43.926" v="997"/>
          <ac:grpSpMkLst>
            <pc:docMk/>
            <pc:sldMk cId="132501713" sldId="266"/>
            <ac:grpSpMk id="37" creationId="{298B576C-FDA2-46DE-8408-3A76DCF50655}"/>
          </ac:grpSpMkLst>
        </pc:grpChg>
        <pc:picChg chg="add mod">
          <ac:chgData name="Eliza Wieczorek" userId="2254d698edff606e" providerId="Windows Live" clId="Web-{07D6A1FD-E886-4351-AD43-4D95C1B5B5F7}" dt="2020-02-22T14:32:10.426" v="1010" actId="1076"/>
          <ac:picMkLst>
            <pc:docMk/>
            <pc:sldMk cId="132501713" sldId="266"/>
            <ac:picMk id="4" creationId="{C8D4ABF6-6781-4197-AF40-BDA9CD143291}"/>
          </ac:picMkLst>
        </pc:picChg>
      </pc:sldChg>
      <pc:sldChg chg="addSp delSp modSp new">
        <pc:chgData name="Eliza Wieczorek" userId="2254d698edff606e" providerId="Windows Live" clId="Web-{07D6A1FD-E886-4351-AD43-4D95C1B5B5F7}" dt="2020-02-22T14:34:57.457" v="1037" actId="1076"/>
        <pc:sldMkLst>
          <pc:docMk/>
          <pc:sldMk cId="293392595" sldId="267"/>
        </pc:sldMkLst>
        <pc:spChg chg="del">
          <ac:chgData name="Eliza Wieczorek" userId="2254d698edff606e" providerId="Windows Live" clId="Web-{07D6A1FD-E886-4351-AD43-4D95C1B5B5F7}" dt="2020-02-22T14:32:39.254" v="1016"/>
          <ac:spMkLst>
            <pc:docMk/>
            <pc:sldMk cId="293392595" sldId="267"/>
            <ac:spMk id="2" creationId="{B7F227D6-4D41-410A-8AEB-0CEA01BF4137}"/>
          </ac:spMkLst>
        </pc:spChg>
        <pc:spChg chg="mod">
          <ac:chgData name="Eliza Wieczorek" userId="2254d698edff606e" providerId="Windows Live" clId="Web-{07D6A1FD-E886-4351-AD43-4D95C1B5B5F7}" dt="2020-02-22T14:34:50.941" v="1032" actId="20577"/>
          <ac:spMkLst>
            <pc:docMk/>
            <pc:sldMk cId="293392595" sldId="267"/>
            <ac:spMk id="3" creationId="{B3EF8F84-067A-4DC3-9B21-5F2EC706AB13}"/>
          </ac:spMkLst>
        </pc:spChg>
        <pc:picChg chg="add mod">
          <ac:chgData name="Eliza Wieczorek" userId="2254d698edff606e" providerId="Windows Live" clId="Web-{07D6A1FD-E886-4351-AD43-4D95C1B5B5F7}" dt="2020-02-22T14:34:57.457" v="1037" actId="1076"/>
          <ac:picMkLst>
            <pc:docMk/>
            <pc:sldMk cId="293392595" sldId="267"/>
            <ac:picMk id="4" creationId="{30703CD1-6B4D-4D18-BF01-DAD0E7C8E18C}"/>
          </ac:picMkLst>
        </pc:picChg>
      </pc:sldChg>
      <pc:sldChg chg="addSp delSp modSp new mod setBg">
        <pc:chgData name="Eliza Wieczorek" userId="2254d698edff606e" providerId="Windows Live" clId="Web-{07D6A1FD-E886-4351-AD43-4D95C1B5B5F7}" dt="2020-02-22T14:59:03.500" v="1369" actId="20577"/>
        <pc:sldMkLst>
          <pc:docMk/>
          <pc:sldMk cId="1380935361" sldId="268"/>
        </pc:sldMkLst>
        <pc:spChg chg="del">
          <ac:chgData name="Eliza Wieczorek" userId="2254d698edff606e" providerId="Windows Live" clId="Web-{07D6A1FD-E886-4351-AD43-4D95C1B5B5F7}" dt="2020-02-22T14:35:09.894" v="1039"/>
          <ac:spMkLst>
            <pc:docMk/>
            <pc:sldMk cId="1380935361" sldId="268"/>
            <ac:spMk id="2" creationId="{C468DE0B-7179-414F-8CC5-257C91310759}"/>
          </ac:spMkLst>
        </pc:spChg>
        <pc:spChg chg="mod">
          <ac:chgData name="Eliza Wieczorek" userId="2254d698edff606e" providerId="Windows Live" clId="Web-{07D6A1FD-E886-4351-AD43-4D95C1B5B5F7}" dt="2020-02-22T14:59:03.500" v="1369" actId="20577"/>
          <ac:spMkLst>
            <pc:docMk/>
            <pc:sldMk cId="1380935361" sldId="268"/>
            <ac:spMk id="3" creationId="{134C06C0-3E1A-4555-8224-9EB9D98F3E27}"/>
          </ac:spMkLst>
        </pc:spChg>
        <pc:spChg chg="add del">
          <ac:chgData name="Eliza Wieczorek" userId="2254d698edff606e" providerId="Windows Live" clId="Web-{07D6A1FD-E886-4351-AD43-4D95C1B5B5F7}" dt="2020-02-22T14:58:50.562" v="1349"/>
          <ac:spMkLst>
            <pc:docMk/>
            <pc:sldMk cId="1380935361" sldId="268"/>
            <ac:spMk id="10" creationId="{D3E17859-C5F0-476F-A082-A4CB8841DB24}"/>
          </ac:spMkLst>
        </pc:spChg>
        <pc:spChg chg="add del">
          <ac:chgData name="Eliza Wieczorek" userId="2254d698edff606e" providerId="Windows Live" clId="Web-{07D6A1FD-E886-4351-AD43-4D95C1B5B5F7}" dt="2020-02-22T14:58:50.562" v="1349"/>
          <ac:spMkLst>
            <pc:docMk/>
            <pc:sldMk cId="1380935361" sldId="268"/>
            <ac:spMk id="11" creationId="{70BEB1E7-2F88-40BC-B73D-42E5B6F80BFC}"/>
          </ac:spMkLst>
        </pc:spChg>
        <pc:spChg chg="add del">
          <ac:chgData name="Eliza Wieczorek" userId="2254d698edff606e" providerId="Windows Live" clId="Web-{07D6A1FD-E886-4351-AD43-4D95C1B5B5F7}" dt="2020-02-22T14:58:50.562" v="1349"/>
          <ac:spMkLst>
            <pc:docMk/>
            <pc:sldMk cId="1380935361" sldId="268"/>
            <ac:spMk id="12" creationId="{A7B99495-F43F-4D80-A44F-2CB4764EB90B}"/>
          </ac:spMkLst>
        </pc:spChg>
        <pc:spChg chg="add del">
          <ac:chgData name="Eliza Wieczorek" userId="2254d698edff606e" providerId="Windows Live" clId="Web-{07D6A1FD-E886-4351-AD43-4D95C1B5B5F7}" dt="2020-02-22T14:58:45.672" v="1347"/>
          <ac:spMkLst>
            <pc:docMk/>
            <pc:sldMk cId="1380935361" sldId="268"/>
            <ac:spMk id="13" creationId="{DB304A14-32D0-4873-B914-423ED7B8DAFD}"/>
          </ac:spMkLst>
        </pc:spChg>
        <pc:spChg chg="add">
          <ac:chgData name="Eliza Wieczorek" userId="2254d698edff606e" providerId="Windows Live" clId="Web-{07D6A1FD-E886-4351-AD43-4D95C1B5B5F7}" dt="2020-02-22T14:58:50.578" v="1350"/>
          <ac:spMkLst>
            <pc:docMk/>
            <pc:sldMk cId="1380935361" sldId="268"/>
            <ac:spMk id="14" creationId="{91F32EBA-ED97-466E-8CFA-8382584155D0}"/>
          </ac:spMkLst>
        </pc:spChg>
        <pc:spChg chg="add del">
          <ac:chgData name="Eliza Wieczorek" userId="2254d698edff606e" providerId="Windows Live" clId="Web-{07D6A1FD-E886-4351-AD43-4D95C1B5B5F7}" dt="2020-02-22T14:58:45.672" v="1347"/>
          <ac:spMkLst>
            <pc:docMk/>
            <pc:sldMk cId="1380935361" sldId="268"/>
            <ac:spMk id="15" creationId="{1D460C86-854F-4FB3-ABC2-E823D8FEB9DB}"/>
          </ac:spMkLst>
        </pc:spChg>
        <pc:spChg chg="add del">
          <ac:chgData name="Eliza Wieczorek" userId="2254d698edff606e" providerId="Windows Live" clId="Web-{07D6A1FD-E886-4351-AD43-4D95C1B5B5F7}" dt="2020-02-22T14:58:45.672" v="1347"/>
          <ac:spMkLst>
            <pc:docMk/>
            <pc:sldMk cId="1380935361" sldId="268"/>
            <ac:spMk id="17" creationId="{BB48116A-278A-4CC5-89D3-9DE8E8FF1245}"/>
          </ac:spMkLst>
        </pc:spChg>
        <pc:picChg chg="add del mod">
          <ac:chgData name="Eliza Wieczorek" userId="2254d698edff606e" providerId="Windows Live" clId="Web-{07D6A1FD-E886-4351-AD43-4D95C1B5B5F7}" dt="2020-02-22T14:46:44.658" v="1335"/>
          <ac:picMkLst>
            <pc:docMk/>
            <pc:sldMk cId="1380935361" sldId="268"/>
            <ac:picMk id="4" creationId="{35C27DB5-C01C-4F67-83BD-C1E0DBA3982A}"/>
          </ac:picMkLst>
        </pc:picChg>
        <pc:picChg chg="add del mod">
          <ac:chgData name="Eliza Wieczorek" userId="2254d698edff606e" providerId="Windows Live" clId="Web-{07D6A1FD-E886-4351-AD43-4D95C1B5B5F7}" dt="2020-02-22T14:46:42.627" v="1334"/>
          <ac:picMkLst>
            <pc:docMk/>
            <pc:sldMk cId="1380935361" sldId="268"/>
            <ac:picMk id="6" creationId="{86A18267-932E-4F6A-9C60-410FBFB11AC4}"/>
          </ac:picMkLst>
        </pc:picChg>
        <pc:picChg chg="add mod">
          <ac:chgData name="Eliza Wieczorek" userId="2254d698edff606e" providerId="Windows Live" clId="Web-{07D6A1FD-E886-4351-AD43-4D95C1B5B5F7}" dt="2020-02-22T14:58:50.578" v="1350"/>
          <ac:picMkLst>
            <pc:docMk/>
            <pc:sldMk cId="1380935361" sldId="268"/>
            <ac:picMk id="8" creationId="{A0F393E9-E83D-40F3-AE69-0A5855F4B329}"/>
          </ac:picMkLst>
        </pc:picChg>
      </pc:sldChg>
      <pc:sldChg chg="addSp delSp modSp new">
        <pc:chgData name="Eliza Wieczorek" userId="2254d698edff606e" providerId="Windows Live" clId="Web-{07D6A1FD-E886-4351-AD43-4D95C1B5B5F7}" dt="2020-02-22T14:41:42.924" v="1226" actId="1076"/>
        <pc:sldMkLst>
          <pc:docMk/>
          <pc:sldMk cId="678421447" sldId="269"/>
        </pc:sldMkLst>
        <pc:spChg chg="del">
          <ac:chgData name="Eliza Wieczorek" userId="2254d698edff606e" providerId="Windows Live" clId="Web-{07D6A1FD-E886-4351-AD43-4D95C1B5B5F7}" dt="2020-02-22T14:39:40.159" v="1169"/>
          <ac:spMkLst>
            <pc:docMk/>
            <pc:sldMk cId="678421447" sldId="269"/>
            <ac:spMk id="2" creationId="{5C088504-E3EB-4B0C-9585-6E5DD75015DE}"/>
          </ac:spMkLst>
        </pc:spChg>
        <pc:spChg chg="mod">
          <ac:chgData name="Eliza Wieczorek" userId="2254d698edff606e" providerId="Windows Live" clId="Web-{07D6A1FD-E886-4351-AD43-4D95C1B5B5F7}" dt="2020-02-22T14:40:19.893" v="1221" actId="20577"/>
          <ac:spMkLst>
            <pc:docMk/>
            <pc:sldMk cId="678421447" sldId="269"/>
            <ac:spMk id="3" creationId="{76F4D9B8-17E2-4BE7-83E3-BC2728FAFE2D}"/>
          </ac:spMkLst>
        </pc:spChg>
        <pc:picChg chg="add mod">
          <ac:chgData name="Eliza Wieczorek" userId="2254d698edff606e" providerId="Windows Live" clId="Web-{07D6A1FD-E886-4351-AD43-4D95C1B5B5F7}" dt="2020-02-22T14:41:42.924" v="1226" actId="1076"/>
          <ac:picMkLst>
            <pc:docMk/>
            <pc:sldMk cId="678421447" sldId="269"/>
            <ac:picMk id="4" creationId="{B10FE1D0-F050-4E93-A9C6-AE08FD1D62E8}"/>
          </ac:picMkLst>
        </pc:picChg>
      </pc:sldChg>
      <pc:sldChg chg="addSp delSp modSp new">
        <pc:chgData name="Eliza Wieczorek" userId="2254d698edff606e" providerId="Windows Live" clId="Web-{07D6A1FD-E886-4351-AD43-4D95C1B5B5F7}" dt="2020-02-22T15:00:35.672" v="1416" actId="1076"/>
        <pc:sldMkLst>
          <pc:docMk/>
          <pc:sldMk cId="1742262176" sldId="270"/>
        </pc:sldMkLst>
        <pc:spChg chg="del">
          <ac:chgData name="Eliza Wieczorek" userId="2254d698edff606e" providerId="Windows Live" clId="Web-{07D6A1FD-E886-4351-AD43-4D95C1B5B5F7}" dt="2020-02-22T14:59:13.390" v="1372"/>
          <ac:spMkLst>
            <pc:docMk/>
            <pc:sldMk cId="1742262176" sldId="270"/>
            <ac:spMk id="2" creationId="{07E868F6-E08B-415C-B1E1-FD5D18EDFBE2}"/>
          </ac:spMkLst>
        </pc:spChg>
        <pc:spChg chg="mod">
          <ac:chgData name="Eliza Wieczorek" userId="2254d698edff606e" providerId="Windows Live" clId="Web-{07D6A1FD-E886-4351-AD43-4D95C1B5B5F7}" dt="2020-02-22T15:00:23.390" v="1407" actId="20577"/>
          <ac:spMkLst>
            <pc:docMk/>
            <pc:sldMk cId="1742262176" sldId="270"/>
            <ac:spMk id="3" creationId="{AC51AC45-54A3-4AAC-A657-A63A43196022}"/>
          </ac:spMkLst>
        </pc:spChg>
        <pc:picChg chg="add mod">
          <ac:chgData name="Eliza Wieczorek" userId="2254d698edff606e" providerId="Windows Live" clId="Web-{07D6A1FD-E886-4351-AD43-4D95C1B5B5F7}" dt="2020-02-22T15:00:35.672" v="1416" actId="1076"/>
          <ac:picMkLst>
            <pc:docMk/>
            <pc:sldMk cId="1742262176" sldId="270"/>
            <ac:picMk id="4" creationId="{562CB718-FAE4-429E-98B8-5530685C389E}"/>
          </ac:picMkLst>
        </pc:picChg>
      </pc:sldChg>
      <pc:sldChg chg="addSp delSp modSp new mod setBg">
        <pc:chgData name="Eliza Wieczorek" userId="2254d698edff606e" providerId="Windows Live" clId="Web-{07D6A1FD-E886-4351-AD43-4D95C1B5B5F7}" dt="2020-02-22T15:01:47.359" v="1446" actId="20577"/>
        <pc:sldMkLst>
          <pc:docMk/>
          <pc:sldMk cId="3370632525" sldId="271"/>
        </pc:sldMkLst>
        <pc:spChg chg="del mod">
          <ac:chgData name="Eliza Wieczorek" userId="2254d698edff606e" providerId="Windows Live" clId="Web-{07D6A1FD-E886-4351-AD43-4D95C1B5B5F7}" dt="2020-02-22T15:01:38.406" v="1445"/>
          <ac:spMkLst>
            <pc:docMk/>
            <pc:sldMk cId="3370632525" sldId="271"/>
            <ac:spMk id="2" creationId="{D43D3A86-C9C0-48F1-83C0-512953DE405B}"/>
          </ac:spMkLst>
        </pc:spChg>
        <pc:spChg chg="mod">
          <ac:chgData name="Eliza Wieczorek" userId="2254d698edff606e" providerId="Windows Live" clId="Web-{07D6A1FD-E886-4351-AD43-4D95C1B5B5F7}" dt="2020-02-22T15:01:47.359" v="1446" actId="20577"/>
          <ac:spMkLst>
            <pc:docMk/>
            <pc:sldMk cId="3370632525" sldId="271"/>
            <ac:spMk id="3" creationId="{7F8A6CA3-ED89-4F63-B5E6-591CD2CF4011}"/>
          </ac:spMkLst>
        </pc:spChg>
        <pc:spChg chg="add">
          <ac:chgData name="Eliza Wieczorek" userId="2254d698edff606e" providerId="Windows Live" clId="Web-{07D6A1FD-E886-4351-AD43-4D95C1B5B5F7}" dt="2020-02-22T15:01:32.015" v="1444"/>
          <ac:spMkLst>
            <pc:docMk/>
            <pc:sldMk cId="3370632525" sldId="271"/>
            <ac:spMk id="9" creationId="{2B566528-1B12-4246-9431-5C2D7D081168}"/>
          </ac:spMkLst>
        </pc:spChg>
        <pc:spChg chg="add">
          <ac:chgData name="Eliza Wieczorek" userId="2254d698edff606e" providerId="Windows Live" clId="Web-{07D6A1FD-E886-4351-AD43-4D95C1B5B5F7}" dt="2020-02-22T15:01:32.015" v="1444"/>
          <ac:spMkLst>
            <pc:docMk/>
            <pc:sldMk cId="3370632525" sldId="271"/>
            <ac:spMk id="15" creationId="{D3F51FEB-38FB-4F6C-9F7B-2F2AFAB65463}"/>
          </ac:spMkLst>
        </pc:spChg>
        <pc:spChg chg="add">
          <ac:chgData name="Eliza Wieczorek" userId="2254d698edff606e" providerId="Windows Live" clId="Web-{07D6A1FD-E886-4351-AD43-4D95C1B5B5F7}" dt="2020-02-22T15:01:32.015" v="1444"/>
          <ac:spMkLst>
            <pc:docMk/>
            <pc:sldMk cId="3370632525" sldId="271"/>
            <ac:spMk id="17" creationId="{1E547BA6-BAE0-43BB-A7CA-60F69CE252F0}"/>
          </ac:spMkLst>
        </pc:spChg>
        <pc:grpChg chg="add">
          <ac:chgData name="Eliza Wieczorek" userId="2254d698edff606e" providerId="Windows Live" clId="Web-{07D6A1FD-E886-4351-AD43-4D95C1B5B5F7}" dt="2020-02-22T15:01:32.015" v="1444"/>
          <ac:grpSpMkLst>
            <pc:docMk/>
            <pc:sldMk cId="3370632525" sldId="271"/>
            <ac:grpSpMk id="11" creationId="{07EAA094-9CF6-4695-958A-33D9BCAA9474}"/>
          </ac:grpSpMkLst>
        </pc:grpChg>
        <pc:picChg chg="add mod">
          <ac:chgData name="Eliza Wieczorek" userId="2254d698edff606e" providerId="Windows Live" clId="Web-{07D6A1FD-E886-4351-AD43-4D95C1B5B5F7}" dt="2020-02-22T15:01:32.015" v="1444"/>
          <ac:picMkLst>
            <pc:docMk/>
            <pc:sldMk cId="3370632525" sldId="271"/>
            <ac:picMk id="4" creationId="{66324C52-404D-4A61-A8D7-1008B2708DF4}"/>
          </ac:picMkLst>
        </pc:picChg>
      </pc:sldChg>
      <pc:sldChg chg="addSp delSp modSp new">
        <pc:chgData name="Eliza Wieczorek" userId="2254d698edff606e" providerId="Windows Live" clId="Web-{07D6A1FD-E886-4351-AD43-4D95C1B5B5F7}" dt="2020-02-22T15:03:09.827" v="1485" actId="1076"/>
        <pc:sldMkLst>
          <pc:docMk/>
          <pc:sldMk cId="4172964078" sldId="272"/>
        </pc:sldMkLst>
        <pc:spChg chg="del">
          <ac:chgData name="Eliza Wieczorek" userId="2254d698edff606e" providerId="Windows Live" clId="Web-{07D6A1FD-E886-4351-AD43-4D95C1B5B5F7}" dt="2020-02-22T15:02:26.359" v="1450"/>
          <ac:spMkLst>
            <pc:docMk/>
            <pc:sldMk cId="4172964078" sldId="272"/>
            <ac:spMk id="2" creationId="{2F806179-4B1A-4851-B7A6-CE849C8C2D1A}"/>
          </ac:spMkLst>
        </pc:spChg>
        <pc:spChg chg="mod">
          <ac:chgData name="Eliza Wieczorek" userId="2254d698edff606e" providerId="Windows Live" clId="Web-{07D6A1FD-E886-4351-AD43-4D95C1B5B5F7}" dt="2020-02-22T15:02:42.531" v="1476" actId="20577"/>
          <ac:spMkLst>
            <pc:docMk/>
            <pc:sldMk cId="4172964078" sldId="272"/>
            <ac:spMk id="3" creationId="{FB34B936-2F63-4553-BD95-F1DCDE54C746}"/>
          </ac:spMkLst>
        </pc:spChg>
        <pc:picChg chg="add mod">
          <ac:chgData name="Eliza Wieczorek" userId="2254d698edff606e" providerId="Windows Live" clId="Web-{07D6A1FD-E886-4351-AD43-4D95C1B5B5F7}" dt="2020-02-22T15:03:09.827" v="1485" actId="1076"/>
          <ac:picMkLst>
            <pc:docMk/>
            <pc:sldMk cId="4172964078" sldId="272"/>
            <ac:picMk id="4" creationId="{00CE76F9-63BC-4F26-8E60-CCA08ED6034B}"/>
          </ac:picMkLst>
        </pc:picChg>
      </pc:sldChg>
      <pc:sldChg chg="addSp delSp modSp new mod setBg">
        <pc:chgData name="Eliza Wieczorek" userId="2254d698edff606e" providerId="Windows Live" clId="Web-{07D6A1FD-E886-4351-AD43-4D95C1B5B5F7}" dt="2020-02-22T15:04:50.984" v="1527" actId="20577"/>
        <pc:sldMkLst>
          <pc:docMk/>
          <pc:sldMk cId="2322080273" sldId="273"/>
        </pc:sldMkLst>
        <pc:spChg chg="del">
          <ac:chgData name="Eliza Wieczorek" userId="2254d698edff606e" providerId="Windows Live" clId="Web-{07D6A1FD-E886-4351-AD43-4D95C1B5B5F7}" dt="2020-02-22T15:03:25.624" v="1487"/>
          <ac:spMkLst>
            <pc:docMk/>
            <pc:sldMk cId="2322080273" sldId="273"/>
            <ac:spMk id="2" creationId="{0DBD2CF6-C255-492F-A81F-6F2BD795E047}"/>
          </ac:spMkLst>
        </pc:spChg>
        <pc:spChg chg="mod ord">
          <ac:chgData name="Eliza Wieczorek" userId="2254d698edff606e" providerId="Windows Live" clId="Web-{07D6A1FD-E886-4351-AD43-4D95C1B5B5F7}" dt="2020-02-22T15:04:50.984" v="1527" actId="20577"/>
          <ac:spMkLst>
            <pc:docMk/>
            <pc:sldMk cId="2322080273" sldId="273"/>
            <ac:spMk id="3" creationId="{3AC613C1-2CFA-4899-8C1B-B831858F9E1C}"/>
          </ac:spMkLst>
        </pc:spChg>
        <pc:spChg chg="add">
          <ac:chgData name="Eliza Wieczorek" userId="2254d698edff606e" providerId="Windows Live" clId="Web-{07D6A1FD-E886-4351-AD43-4D95C1B5B5F7}" dt="2020-02-22T15:04:42.718" v="1526"/>
          <ac:spMkLst>
            <pc:docMk/>
            <pc:sldMk cId="2322080273" sldId="273"/>
            <ac:spMk id="9" creationId="{6EFFF4A2-EB01-4738-9824-8D9A72A51BB9}"/>
          </ac:spMkLst>
        </pc:spChg>
        <pc:grpChg chg="add">
          <ac:chgData name="Eliza Wieczorek" userId="2254d698edff606e" providerId="Windows Live" clId="Web-{07D6A1FD-E886-4351-AD43-4D95C1B5B5F7}" dt="2020-02-22T15:04:42.718" v="1526"/>
          <ac:grpSpMkLst>
            <pc:docMk/>
            <pc:sldMk cId="2322080273" sldId="273"/>
            <ac:grpSpMk id="11" creationId="{D4469D90-62FA-49B2-981E-5305361D5A58}"/>
          </ac:grpSpMkLst>
        </pc:grpChg>
        <pc:picChg chg="add mod">
          <ac:chgData name="Eliza Wieczorek" userId="2254d698edff606e" providerId="Windows Live" clId="Web-{07D6A1FD-E886-4351-AD43-4D95C1B5B5F7}" dt="2020-02-22T15:04:42.718" v="1526"/>
          <ac:picMkLst>
            <pc:docMk/>
            <pc:sldMk cId="2322080273" sldId="273"/>
            <ac:picMk id="4" creationId="{64C66CB5-2BD3-404C-B1A8-969E52CFE5EA}"/>
          </ac:picMkLst>
        </pc:picChg>
      </pc:sldChg>
      <pc:sldChg chg="addSp delSp modSp new">
        <pc:chgData name="Eliza Wieczorek" userId="2254d698edff606e" providerId="Windows Live" clId="Web-{07D6A1FD-E886-4351-AD43-4D95C1B5B5F7}" dt="2020-02-22T15:06:28.030" v="1563" actId="1076"/>
        <pc:sldMkLst>
          <pc:docMk/>
          <pc:sldMk cId="2310346265" sldId="274"/>
        </pc:sldMkLst>
        <pc:spChg chg="del">
          <ac:chgData name="Eliza Wieczorek" userId="2254d698edff606e" providerId="Windows Live" clId="Web-{07D6A1FD-E886-4351-AD43-4D95C1B5B5F7}" dt="2020-02-22T15:05:36.546" v="1531"/>
          <ac:spMkLst>
            <pc:docMk/>
            <pc:sldMk cId="2310346265" sldId="274"/>
            <ac:spMk id="2" creationId="{706281B7-89C8-4582-9451-31EA9DAFAC3D}"/>
          </ac:spMkLst>
        </pc:spChg>
        <pc:spChg chg="mod">
          <ac:chgData name="Eliza Wieczorek" userId="2254d698edff606e" providerId="Windows Live" clId="Web-{07D6A1FD-E886-4351-AD43-4D95C1B5B5F7}" dt="2020-02-22T15:05:47.780" v="1554" actId="20577"/>
          <ac:spMkLst>
            <pc:docMk/>
            <pc:sldMk cId="2310346265" sldId="274"/>
            <ac:spMk id="3" creationId="{E8EC4106-F7B2-473F-B4E0-A650B4CC9D69}"/>
          </ac:spMkLst>
        </pc:spChg>
        <pc:picChg chg="add mod">
          <ac:chgData name="Eliza Wieczorek" userId="2254d698edff606e" providerId="Windows Live" clId="Web-{07D6A1FD-E886-4351-AD43-4D95C1B5B5F7}" dt="2020-02-22T15:06:28.030" v="1563" actId="1076"/>
          <ac:picMkLst>
            <pc:docMk/>
            <pc:sldMk cId="2310346265" sldId="274"/>
            <ac:picMk id="4" creationId="{746D75D1-BEBF-4354-9994-1978436A051D}"/>
          </ac:picMkLst>
        </pc:picChg>
      </pc:sldChg>
      <pc:sldChg chg="delSp modSp new">
        <pc:chgData name="Eliza Wieczorek" userId="2254d698edff606e" providerId="Windows Live" clId="Web-{07D6A1FD-E886-4351-AD43-4D95C1B5B5F7}" dt="2020-02-22T15:14:28.169" v="1740" actId="20577"/>
        <pc:sldMkLst>
          <pc:docMk/>
          <pc:sldMk cId="1424463601" sldId="275"/>
        </pc:sldMkLst>
        <pc:spChg chg="del">
          <ac:chgData name="Eliza Wieczorek" userId="2254d698edff606e" providerId="Windows Live" clId="Web-{07D6A1FD-E886-4351-AD43-4D95C1B5B5F7}" dt="2020-02-22T15:06:40.671" v="1565"/>
          <ac:spMkLst>
            <pc:docMk/>
            <pc:sldMk cId="1424463601" sldId="275"/>
            <ac:spMk id="2" creationId="{6D21CC86-9F03-481B-ABC5-7908C76F0B1A}"/>
          </ac:spMkLst>
        </pc:spChg>
        <pc:spChg chg="mod">
          <ac:chgData name="Eliza Wieczorek" userId="2254d698edff606e" providerId="Windows Live" clId="Web-{07D6A1FD-E886-4351-AD43-4D95C1B5B5F7}" dt="2020-02-22T15:14:28.169" v="1740" actId="20577"/>
          <ac:spMkLst>
            <pc:docMk/>
            <pc:sldMk cId="1424463601" sldId="275"/>
            <ac:spMk id="3" creationId="{5142A490-D42F-4D22-8DAE-6DB1739D033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6600" b="1" dirty="0">
                <a:cs typeface="Calibri Light"/>
              </a:rPr>
              <a:t/>
            </a:r>
            <a:br>
              <a:rPr lang="pl-PL" sz="6600" b="1" dirty="0">
                <a:cs typeface="Calibri Light"/>
              </a:rPr>
            </a:br>
            <a:r>
              <a:rPr lang="pl-PL" sz="6600" b="1" dirty="0">
                <a:cs typeface="Calibri Light"/>
              </a:rPr>
              <a:t>Wieczór wigilijny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solidFill>
                  <a:schemeClr val="accent1"/>
                </a:solidFill>
              </a:rPr>
              <a:t>CHRISTMAS EVE</a:t>
            </a:r>
            <a:endParaRPr lang="pl-PL" sz="6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DD524C-AD70-4CE6-91F3-1141F0B74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>
                <a:cs typeface="Calibri"/>
              </a:rPr>
              <a:t>-udział w pasterce</a:t>
            </a:r>
          </a:p>
          <a:p>
            <a:pPr marL="0" indent="0">
              <a:buNone/>
            </a:pPr>
            <a:endParaRPr lang="pl-PL" dirty="0">
              <a:cs typeface="Calibri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az 6" descr="Obraz zawierający wewnątrz, zdjęcie, budynek, okno&#10;&#10;Opis wygenerowany przy bardzo wysokim poziomie pewności">
            <a:extLst>
              <a:ext uri="{FF2B5EF4-FFF2-40B4-BE49-F238E27FC236}">
                <a16:creationId xmlns:a16="http://schemas.microsoft.com/office/drawing/2014/main" id="{8C03D7ED-8004-42F9-8737-B177FD6F4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663" y="3019926"/>
            <a:ext cx="3194384" cy="294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80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86A3D86-A59A-4BBF-9DB0-3C9705B0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pl-PL" sz="3600">
                <a:cs typeface="Calibri Light"/>
              </a:rPr>
              <a:t>                         </a:t>
            </a:r>
            <a:r>
              <a:rPr lang="pl-PL" sz="3600" b="1">
                <a:cs typeface="Calibri Light"/>
              </a:rPr>
              <a:t>Symbole wigilijne</a:t>
            </a:r>
            <a:endParaRPr lang="pl-PL" sz="3600" b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9A2864-626E-48EA-9CE9-866878D80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42" y="1833113"/>
            <a:ext cx="6891188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3200">
                <a:cs typeface="Calibri" panose="020F0502020204030204"/>
              </a:rPr>
              <a:t>-żłobek</a:t>
            </a:r>
          </a:p>
          <a:p>
            <a:pPr marL="0" indent="0">
              <a:buNone/>
            </a:pPr>
            <a:endParaRPr lang="pl-PL" sz="2000">
              <a:cs typeface="Calibri" panose="020F0502020204030204"/>
            </a:endParaRP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12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budynek, pomieszczenie, żyjący, młode&#10;&#10;Opis wygenerowany przy bardzo wysokim poziomie pewności">
            <a:extLst>
              <a:ext uri="{FF2B5EF4-FFF2-40B4-BE49-F238E27FC236}">
                <a16:creationId xmlns:a16="http://schemas.microsoft.com/office/drawing/2014/main" id="{C8D4ABF6-6781-4197-AF40-BDA9CD143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48" r="14358" b="-1"/>
          <a:stretch/>
        </p:blipFill>
        <p:spPr>
          <a:xfrm>
            <a:off x="7245998" y="1775751"/>
            <a:ext cx="4414606" cy="4881723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  <p:sp>
        <p:nvSpPr>
          <p:cNvPr id="20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1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EF8F84-067A-4DC3-9B21-5F2EC706A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>
                <a:cs typeface="Calibri" panose="020F0502020204030204"/>
              </a:rPr>
              <a:t>-opłatek</a:t>
            </a:r>
          </a:p>
          <a:p>
            <a:pPr marL="0" indent="0">
              <a:buNone/>
            </a:pPr>
            <a:endParaRPr lang="pl-PL" dirty="0">
              <a:cs typeface="Calibri" panose="020F0502020204030204"/>
            </a:endParaRPr>
          </a:p>
        </p:txBody>
      </p:sp>
      <p:pic>
        <p:nvPicPr>
          <p:cNvPr id="4" name="Obraz 4" descr="Obraz zawierający stół, kubek, siedzi, część&#10;&#10;Opis wygenerowany przy bardzo wysokim poziomie pewności">
            <a:extLst>
              <a:ext uri="{FF2B5EF4-FFF2-40B4-BE49-F238E27FC236}">
                <a16:creationId xmlns:a16="http://schemas.microsoft.com/office/drawing/2014/main" id="{30703CD1-6B4D-4D18-BF01-DAD0E7C8E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663" y="2703349"/>
            <a:ext cx="4227093" cy="380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2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F4D9B8-17E2-4BE7-83E3-BC2728FAF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>
                <a:cs typeface="Calibri"/>
              </a:rPr>
              <a:t>-wolne miejsce dla nieznajomego</a:t>
            </a:r>
          </a:p>
          <a:p>
            <a:pPr marL="0" indent="0">
              <a:buNone/>
            </a:pPr>
            <a:endParaRPr lang="pl-PL" dirty="0">
              <a:cs typeface="Calibri"/>
            </a:endParaRPr>
          </a:p>
        </p:txBody>
      </p:sp>
      <p:pic>
        <p:nvPicPr>
          <p:cNvPr id="4" name="Obraz 4" descr="Obraz zawierający stół, wewnątrz, żyjący, kominek&#10;&#10;Opis wygenerowany przy bardzo wysokim poziomie pewności">
            <a:extLst>
              <a:ext uri="{FF2B5EF4-FFF2-40B4-BE49-F238E27FC236}">
                <a16:creationId xmlns:a16="http://schemas.microsoft.com/office/drawing/2014/main" id="{B10FE1D0-F050-4E93-A9C6-AE08FD1D6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716" y="2939503"/>
            <a:ext cx="4788567" cy="34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21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4C06C0-3E1A-4555-8224-9EB9D98F3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400">
                <a:cs typeface="Calibri" panose="020F0502020204030204"/>
              </a:rPr>
              <a:t>     </a:t>
            </a:r>
            <a:r>
              <a:rPr lang="pl-PL" sz="2400" b="1">
                <a:cs typeface="Calibri" panose="020F0502020204030204"/>
              </a:rPr>
              <a:t>Typowe </a:t>
            </a:r>
            <a:r>
              <a:rPr lang="pl-PL" sz="2400" b="1" dirty="0">
                <a:cs typeface="Calibri" panose="020F0502020204030204"/>
              </a:rPr>
              <a:t>dania wigilijne:</a:t>
            </a:r>
          </a:p>
          <a:p>
            <a:pPr marL="0" indent="0">
              <a:buNone/>
            </a:pPr>
            <a:r>
              <a:rPr lang="pl-PL" sz="2400">
                <a:cs typeface="Calibri" panose="020F0502020204030204"/>
              </a:rPr>
              <a:t>-barszcz z uszkami</a:t>
            </a:r>
            <a:endParaRPr lang="pl-PL" sz="2400" b="1">
              <a:cs typeface="Calibri" panose="020F0502020204030204"/>
            </a:endParaRPr>
          </a:p>
          <a:p>
            <a:pPr marL="0" indent="0">
              <a:buNone/>
            </a:pPr>
            <a:endParaRPr lang="pl-PL" sz="2400">
              <a:cs typeface="Calibri" panose="020F0502020204030204"/>
            </a:endParaRPr>
          </a:p>
          <a:p>
            <a:pPr marL="0" indent="0">
              <a:buNone/>
            </a:pPr>
            <a:endParaRPr lang="pl-PL" sz="2400">
              <a:cs typeface="Calibri" panose="020F0502020204030204"/>
            </a:endParaRPr>
          </a:p>
          <a:p>
            <a:pPr marL="0" indent="0">
              <a:buNone/>
            </a:pPr>
            <a:endParaRPr lang="pl-PL" sz="2400">
              <a:cs typeface="Calibri" panose="020F0502020204030204"/>
            </a:endParaRPr>
          </a:p>
          <a:p>
            <a:pPr marL="0" indent="0">
              <a:buNone/>
            </a:pPr>
            <a:endParaRPr lang="pl-PL" sz="2400" b="1">
              <a:cs typeface="Calibri" panose="020F0502020204030204"/>
            </a:endParaRPr>
          </a:p>
        </p:txBody>
      </p:sp>
      <p:pic>
        <p:nvPicPr>
          <p:cNvPr id="8" name="Obraz 8" descr="Obraz zawierający talerz, stół, żywność, siedzi&#10;&#10;Opis wygenerowany przy bardzo wysokim poziomie pewności">
            <a:extLst>
              <a:ext uri="{FF2B5EF4-FFF2-40B4-BE49-F238E27FC236}">
                <a16:creationId xmlns:a16="http://schemas.microsoft.com/office/drawing/2014/main" id="{A0F393E9-E83D-40F3-AE69-0A5855F4B3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" r="15070"/>
          <a:stretch/>
        </p:blipFill>
        <p:spPr>
          <a:xfrm>
            <a:off x="5510369" y="851517"/>
            <a:ext cx="6184807" cy="5154967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0935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51AC45-54A3-4AAC-A657-A63A43196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>
                <a:cs typeface="Calibri" panose="020F0502020204030204"/>
              </a:rPr>
              <a:t>-pierogi z kapustą i grzybami</a:t>
            </a:r>
          </a:p>
          <a:p>
            <a:pPr marL="0" indent="0">
              <a:buNone/>
            </a:pPr>
            <a:endParaRPr lang="pl-PL" dirty="0">
              <a:cs typeface="Calibri" panose="020F0502020204030204"/>
            </a:endParaRPr>
          </a:p>
        </p:txBody>
      </p:sp>
      <p:pic>
        <p:nvPicPr>
          <p:cNvPr id="4" name="Obraz 4" descr="Obraz zawierający żywność, stół, talerz, banan&#10;&#10;Opis wygenerowany przy bardzo wysokim poziomie pewności">
            <a:extLst>
              <a:ext uri="{FF2B5EF4-FFF2-40B4-BE49-F238E27FC236}">
                <a16:creationId xmlns:a16="http://schemas.microsoft.com/office/drawing/2014/main" id="{562CB718-FAE4-429E-98B8-5530685C3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926" y="2388269"/>
            <a:ext cx="4156911" cy="414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62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8A6CA3-ED89-4F63-B5E6-591CD2CF4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4970877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3200">
                <a:cs typeface="Calibri" panose="020F0502020204030204"/>
              </a:rPr>
              <a:t>-krokiety</a:t>
            </a:r>
          </a:p>
          <a:p>
            <a:pPr marL="0" indent="0">
              <a:buNone/>
            </a:pPr>
            <a:endParaRPr lang="pl-PL" sz="2000">
              <a:cs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żywność, talerz, stół, siedzi&#10;&#10;Opis wygenerowany przy bardzo wysokim poziomie pewności">
            <a:extLst>
              <a:ext uri="{FF2B5EF4-FFF2-40B4-BE49-F238E27FC236}">
                <a16:creationId xmlns:a16="http://schemas.microsoft.com/office/drawing/2014/main" id="{66324C52-404D-4A61-A8D7-1008B2708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5" r="15743" b="-3"/>
          <a:stretch/>
        </p:blipFill>
        <p:spPr>
          <a:xfrm>
            <a:off x="6255922" y="685726"/>
            <a:ext cx="5486548" cy="5486548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0632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34B936-2F63-4553-BD95-F1DCDE54C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>
                <a:cs typeface="Calibri"/>
              </a:rPr>
              <a:t>-makowiec</a:t>
            </a:r>
          </a:p>
          <a:p>
            <a:pPr marL="0" indent="0">
              <a:buNone/>
            </a:pPr>
            <a:endParaRPr lang="pl-PL" dirty="0">
              <a:cs typeface="Calibri"/>
            </a:endParaRPr>
          </a:p>
        </p:txBody>
      </p:sp>
      <p:pic>
        <p:nvPicPr>
          <p:cNvPr id="4" name="Obraz 4" descr="Obraz zawierający talerz, tort, stół, żywność&#10;&#10;Opis wygenerowany przy bardzo wysokim poziomie pewności">
            <a:extLst>
              <a:ext uri="{FF2B5EF4-FFF2-40B4-BE49-F238E27FC236}">
                <a16:creationId xmlns:a16="http://schemas.microsoft.com/office/drawing/2014/main" id="{00CE76F9-63BC-4F26-8E60-CCA08ED60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795" y="3133103"/>
            <a:ext cx="5139489" cy="31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64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żywność, talerz, wewnątrz, stół&#10;&#10;Opis wygenerowany przy bardzo wysokim poziomie pewności">
            <a:extLst>
              <a:ext uri="{FF2B5EF4-FFF2-40B4-BE49-F238E27FC236}">
                <a16:creationId xmlns:a16="http://schemas.microsoft.com/office/drawing/2014/main" id="{64C66CB5-2BD3-404C-B1A8-969E52CFE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1"/>
          <a:stretch/>
        </p:blipFill>
        <p:spPr>
          <a:xfrm>
            <a:off x="20" y="10"/>
            <a:ext cx="12188804" cy="422670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C613C1-2CFA-4899-8C1B-B831858F9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920" y="4535424"/>
            <a:ext cx="4498848" cy="1618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3200">
                <a:cs typeface="Calibri" panose="020F0502020204030204"/>
              </a:rPr>
              <a:t>-ryba po grecku</a:t>
            </a:r>
          </a:p>
          <a:p>
            <a:pPr marL="0" indent="0">
              <a:buNone/>
            </a:pPr>
            <a:endParaRPr lang="pl-PL" sz="2000">
              <a:cs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469D90-62FA-49B2-981E-5305361D5A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2370" y="4592474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81E6897-9689-4C48-ADC3-9F41AAE3A9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04E145C-C4EA-4DED-B029-22B811FCEB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2080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EC4106-F7B2-473F-B4E0-A650B4CC9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>
                <a:cs typeface="Calibri"/>
              </a:rPr>
              <a:t>-kluski z makiem</a:t>
            </a:r>
            <a:endParaRPr lang="pl-PL"/>
          </a:p>
          <a:p>
            <a:pPr marL="0" indent="0">
              <a:buNone/>
            </a:pPr>
            <a:endParaRPr lang="pl-PL" dirty="0">
              <a:cs typeface="Calibri"/>
            </a:endParaRPr>
          </a:p>
        </p:txBody>
      </p:sp>
      <p:pic>
        <p:nvPicPr>
          <p:cNvPr id="4" name="Obraz 4" descr="Obraz zawierający talerz, żywność, stół, biały&#10;&#10;Opis wygenerowany przy bardzo wysokim poziomie pewności">
            <a:extLst>
              <a:ext uri="{FF2B5EF4-FFF2-40B4-BE49-F238E27FC236}">
                <a16:creationId xmlns:a16="http://schemas.microsoft.com/office/drawing/2014/main" id="{746D75D1-BEBF-4354-9994-1978436A0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585" y="2825903"/>
            <a:ext cx="5199646" cy="346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4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378DCC-AB1B-449F-AA27-EE470CFB4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cs typeface="Calibri" panose="020F0502020204030204"/>
              </a:rPr>
              <a:t>                           </a:t>
            </a:r>
            <a:r>
              <a:rPr lang="pl-PL" b="1">
                <a:cs typeface="Calibri" panose="020F0502020204030204"/>
              </a:rPr>
              <a:t>  Chronologia podczas wieczoru wigilijnego:</a:t>
            </a:r>
          </a:p>
          <a:p>
            <a:pPr marL="0" indent="0">
              <a:buNone/>
            </a:pPr>
            <a:r>
              <a:rPr lang="pl-PL">
                <a:cs typeface="Calibri" panose="020F0502020204030204"/>
              </a:rPr>
              <a:t>-dekoracja choinki </a:t>
            </a:r>
          </a:p>
          <a:p>
            <a:pPr marL="0" indent="0">
              <a:buNone/>
            </a:pPr>
            <a:endParaRPr lang="pl-PL" dirty="0">
              <a:cs typeface="Calibri"/>
            </a:endParaRPr>
          </a:p>
        </p:txBody>
      </p:sp>
      <p:pic>
        <p:nvPicPr>
          <p:cNvPr id="4" name="Obraz 4" descr="Obraz zawierający stół, czerwony, siedzi&#10;&#10;Opis wygenerowany przy bardzo wysokim poziomie pewności">
            <a:extLst>
              <a:ext uri="{FF2B5EF4-FFF2-40B4-BE49-F238E27FC236}">
                <a16:creationId xmlns:a16="http://schemas.microsoft.com/office/drawing/2014/main" id="{B6A46F2D-BA5D-4E50-BA06-3A83D56F5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276" y="2444165"/>
            <a:ext cx="3669632" cy="431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16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42A490-D42F-4D22-8DAE-6DB1739D0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>
                <a:cs typeface="Calibri" panose="020F0502020204030204"/>
              </a:rPr>
              <a:t>                    Dziękujemy</a:t>
            </a:r>
            <a:endParaRPr lang="pl-PL" dirty="0">
              <a:cs typeface="Calibri" panose="020F0502020204030204"/>
            </a:endParaRPr>
          </a:p>
          <a:p>
            <a:pPr marL="0" indent="0">
              <a:buNone/>
            </a:pPr>
            <a:r>
              <a:rPr lang="pl-PL">
                <a:cs typeface="Calibri" panose="020F0502020204030204"/>
              </a:rPr>
              <a:t>                                                               za </a:t>
            </a:r>
          </a:p>
          <a:p>
            <a:pPr marL="0" indent="0">
              <a:buNone/>
            </a:pPr>
            <a:r>
              <a:rPr lang="pl-PL">
                <a:cs typeface="Calibri" panose="020F0502020204030204"/>
              </a:rPr>
              <a:t>                                                                                                      uwagę!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446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903298-7BFD-42E8-87F6-02D87690C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>
                <a:cs typeface="Calibri"/>
              </a:rPr>
              <a:t>-przygotowanie potraw</a:t>
            </a:r>
          </a:p>
          <a:p>
            <a:pPr marL="0" indent="0">
              <a:buNone/>
            </a:pPr>
            <a:endParaRPr lang="pl-PL" dirty="0">
              <a:cs typeface="Calibri"/>
            </a:endParaRPr>
          </a:p>
        </p:txBody>
      </p:sp>
      <p:pic>
        <p:nvPicPr>
          <p:cNvPr id="4" name="Obraz 4" descr="Obraz zawierający talerz, stół, żywność, zestaw&#10;&#10;Opis wygenerowany przy bardzo wysokim poziomie pewności">
            <a:extLst>
              <a:ext uri="{FF2B5EF4-FFF2-40B4-BE49-F238E27FC236}">
                <a16:creationId xmlns:a16="http://schemas.microsoft.com/office/drawing/2014/main" id="{F6D47960-3D4F-41A1-ADD9-055BA43197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23" r="14128" b="2"/>
          <a:stretch/>
        </p:blipFill>
        <p:spPr>
          <a:xfrm>
            <a:off x="6848918" y="1771078"/>
            <a:ext cx="450488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388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1AE234-09B2-4530-828C-EE5274380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>
                <a:cs typeface="Calibri" panose="020F0502020204030204"/>
              </a:rPr>
              <a:t>-oczekiwanie na pierwszą gwiazdkę</a:t>
            </a:r>
          </a:p>
          <a:p>
            <a:pPr marL="0" indent="0">
              <a:buNone/>
            </a:pPr>
            <a:endParaRPr lang="pl-PL" dirty="0">
              <a:cs typeface="Calibri" panose="020F0502020204030204"/>
            </a:endParaRPr>
          </a:p>
        </p:txBody>
      </p:sp>
      <p:pic>
        <p:nvPicPr>
          <p:cNvPr id="4" name="Obraz 4" descr="Obraz zawierający woda, jezioro, deszcz, powierzchnia&#10;&#10;Opis wygenerowany przy bardzo wysokim poziomie pewności">
            <a:extLst>
              <a:ext uri="{FF2B5EF4-FFF2-40B4-BE49-F238E27FC236}">
                <a16:creationId xmlns:a16="http://schemas.microsoft.com/office/drawing/2014/main" id="{980733B2-AD0E-4D41-8511-E0B2EA9DD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822" y="3148234"/>
            <a:ext cx="5871408" cy="32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97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B8ED12-C4FE-49D2-A3FB-0D8EC20A4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>
                <a:cs typeface="Calibri" panose="020F0502020204030204"/>
              </a:rPr>
              <a:t>-czytanie Pisma Świętego</a:t>
            </a:r>
          </a:p>
          <a:p>
            <a:pPr marL="0" indent="0">
              <a:buNone/>
            </a:pPr>
            <a:endParaRPr lang="pl-PL" dirty="0">
              <a:cs typeface="Calibri" panose="020F0502020204030204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A4E69EB9-DFA9-46D6-9267-212E82050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80" r="8269" b="-1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36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BD8762-B384-4B94-BD9B-1C79B3E46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>
                <a:cs typeface="Calibri"/>
              </a:rPr>
              <a:t>-dzielenie się opłatkiem</a:t>
            </a:r>
            <a:endParaRPr lang="pl-PL"/>
          </a:p>
          <a:p>
            <a:pPr marL="0" indent="0">
              <a:buNone/>
            </a:pPr>
            <a:endParaRPr lang="pl-PL" dirty="0">
              <a:cs typeface="Calibri"/>
            </a:endParaRPr>
          </a:p>
        </p:txBody>
      </p:sp>
      <p:pic>
        <p:nvPicPr>
          <p:cNvPr id="4" name="Obraz 4" descr="Obraz zawierający żywność&#10;&#10;Opis wygenerowany przy bardzo wysokim poziomie pewności">
            <a:extLst>
              <a:ext uri="{FF2B5EF4-FFF2-40B4-BE49-F238E27FC236}">
                <a16:creationId xmlns:a16="http://schemas.microsoft.com/office/drawing/2014/main" id="{CBF04798-D925-48BA-9A92-A1E00FF5E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954" y="2775742"/>
            <a:ext cx="5640801" cy="340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86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8EFFEE-DBE3-4537-8701-7A0E9E68F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>
                <a:cs typeface="Calibri" panose="020F0502020204030204"/>
              </a:rPr>
              <a:t>-wspólny posiłek</a:t>
            </a:r>
          </a:p>
          <a:p>
            <a:pPr marL="0" indent="0">
              <a:buNone/>
            </a:pPr>
            <a:endParaRPr lang="pl-PL" dirty="0">
              <a:cs typeface="Calibri" panose="020F0502020204030204"/>
            </a:endParaRPr>
          </a:p>
        </p:txBody>
      </p:sp>
      <p:pic>
        <p:nvPicPr>
          <p:cNvPr id="4" name="Obraz 4" descr="Obraz zawierający osoba, stół, wewnątrz, żywność&#10;&#10;Opis wygenerowany przy bardzo wysokim poziomie pewności">
            <a:extLst>
              <a:ext uri="{FF2B5EF4-FFF2-40B4-BE49-F238E27FC236}">
                <a16:creationId xmlns:a16="http://schemas.microsoft.com/office/drawing/2014/main" id="{A1A47577-D725-485C-B944-2987E1FF5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163" y="2740269"/>
            <a:ext cx="5400172" cy="353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34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06E403-4511-492E-B888-50FB00482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>
                <a:cs typeface="Calibri" panose="020F0502020204030204"/>
              </a:rPr>
              <a:t>-rozdanie prezentów</a:t>
            </a:r>
          </a:p>
          <a:p>
            <a:pPr marL="0" indent="0">
              <a:buNone/>
            </a:pPr>
            <a:endParaRPr lang="pl-PL" dirty="0">
              <a:cs typeface="Calibri" panose="020F0502020204030204"/>
            </a:endParaRPr>
          </a:p>
        </p:txBody>
      </p:sp>
      <p:pic>
        <p:nvPicPr>
          <p:cNvPr id="4" name="Obraz 4" descr="Obraz zawierający kolorowy, stół, siedzi, czerwony&#10;&#10;Opis wygenerowany przy bardzo wysokim poziomie pewności">
            <a:extLst>
              <a:ext uri="{FF2B5EF4-FFF2-40B4-BE49-F238E27FC236}">
                <a16:creationId xmlns:a16="http://schemas.microsoft.com/office/drawing/2014/main" id="{AF06CE5C-BF3E-49CC-953F-4AD776AFA3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25" r="22726" b="2"/>
          <a:stretch/>
        </p:blipFill>
        <p:spPr>
          <a:xfrm>
            <a:off x="6848918" y="1771078"/>
            <a:ext cx="450488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968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az 4" descr="Obraz zawierający osoba, budynek, zewnętrzne, mężczyzna&#10;&#10;Opis wygenerowany przy bardzo wysokim poziomie pewności">
            <a:extLst>
              <a:ext uri="{FF2B5EF4-FFF2-40B4-BE49-F238E27FC236}">
                <a16:creationId xmlns:a16="http://schemas.microsoft.com/office/drawing/2014/main" id="{9AE02F2A-750F-485E-863E-ADC7B9E593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98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097273-6DBA-4055-817D-19500BEC0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>
                <a:cs typeface="Calibri" panose="020F0502020204030204"/>
              </a:rPr>
              <a:t>-śpiew kolęd</a:t>
            </a:r>
          </a:p>
          <a:p>
            <a:pPr marL="0" indent="0">
              <a:buNone/>
            </a:pPr>
            <a:endParaRPr lang="pl-PL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5790534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58</Words>
  <Application>Microsoft Office PowerPoint</Application>
  <PresentationFormat>Panoramiczny</PresentationFormat>
  <Paragraphs>28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Motyw pakietu Office</vt:lpstr>
      <vt:lpstr> Wieczór wigilijny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                         Symbole wigilijne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Marcin Stawowy</cp:lastModifiedBy>
  <cp:revision>338</cp:revision>
  <dcterms:created xsi:type="dcterms:W3CDTF">2020-02-22T12:18:22Z</dcterms:created>
  <dcterms:modified xsi:type="dcterms:W3CDTF">2020-03-20T18:13:33Z</dcterms:modified>
</cp:coreProperties>
</file>