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38683159-B626-438F-AA0A-427C19863534}">
          <p14:sldIdLst>
            <p14:sldId id="256"/>
            <p14:sldId id="257"/>
            <p14:sldId id="258"/>
            <p14:sldId id="259"/>
            <p14:sldId id="260"/>
            <p14:sldId id="262"/>
            <p14:sldId id="261"/>
            <p14:sldId id="263"/>
            <p14:sldId id="264"/>
            <p14:sldId id="265"/>
            <p14:sldId id="266"/>
            <p14:sldId id="267"/>
            <p14:sldId id="268"/>
            <p14:sldId id="269"/>
            <p14:sldId id="270"/>
            <p14:sldId id="271"/>
            <p14:sldId id="27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4660"/>
  </p:normalViewPr>
  <p:slideViewPr>
    <p:cSldViewPr>
      <p:cViewPr varScale="1">
        <p:scale>
          <a:sx n="69" d="100"/>
          <a:sy n="69" d="100"/>
        </p:scale>
        <p:origin x="-144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7EF572E2-29C4-4C60-931D-84093FB46680}" type="datetimeFigureOut">
              <a:rPr lang="pl-PL" smtClean="0"/>
              <a:t>02.03.2020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C98EF77-CCD1-4FE6-9C18-3BC093E11B70}" type="slidenum">
              <a:rPr lang="pl-PL" smtClean="0"/>
              <a:t>‹#›</a:t>
            </a:fld>
            <a:endParaRPr lang="pl-PL"/>
          </a:p>
        </p:txBody>
      </p:sp>
    </p:spTree>
    <p:extLst>
      <p:ext uri="{BB962C8B-B14F-4D97-AF65-F5344CB8AC3E}">
        <p14:creationId xmlns:p14="http://schemas.microsoft.com/office/powerpoint/2010/main" val="3852279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EF572E2-29C4-4C60-931D-84093FB46680}" type="datetimeFigureOut">
              <a:rPr lang="pl-PL" smtClean="0"/>
              <a:t>02.03.2020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C98EF77-CCD1-4FE6-9C18-3BC093E11B70}" type="slidenum">
              <a:rPr lang="pl-PL" smtClean="0"/>
              <a:t>‹#›</a:t>
            </a:fld>
            <a:endParaRPr lang="pl-PL"/>
          </a:p>
        </p:txBody>
      </p:sp>
    </p:spTree>
    <p:extLst>
      <p:ext uri="{BB962C8B-B14F-4D97-AF65-F5344CB8AC3E}">
        <p14:creationId xmlns:p14="http://schemas.microsoft.com/office/powerpoint/2010/main" val="2323575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EF572E2-29C4-4C60-931D-84093FB46680}" type="datetimeFigureOut">
              <a:rPr lang="pl-PL" smtClean="0"/>
              <a:t>02.03.2020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C98EF77-CCD1-4FE6-9C18-3BC093E11B70}" type="slidenum">
              <a:rPr lang="pl-PL" smtClean="0"/>
              <a:t>‹#›</a:t>
            </a:fld>
            <a:endParaRPr lang="pl-PL"/>
          </a:p>
        </p:txBody>
      </p:sp>
    </p:spTree>
    <p:extLst>
      <p:ext uri="{BB962C8B-B14F-4D97-AF65-F5344CB8AC3E}">
        <p14:creationId xmlns:p14="http://schemas.microsoft.com/office/powerpoint/2010/main" val="618945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EF572E2-29C4-4C60-931D-84093FB46680}" type="datetimeFigureOut">
              <a:rPr lang="pl-PL" smtClean="0"/>
              <a:t>02.03.2020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C98EF77-CCD1-4FE6-9C18-3BC093E11B70}" type="slidenum">
              <a:rPr lang="pl-PL" smtClean="0"/>
              <a:t>‹#›</a:t>
            </a:fld>
            <a:endParaRPr lang="pl-PL"/>
          </a:p>
        </p:txBody>
      </p:sp>
    </p:spTree>
    <p:extLst>
      <p:ext uri="{BB962C8B-B14F-4D97-AF65-F5344CB8AC3E}">
        <p14:creationId xmlns:p14="http://schemas.microsoft.com/office/powerpoint/2010/main" val="4083837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7EF572E2-29C4-4C60-931D-84093FB46680}" type="datetimeFigureOut">
              <a:rPr lang="pl-PL" smtClean="0"/>
              <a:t>02.03.2020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C98EF77-CCD1-4FE6-9C18-3BC093E11B70}" type="slidenum">
              <a:rPr lang="pl-PL" smtClean="0"/>
              <a:t>‹#›</a:t>
            </a:fld>
            <a:endParaRPr lang="pl-PL"/>
          </a:p>
        </p:txBody>
      </p:sp>
    </p:spTree>
    <p:extLst>
      <p:ext uri="{BB962C8B-B14F-4D97-AF65-F5344CB8AC3E}">
        <p14:creationId xmlns:p14="http://schemas.microsoft.com/office/powerpoint/2010/main" val="3491246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7EF572E2-29C4-4C60-931D-84093FB46680}" type="datetimeFigureOut">
              <a:rPr lang="pl-PL" smtClean="0"/>
              <a:t>02.03.2020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C98EF77-CCD1-4FE6-9C18-3BC093E11B70}" type="slidenum">
              <a:rPr lang="pl-PL" smtClean="0"/>
              <a:t>‹#›</a:t>
            </a:fld>
            <a:endParaRPr lang="pl-PL"/>
          </a:p>
        </p:txBody>
      </p:sp>
    </p:spTree>
    <p:extLst>
      <p:ext uri="{BB962C8B-B14F-4D97-AF65-F5344CB8AC3E}">
        <p14:creationId xmlns:p14="http://schemas.microsoft.com/office/powerpoint/2010/main" val="976881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7EF572E2-29C4-4C60-931D-84093FB46680}" type="datetimeFigureOut">
              <a:rPr lang="pl-PL" smtClean="0"/>
              <a:t>02.03.2020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2C98EF77-CCD1-4FE6-9C18-3BC093E11B70}" type="slidenum">
              <a:rPr lang="pl-PL" smtClean="0"/>
              <a:t>‹#›</a:t>
            </a:fld>
            <a:endParaRPr lang="pl-PL"/>
          </a:p>
        </p:txBody>
      </p:sp>
    </p:spTree>
    <p:extLst>
      <p:ext uri="{BB962C8B-B14F-4D97-AF65-F5344CB8AC3E}">
        <p14:creationId xmlns:p14="http://schemas.microsoft.com/office/powerpoint/2010/main" val="1375396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7EF572E2-29C4-4C60-931D-84093FB46680}" type="datetimeFigureOut">
              <a:rPr lang="pl-PL" smtClean="0"/>
              <a:t>02.03.2020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2C98EF77-CCD1-4FE6-9C18-3BC093E11B70}" type="slidenum">
              <a:rPr lang="pl-PL" smtClean="0"/>
              <a:t>‹#›</a:t>
            </a:fld>
            <a:endParaRPr lang="pl-PL"/>
          </a:p>
        </p:txBody>
      </p:sp>
    </p:spTree>
    <p:extLst>
      <p:ext uri="{BB962C8B-B14F-4D97-AF65-F5344CB8AC3E}">
        <p14:creationId xmlns:p14="http://schemas.microsoft.com/office/powerpoint/2010/main" val="4201801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7EF572E2-29C4-4C60-931D-84093FB46680}" type="datetimeFigureOut">
              <a:rPr lang="pl-PL" smtClean="0"/>
              <a:t>02.03.2020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2C98EF77-CCD1-4FE6-9C18-3BC093E11B70}" type="slidenum">
              <a:rPr lang="pl-PL" smtClean="0"/>
              <a:t>‹#›</a:t>
            </a:fld>
            <a:endParaRPr lang="pl-PL"/>
          </a:p>
        </p:txBody>
      </p:sp>
    </p:spTree>
    <p:extLst>
      <p:ext uri="{BB962C8B-B14F-4D97-AF65-F5344CB8AC3E}">
        <p14:creationId xmlns:p14="http://schemas.microsoft.com/office/powerpoint/2010/main" val="1135932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7EF572E2-29C4-4C60-931D-84093FB46680}" type="datetimeFigureOut">
              <a:rPr lang="pl-PL" smtClean="0"/>
              <a:t>02.03.2020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C98EF77-CCD1-4FE6-9C18-3BC093E11B70}" type="slidenum">
              <a:rPr lang="pl-PL" smtClean="0"/>
              <a:t>‹#›</a:t>
            </a:fld>
            <a:endParaRPr lang="pl-PL"/>
          </a:p>
        </p:txBody>
      </p:sp>
    </p:spTree>
    <p:extLst>
      <p:ext uri="{BB962C8B-B14F-4D97-AF65-F5344CB8AC3E}">
        <p14:creationId xmlns:p14="http://schemas.microsoft.com/office/powerpoint/2010/main" val="1088551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7EF572E2-29C4-4C60-931D-84093FB46680}" type="datetimeFigureOut">
              <a:rPr lang="pl-PL" smtClean="0"/>
              <a:t>02.03.2020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C98EF77-CCD1-4FE6-9C18-3BC093E11B70}" type="slidenum">
              <a:rPr lang="pl-PL" smtClean="0"/>
              <a:t>‹#›</a:t>
            </a:fld>
            <a:endParaRPr lang="pl-PL"/>
          </a:p>
        </p:txBody>
      </p:sp>
    </p:spTree>
    <p:extLst>
      <p:ext uri="{BB962C8B-B14F-4D97-AF65-F5344CB8AC3E}">
        <p14:creationId xmlns:p14="http://schemas.microsoft.com/office/powerpoint/2010/main" val="2624077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572E2-29C4-4C60-931D-84093FB46680}" type="datetimeFigureOut">
              <a:rPr lang="pl-PL" smtClean="0"/>
              <a:t>02.03.2020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98EF77-CCD1-4FE6-9C18-3BC093E11B70}" type="slidenum">
              <a:rPr lang="pl-PL" smtClean="0"/>
              <a:t>‹#›</a:t>
            </a:fld>
            <a:endParaRPr lang="pl-PL"/>
          </a:p>
        </p:txBody>
      </p:sp>
    </p:spTree>
    <p:extLst>
      <p:ext uri="{BB962C8B-B14F-4D97-AF65-F5344CB8AC3E}">
        <p14:creationId xmlns:p14="http://schemas.microsoft.com/office/powerpoint/2010/main" val="4022657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r>
              <a:rPr lang="pl-PL" sz="6000" b="1" i="1" dirty="0" smtClean="0"/>
              <a:t>The </a:t>
            </a:r>
            <a:r>
              <a:rPr lang="pl-PL" sz="6000" b="1" i="1" dirty="0" err="1" smtClean="0"/>
              <a:t>Symbols</a:t>
            </a:r>
            <a:endParaRPr lang="pl-PL" sz="6000" b="1" i="1" dirty="0"/>
          </a:p>
        </p:txBody>
      </p:sp>
    </p:spTree>
    <p:extLst>
      <p:ext uri="{BB962C8B-B14F-4D97-AF65-F5344CB8AC3E}">
        <p14:creationId xmlns:p14="http://schemas.microsoft.com/office/powerpoint/2010/main" val="3020579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836712"/>
            <a:ext cx="7620000" cy="542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7106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b="1" dirty="0" smtClean="0"/>
              <a:t>Cross</a:t>
            </a:r>
            <a:endParaRPr lang="pl-PL" sz="4800" b="1" dirty="0"/>
          </a:p>
        </p:txBody>
      </p:sp>
      <p:sp>
        <p:nvSpPr>
          <p:cNvPr id="3" name="Symbol zastępczy zawartości 2"/>
          <p:cNvSpPr>
            <a:spLocks noGrp="1"/>
          </p:cNvSpPr>
          <p:nvPr>
            <p:ph idx="1"/>
          </p:nvPr>
        </p:nvSpPr>
        <p:spPr/>
        <p:txBody>
          <a:bodyPr/>
          <a:lstStyle/>
          <a:p>
            <a:pPr marL="0" indent="0">
              <a:buNone/>
            </a:pPr>
            <a:r>
              <a:rPr lang="en-US" dirty="0" smtClean="0"/>
              <a:t>The cross is a simple, basic sign, like a square or circle, depicting the entire history of humanity. You can also come across the definition of the cross as a "sign mark". He has his reference in many areas of life. In science, it means adding, plus, a positive value. However, due to the crucifixion of Christ, he became a symbol of Christianity.</a:t>
            </a:r>
            <a:endParaRPr lang="pl-PL" dirty="0"/>
          </a:p>
        </p:txBody>
      </p:sp>
    </p:spTree>
    <p:extLst>
      <p:ext uri="{BB962C8B-B14F-4D97-AF65-F5344CB8AC3E}">
        <p14:creationId xmlns:p14="http://schemas.microsoft.com/office/powerpoint/2010/main" val="1478087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884668"/>
            <a:ext cx="5616624"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14487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16632"/>
            <a:ext cx="8229600" cy="1143000"/>
          </a:xfrm>
        </p:spPr>
        <p:txBody>
          <a:bodyPr>
            <a:normAutofit/>
          </a:bodyPr>
          <a:lstStyle/>
          <a:p>
            <a:r>
              <a:rPr lang="pl-PL" sz="4800" b="1" dirty="0" err="1" smtClean="0"/>
              <a:t>Pigeon</a:t>
            </a:r>
            <a:endParaRPr lang="pl-PL" sz="4800" b="1" dirty="0"/>
          </a:p>
        </p:txBody>
      </p:sp>
      <p:sp>
        <p:nvSpPr>
          <p:cNvPr id="3" name="Symbol zastępczy zawartości 2"/>
          <p:cNvSpPr>
            <a:spLocks noGrp="1"/>
          </p:cNvSpPr>
          <p:nvPr>
            <p:ph idx="1"/>
          </p:nvPr>
        </p:nvSpPr>
        <p:spPr/>
        <p:txBody>
          <a:bodyPr/>
          <a:lstStyle/>
          <a:p>
            <a:pPr marL="0" indent="0">
              <a:buNone/>
            </a:pPr>
            <a:r>
              <a:rPr lang="en-US" dirty="0" smtClean="0"/>
              <a:t>The dove has been the main iconographic symbol of the Holy Spirit since the first centuries of Christianity. And by order of Pope Benedict XIV - the only one.</a:t>
            </a:r>
            <a:endParaRPr lang="pl-PL" dirty="0"/>
          </a:p>
        </p:txBody>
      </p:sp>
    </p:spTree>
    <p:extLst>
      <p:ext uri="{BB962C8B-B14F-4D97-AF65-F5344CB8AC3E}">
        <p14:creationId xmlns:p14="http://schemas.microsoft.com/office/powerpoint/2010/main" val="356438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124744"/>
            <a:ext cx="6318084" cy="4167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4023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err="1"/>
              <a:t>P</a:t>
            </a:r>
            <a:r>
              <a:rPr lang="pl-PL" b="1" dirty="0" err="1" smtClean="0"/>
              <a:t>eacock</a:t>
            </a:r>
            <a:endParaRPr lang="pl-PL" b="1" dirty="0"/>
          </a:p>
        </p:txBody>
      </p:sp>
      <p:sp>
        <p:nvSpPr>
          <p:cNvPr id="3" name="Symbol zastępczy zawartości 2"/>
          <p:cNvSpPr>
            <a:spLocks noGrp="1"/>
          </p:cNvSpPr>
          <p:nvPr>
            <p:ph idx="1"/>
          </p:nvPr>
        </p:nvSpPr>
        <p:spPr/>
        <p:txBody>
          <a:bodyPr/>
          <a:lstStyle/>
          <a:p>
            <a:pPr marL="0" indent="0">
              <a:buNone/>
            </a:pPr>
            <a:r>
              <a:rPr lang="en-US" dirty="0" smtClean="0"/>
              <a:t>The ancient Greeks believed that the peacock's body did not decay after death, so they became a symbol of immortality. The early Christians adopted this symbol as a representation of eternal life with God in heaven, which is why he was often moved with the Tree of Life.</a:t>
            </a:r>
            <a:endParaRPr lang="pl-PL" dirty="0"/>
          </a:p>
        </p:txBody>
      </p:sp>
    </p:spTree>
    <p:extLst>
      <p:ext uri="{BB962C8B-B14F-4D97-AF65-F5344CB8AC3E}">
        <p14:creationId xmlns:p14="http://schemas.microsoft.com/office/powerpoint/2010/main" val="1774781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908720"/>
            <a:ext cx="7312868" cy="4866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8727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260648"/>
            <a:ext cx="8229600" cy="4525963"/>
          </a:xfrm>
        </p:spPr>
        <p:txBody>
          <a:bodyPr>
            <a:normAutofit lnSpcReduction="10000"/>
          </a:bodyPr>
          <a:lstStyle/>
          <a:p>
            <a:pPr marL="0" indent="0">
              <a:buNone/>
            </a:pPr>
            <a:r>
              <a:rPr lang="pl-PL" sz="8800" dirty="0" smtClean="0"/>
              <a:t>THANK YOU FOR</a:t>
            </a:r>
          </a:p>
          <a:p>
            <a:pPr marL="0" indent="0">
              <a:buNone/>
            </a:pPr>
            <a:r>
              <a:rPr lang="pl-PL" sz="8800" dirty="0" smtClean="0"/>
              <a:t>YOUR ATTENTION</a:t>
            </a:r>
          </a:p>
          <a:p>
            <a:pPr marL="0" indent="0">
              <a:buNone/>
            </a:pPr>
            <a:r>
              <a:rPr lang="pl-PL" sz="8800" dirty="0" smtClean="0">
                <a:sym typeface="Wingdings" pitchFamily="2" charset="2"/>
              </a:rPr>
              <a:t>               </a:t>
            </a:r>
            <a:r>
              <a:rPr lang="pl-PL" sz="8800" dirty="0" smtClean="0"/>
              <a:t> </a:t>
            </a:r>
          </a:p>
          <a:p>
            <a:pPr marL="0" indent="0">
              <a:buNone/>
            </a:pPr>
            <a:endParaRPr lang="pl-PL" sz="8800" dirty="0" smtClean="0"/>
          </a:p>
        </p:txBody>
      </p:sp>
    </p:spTree>
    <p:extLst>
      <p:ext uri="{BB962C8B-B14F-4D97-AF65-F5344CB8AC3E}">
        <p14:creationId xmlns:p14="http://schemas.microsoft.com/office/powerpoint/2010/main" val="160605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marL="0" indent="0">
              <a:buNone/>
            </a:pPr>
            <a:endParaRPr lang="pl-PL" b="1" dirty="0" smtClean="0"/>
          </a:p>
          <a:p>
            <a:pPr marL="0" indent="0">
              <a:buNone/>
            </a:pPr>
            <a:r>
              <a:rPr lang="en-US" b="1" dirty="0" smtClean="0"/>
              <a:t>Religious symbols</a:t>
            </a:r>
            <a:r>
              <a:rPr lang="en-US" dirty="0" smtClean="0"/>
              <a:t> - symbols (archetypes, productions, gestures, works of art, natural phenomena, people or things) that are part of religious culture</a:t>
            </a:r>
            <a:endParaRPr lang="pl-PL" dirty="0"/>
          </a:p>
        </p:txBody>
      </p:sp>
    </p:spTree>
    <p:extLst>
      <p:ext uri="{BB962C8B-B14F-4D97-AF65-F5344CB8AC3E}">
        <p14:creationId xmlns:p14="http://schemas.microsoft.com/office/powerpoint/2010/main" val="2392458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b="1" dirty="0" smtClean="0"/>
              <a:t>ANCHOR</a:t>
            </a:r>
            <a:endParaRPr lang="pl-PL" sz="4800" b="1" dirty="0"/>
          </a:p>
        </p:txBody>
      </p:sp>
      <p:sp>
        <p:nvSpPr>
          <p:cNvPr id="3" name="Symbol zastępczy zawartości 2"/>
          <p:cNvSpPr>
            <a:spLocks noGrp="1"/>
          </p:cNvSpPr>
          <p:nvPr>
            <p:ph idx="1"/>
          </p:nvPr>
        </p:nvSpPr>
        <p:spPr>
          <a:xfrm>
            <a:off x="457200" y="908720"/>
            <a:ext cx="7355160" cy="5217443"/>
          </a:xfrm>
        </p:spPr>
        <p:txBody>
          <a:bodyPr/>
          <a:lstStyle/>
          <a:p>
            <a:pPr marL="0" indent="0">
              <a:buNone/>
            </a:pPr>
            <a:r>
              <a:rPr lang="pl-PL" dirty="0" smtClean="0"/>
              <a:t/>
            </a:r>
            <a:br>
              <a:rPr lang="pl-PL" dirty="0" smtClean="0"/>
            </a:br>
            <a:endParaRPr lang="pl-PL" b="0" i="0" dirty="0" smtClean="0">
              <a:solidFill>
                <a:srgbClr val="000000"/>
              </a:solidFill>
              <a:effectLst/>
              <a:latin typeface="roboto slab"/>
            </a:endParaRPr>
          </a:p>
        </p:txBody>
      </p:sp>
      <p:sp>
        <p:nvSpPr>
          <p:cNvPr id="4" name="Prostokąt 3"/>
          <p:cNvSpPr/>
          <p:nvPr/>
        </p:nvSpPr>
        <p:spPr>
          <a:xfrm>
            <a:off x="1403648" y="1340768"/>
            <a:ext cx="6390456" cy="4401205"/>
          </a:xfrm>
          <a:prstGeom prst="rect">
            <a:avLst/>
          </a:prstGeom>
        </p:spPr>
        <p:txBody>
          <a:bodyPr wrap="square">
            <a:spAutoFit/>
          </a:bodyPr>
          <a:lstStyle/>
          <a:p>
            <a:r>
              <a:rPr lang="en-US" sz="2800" dirty="0" smtClean="0"/>
              <a:t>In the ancient world, the anchor symbolized security. The author of the Letter to the Hebrews adapted this symbol to the hope that Christians place in Christ: "Let us hold her as a safe and strong anchor of the soul, [the anchor] which penetrates beyond the veil, where Jesus predecessor came in after us, becoming a high priest forever in the pattern Melchizedek. " (</a:t>
            </a:r>
            <a:r>
              <a:rPr lang="en-US" sz="2800" dirty="0" err="1" smtClean="0"/>
              <a:t>Heb</a:t>
            </a:r>
            <a:r>
              <a:rPr lang="en-US" sz="2800" dirty="0" smtClean="0"/>
              <a:t> 6, 19-20)</a:t>
            </a:r>
            <a:endParaRPr lang="pl-PL" sz="2800" dirty="0"/>
          </a:p>
        </p:txBody>
      </p:sp>
    </p:spTree>
    <p:extLst>
      <p:ext uri="{BB962C8B-B14F-4D97-AF65-F5344CB8AC3E}">
        <p14:creationId xmlns:p14="http://schemas.microsoft.com/office/powerpoint/2010/main" val="2893016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620688"/>
            <a:ext cx="8229600" cy="5505475"/>
          </a:xfrm>
        </p:spPr>
        <p:txBody>
          <a:bodyPr/>
          <a:lstStyle/>
          <a:p>
            <a:pPr marL="0" indent="0">
              <a:buNone/>
            </a:pPr>
            <a:r>
              <a:rPr lang="pl-PL" dirty="0" smtClean="0">
                <a:solidFill>
                  <a:schemeClr val="bg1"/>
                </a:solidFill>
              </a:rPr>
              <a:t>.</a:t>
            </a:r>
            <a:endParaRPr lang="pl-PL" dirty="0">
              <a:solidFill>
                <a:schemeClr val="bg1"/>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692696"/>
            <a:ext cx="5048250"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5754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b="1" dirty="0" smtClean="0"/>
              <a:t>Monogram IX</a:t>
            </a:r>
            <a:endParaRPr lang="pl-PL" sz="4800" b="1" dirty="0"/>
          </a:p>
        </p:txBody>
      </p:sp>
      <p:sp>
        <p:nvSpPr>
          <p:cNvPr id="3" name="Symbol zastępczy zawartości 2"/>
          <p:cNvSpPr>
            <a:spLocks noGrp="1"/>
          </p:cNvSpPr>
          <p:nvPr>
            <p:ph idx="1"/>
          </p:nvPr>
        </p:nvSpPr>
        <p:spPr>
          <a:xfrm>
            <a:off x="467544" y="1988840"/>
            <a:ext cx="8229600" cy="4525963"/>
          </a:xfrm>
        </p:spPr>
        <p:txBody>
          <a:bodyPr/>
          <a:lstStyle/>
          <a:p>
            <a:pPr marL="0" indent="0" algn="just">
              <a:buNone/>
            </a:pPr>
            <a:r>
              <a:rPr lang="pl-PL" dirty="0" smtClean="0"/>
              <a:t> </a:t>
            </a:r>
            <a:r>
              <a:rPr lang="en-US" dirty="0" smtClean="0"/>
              <a:t>Monogram IX contains the Greek letters iota (I) and chi (X). Iota was the first letter of the Greek word "Jesus" and chi was the first letter of the word Christ. Together, they meant Jesus Christ.</a:t>
            </a:r>
            <a:endParaRPr lang="pl-PL" dirty="0"/>
          </a:p>
        </p:txBody>
      </p:sp>
    </p:spTree>
    <p:extLst>
      <p:ext uri="{BB962C8B-B14F-4D97-AF65-F5344CB8AC3E}">
        <p14:creationId xmlns:p14="http://schemas.microsoft.com/office/powerpoint/2010/main" val="1328509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marL="0" indent="0">
              <a:buNone/>
            </a:pPr>
            <a:r>
              <a:rPr lang="pl-PL" dirty="0" smtClean="0">
                <a:solidFill>
                  <a:schemeClr val="bg1"/>
                </a:solidFill>
              </a:rPr>
              <a:t>.</a:t>
            </a:r>
            <a:endParaRPr lang="pl-PL" dirty="0">
              <a:solidFill>
                <a:schemeClr val="bg1"/>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409034"/>
            <a:ext cx="5999171"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6717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b="1" dirty="0" err="1" smtClean="0"/>
              <a:t>Ichthys</a:t>
            </a:r>
            <a:endParaRPr lang="pl-PL" sz="4800" b="1" dirty="0"/>
          </a:p>
        </p:txBody>
      </p:sp>
      <p:sp>
        <p:nvSpPr>
          <p:cNvPr id="3" name="Symbol zastępczy zawartości 2"/>
          <p:cNvSpPr>
            <a:spLocks noGrp="1"/>
          </p:cNvSpPr>
          <p:nvPr>
            <p:ph idx="1"/>
          </p:nvPr>
        </p:nvSpPr>
        <p:spPr/>
        <p:txBody>
          <a:bodyPr>
            <a:normAutofit/>
          </a:bodyPr>
          <a:lstStyle/>
          <a:p>
            <a:pPr marL="0" indent="0" algn="just">
              <a:buNone/>
            </a:pPr>
            <a:r>
              <a:rPr lang="en-US" sz="3600" dirty="0" err="1" smtClean="0"/>
              <a:t>Ichthys</a:t>
            </a:r>
            <a:r>
              <a:rPr lang="en-US" sz="3600" dirty="0" smtClean="0"/>
              <a:t> is the Greek word for fish and was one of the most important symbols of the early Christians. Not only did the fish resemble some of Jesus' miracles, it was also an acronym for the Greek expression </a:t>
            </a:r>
            <a:r>
              <a:rPr lang="en-US" sz="3600" dirty="0" err="1" smtClean="0"/>
              <a:t>Iēsous</a:t>
            </a:r>
            <a:r>
              <a:rPr lang="en-US" sz="3600" dirty="0" smtClean="0"/>
              <a:t> Christos </a:t>
            </a:r>
            <a:r>
              <a:rPr lang="en-US" sz="3600" dirty="0" err="1" smtClean="0"/>
              <a:t>Theou</a:t>
            </a:r>
            <a:r>
              <a:rPr lang="en-US" sz="3600" dirty="0" smtClean="0"/>
              <a:t> </a:t>
            </a:r>
            <a:r>
              <a:rPr lang="en-US" sz="3600" dirty="0" err="1" smtClean="0"/>
              <a:t>Hyios</a:t>
            </a:r>
            <a:r>
              <a:rPr lang="en-US" sz="3600" dirty="0" smtClean="0"/>
              <a:t> </a:t>
            </a:r>
            <a:r>
              <a:rPr lang="en-US" sz="3600" dirty="0" err="1" smtClean="0"/>
              <a:t>Sōtēr</a:t>
            </a:r>
            <a:r>
              <a:rPr lang="en-US" sz="3600" dirty="0" smtClean="0"/>
              <a:t>, which means "Jesus Christ, God the Son, Savior."</a:t>
            </a:r>
            <a:endParaRPr lang="pl-PL" sz="3600" dirty="0"/>
          </a:p>
        </p:txBody>
      </p:sp>
    </p:spTree>
    <p:extLst>
      <p:ext uri="{BB962C8B-B14F-4D97-AF65-F5344CB8AC3E}">
        <p14:creationId xmlns:p14="http://schemas.microsoft.com/office/powerpoint/2010/main" val="2507701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916832"/>
            <a:ext cx="5440914" cy="2418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1251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b="1" dirty="0" err="1" smtClean="0"/>
              <a:t>Alpha</a:t>
            </a:r>
            <a:r>
              <a:rPr lang="pl-PL" sz="4800" b="1" dirty="0" smtClean="0"/>
              <a:t> and Omega</a:t>
            </a:r>
            <a:endParaRPr lang="pl-PL" sz="4800" b="1" dirty="0"/>
          </a:p>
        </p:txBody>
      </p:sp>
      <p:sp>
        <p:nvSpPr>
          <p:cNvPr id="3" name="Symbol zastępczy zawartości 2"/>
          <p:cNvSpPr>
            <a:spLocks noGrp="1"/>
          </p:cNvSpPr>
          <p:nvPr>
            <p:ph idx="1"/>
          </p:nvPr>
        </p:nvSpPr>
        <p:spPr/>
        <p:txBody>
          <a:bodyPr>
            <a:normAutofit/>
          </a:bodyPr>
          <a:lstStyle/>
          <a:p>
            <a:pPr marL="0" indent="0">
              <a:buNone/>
            </a:pPr>
            <a:r>
              <a:rPr lang="en-US" sz="3600" dirty="0" smtClean="0"/>
              <a:t>In the Apocalypse of St. John Jesus says: "I am Alpha and Omega, First and Last, Beginning and End." (Rev 22.13) Alpha is the first letter of the Greek alphabet, omega the last. Combining them together symbolizes the eternity of Christ as the Son of God.</a:t>
            </a:r>
            <a:endParaRPr lang="pl-PL" sz="3600" dirty="0"/>
          </a:p>
        </p:txBody>
      </p:sp>
    </p:spTree>
    <p:extLst>
      <p:ext uri="{BB962C8B-B14F-4D97-AF65-F5344CB8AC3E}">
        <p14:creationId xmlns:p14="http://schemas.microsoft.com/office/powerpoint/2010/main" val="1159645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451</Words>
  <Application>Microsoft Office PowerPoint</Application>
  <PresentationFormat>Pokaz na ekranie (4:3)</PresentationFormat>
  <Paragraphs>23</Paragraphs>
  <Slides>17</Slides>
  <Notes>0</Notes>
  <HiddenSlides>0</HiddenSlides>
  <MMClips>0</MMClips>
  <ScaleCrop>false</ScaleCrop>
  <HeadingPairs>
    <vt:vector size="4" baseType="variant">
      <vt:variant>
        <vt:lpstr>Motyw</vt:lpstr>
      </vt:variant>
      <vt:variant>
        <vt:i4>1</vt:i4>
      </vt:variant>
      <vt:variant>
        <vt:lpstr>Tytuły slajdów</vt:lpstr>
      </vt:variant>
      <vt:variant>
        <vt:i4>17</vt:i4>
      </vt:variant>
    </vt:vector>
  </HeadingPairs>
  <TitlesOfParts>
    <vt:vector size="18" baseType="lpstr">
      <vt:lpstr>Motyw pakietu Office</vt:lpstr>
      <vt:lpstr>The Symbols</vt:lpstr>
      <vt:lpstr>Prezentacja programu PowerPoint</vt:lpstr>
      <vt:lpstr>ANCHOR</vt:lpstr>
      <vt:lpstr>Prezentacja programu PowerPoint</vt:lpstr>
      <vt:lpstr>Monogram IX</vt:lpstr>
      <vt:lpstr>Prezentacja programu PowerPoint</vt:lpstr>
      <vt:lpstr>Ichthys</vt:lpstr>
      <vt:lpstr>Prezentacja programu PowerPoint</vt:lpstr>
      <vt:lpstr>Alpha and Omega</vt:lpstr>
      <vt:lpstr>Prezentacja programu PowerPoint</vt:lpstr>
      <vt:lpstr>Cross</vt:lpstr>
      <vt:lpstr>Prezentacja programu PowerPoint</vt:lpstr>
      <vt:lpstr>Pigeon</vt:lpstr>
      <vt:lpstr>Prezentacja programu PowerPoint</vt:lpstr>
      <vt:lpstr>Peacock</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Symbols</dc:title>
  <dc:creator>Asus</dc:creator>
  <cp:lastModifiedBy>Asus</cp:lastModifiedBy>
  <cp:revision>8</cp:revision>
  <dcterms:created xsi:type="dcterms:W3CDTF">2020-03-02T10:01:56Z</dcterms:created>
  <dcterms:modified xsi:type="dcterms:W3CDTF">2020-03-02T11:33:07Z</dcterms:modified>
</cp:coreProperties>
</file>