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26CF6-84DE-436F-A46F-C94645F6144D}" type="datetimeFigureOut">
              <a:rPr lang="pl-PL" smtClean="0"/>
              <a:t>02.03.2020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9D8B1-610C-4355-A012-31C9CA63D391}" type="slidenum">
              <a:rPr lang="pl-PL" smtClean="0"/>
              <a:t>‹#›</a:t>
            </a:fld>
            <a:endParaRPr lang="pl-PL"/>
          </a:p>
        </p:txBody>
      </p:sp>
    </p:spTree>
    <p:extLst>
      <p:ext uri="{BB962C8B-B14F-4D97-AF65-F5344CB8AC3E}">
        <p14:creationId xmlns:p14="http://schemas.microsoft.com/office/powerpoint/2010/main" val="291289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2D9D8B1-610C-4355-A012-31C9CA63D391}" type="slidenum">
              <a:rPr lang="pl-PL" smtClean="0"/>
              <a:t>5</a:t>
            </a:fld>
            <a:endParaRPr lang="pl-PL"/>
          </a:p>
        </p:txBody>
      </p:sp>
    </p:spTree>
    <p:extLst>
      <p:ext uri="{BB962C8B-B14F-4D97-AF65-F5344CB8AC3E}">
        <p14:creationId xmlns:p14="http://schemas.microsoft.com/office/powerpoint/2010/main" val="240869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C26830F-8572-42E8-9FEC-064B80F785B9}"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121086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C26830F-8572-42E8-9FEC-064B80F785B9}"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399831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C26830F-8572-42E8-9FEC-064B80F785B9}"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150077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C26830F-8572-42E8-9FEC-064B80F785B9}"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148383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C26830F-8572-42E8-9FEC-064B80F785B9}"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304594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C26830F-8572-42E8-9FEC-064B80F785B9}" type="datetimeFigureOut">
              <a:rPr lang="pl-PL" smtClean="0"/>
              <a:t>02.03.2020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129118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C26830F-8572-42E8-9FEC-064B80F785B9}" type="datetimeFigureOut">
              <a:rPr lang="pl-PL" smtClean="0"/>
              <a:t>02.03.2020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11030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C26830F-8572-42E8-9FEC-064B80F785B9}" type="datetimeFigureOut">
              <a:rPr lang="pl-PL" smtClean="0"/>
              <a:t>02.03.2020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314761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C26830F-8572-42E8-9FEC-064B80F785B9}" type="datetimeFigureOut">
              <a:rPr lang="pl-PL" smtClean="0"/>
              <a:t>02.03.2020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75237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C26830F-8572-42E8-9FEC-064B80F785B9}" type="datetimeFigureOut">
              <a:rPr lang="pl-PL" smtClean="0"/>
              <a:t>02.03.2020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423778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C26830F-8572-42E8-9FEC-064B80F785B9}" type="datetimeFigureOut">
              <a:rPr lang="pl-PL" smtClean="0"/>
              <a:t>02.03.2020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5608510-B4BC-4021-B96F-20EC4E48809F}" type="slidenum">
              <a:rPr lang="pl-PL" smtClean="0"/>
              <a:t>‹#›</a:t>
            </a:fld>
            <a:endParaRPr lang="pl-PL"/>
          </a:p>
        </p:txBody>
      </p:sp>
    </p:spTree>
    <p:extLst>
      <p:ext uri="{BB962C8B-B14F-4D97-AF65-F5344CB8AC3E}">
        <p14:creationId xmlns:p14="http://schemas.microsoft.com/office/powerpoint/2010/main" val="331636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6830F-8572-42E8-9FEC-064B80F785B9}" type="datetimeFigureOut">
              <a:rPr lang="pl-PL" smtClean="0"/>
              <a:t>02.03.2020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08510-B4BC-4021-B96F-20EC4E48809F}" type="slidenum">
              <a:rPr lang="pl-PL" smtClean="0"/>
              <a:t>‹#›</a:t>
            </a:fld>
            <a:endParaRPr lang="pl-PL"/>
          </a:p>
        </p:txBody>
      </p:sp>
    </p:spTree>
    <p:extLst>
      <p:ext uri="{BB962C8B-B14F-4D97-AF65-F5344CB8AC3E}">
        <p14:creationId xmlns:p14="http://schemas.microsoft.com/office/powerpoint/2010/main" val="373690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132856"/>
            <a:ext cx="7772400" cy="1470025"/>
          </a:xfrm>
        </p:spPr>
        <p:txBody>
          <a:bodyPr>
            <a:noAutofit/>
          </a:bodyPr>
          <a:lstStyle/>
          <a:p>
            <a:r>
              <a:rPr lang="pl-PL" sz="6600" b="1" dirty="0" smtClean="0"/>
              <a:t>THE MAIN RELIGIOUS FESTIVITIES</a:t>
            </a:r>
            <a:endParaRPr lang="pl-PL" sz="6600" b="1" dirty="0"/>
          </a:p>
        </p:txBody>
      </p:sp>
    </p:spTree>
    <p:extLst>
      <p:ext uri="{BB962C8B-B14F-4D97-AF65-F5344CB8AC3E}">
        <p14:creationId xmlns:p14="http://schemas.microsoft.com/office/powerpoint/2010/main" val="168718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All</a:t>
            </a:r>
            <a:r>
              <a:rPr lang="pl-PL" b="1" dirty="0" smtClean="0"/>
              <a:t> </a:t>
            </a:r>
            <a:r>
              <a:rPr lang="pl-PL" b="1" dirty="0" err="1" smtClean="0"/>
              <a:t>Saints</a:t>
            </a:r>
            <a:r>
              <a:rPr lang="pl-PL" b="1" dirty="0" smtClean="0"/>
              <a:t>, 1 </a:t>
            </a:r>
            <a:r>
              <a:rPr lang="pl-PL" b="1" dirty="0" err="1" smtClean="0"/>
              <a:t>November</a:t>
            </a:r>
            <a:endParaRPr lang="pl-PL" b="1" dirty="0"/>
          </a:p>
        </p:txBody>
      </p:sp>
      <p:sp>
        <p:nvSpPr>
          <p:cNvPr id="3" name="Symbol zastępczy zawartości 2"/>
          <p:cNvSpPr>
            <a:spLocks noGrp="1"/>
          </p:cNvSpPr>
          <p:nvPr>
            <p:ph idx="1"/>
          </p:nvPr>
        </p:nvSpPr>
        <p:spPr/>
        <p:txBody>
          <a:bodyPr/>
          <a:lstStyle/>
          <a:p>
            <a:pPr marL="0" indent="0">
              <a:buNone/>
            </a:pPr>
            <a:r>
              <a:rPr lang="en-US" dirty="0" smtClean="0"/>
              <a:t>All Saints 'Feast - a celebration in the Catholic Church in honor of all Christians who have achieved salvation and stay in heaven, celebrated annually on November 1, in content combined with the subsequent celebration of All Souls' Day.</a:t>
            </a:r>
            <a:endParaRPr lang="pl-PL" dirty="0"/>
          </a:p>
        </p:txBody>
      </p:sp>
    </p:spTree>
    <p:extLst>
      <p:ext uri="{BB962C8B-B14F-4D97-AF65-F5344CB8AC3E}">
        <p14:creationId xmlns:p14="http://schemas.microsoft.com/office/powerpoint/2010/main" val="9525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952500"/>
            <a:ext cx="74295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91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Christmas,24-26 </a:t>
            </a:r>
            <a:r>
              <a:rPr lang="pl-PL" b="1" dirty="0" err="1" smtClean="0"/>
              <a:t>December</a:t>
            </a:r>
            <a:endParaRPr lang="pl-PL" b="1" dirty="0"/>
          </a:p>
        </p:txBody>
      </p:sp>
      <p:sp>
        <p:nvSpPr>
          <p:cNvPr id="3" name="Symbol zastępczy zawartości 2"/>
          <p:cNvSpPr>
            <a:spLocks noGrp="1"/>
          </p:cNvSpPr>
          <p:nvPr>
            <p:ph idx="1"/>
          </p:nvPr>
        </p:nvSpPr>
        <p:spPr/>
        <p:txBody>
          <a:bodyPr>
            <a:normAutofit lnSpcReduction="10000"/>
          </a:bodyPr>
          <a:lstStyle/>
          <a:p>
            <a:pPr marL="0" indent="0">
              <a:buNone/>
            </a:pPr>
            <a:r>
              <a:rPr lang="pl-PL" b="1" dirty="0" smtClean="0"/>
              <a:t>24.December</a:t>
            </a:r>
          </a:p>
          <a:p>
            <a:pPr marL="0" indent="0">
              <a:buNone/>
            </a:pPr>
            <a:r>
              <a:rPr lang="en-US" dirty="0" smtClean="0"/>
              <a:t>Christmas Eve (Latin vigil) - originally meant night watch and waiting. In the church dictionary it is called the day preceding the major holiday. In the past, fasting was obligatory on every Christmas Eve. They sat at the Christmas Eve table when the first star shone. It was to resemble the Star of Bethlehem leading shepherds and magicians to Bethlehem.</a:t>
            </a:r>
            <a:endParaRPr lang="pl-PL" dirty="0"/>
          </a:p>
        </p:txBody>
      </p:sp>
    </p:spTree>
    <p:extLst>
      <p:ext uri="{BB962C8B-B14F-4D97-AF65-F5344CB8AC3E}">
        <p14:creationId xmlns:p14="http://schemas.microsoft.com/office/powerpoint/2010/main" val="383699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29600" cy="5865515"/>
          </a:xfrm>
        </p:spPr>
        <p:txBody>
          <a:bodyPr/>
          <a:lstStyle/>
          <a:p>
            <a:pPr marL="0" indent="0">
              <a:buNone/>
            </a:pPr>
            <a:r>
              <a:rPr lang="pl-PL" b="1" dirty="0" smtClean="0"/>
              <a:t>25,26.December</a:t>
            </a:r>
          </a:p>
          <a:p>
            <a:pPr marL="0" indent="0">
              <a:buNone/>
            </a:pPr>
            <a:r>
              <a:rPr lang="en-US" dirty="0" smtClean="0"/>
              <a:t>in the Christian tradition - a holiday commemorating the birth of Jesus Christ. It is a permanent liturgical celebration on December 25. Christmas is preceded by a period of three weeks waiting (exactly four Sundays), called Advent. In the Catholic Church this is a mandatory holiday.</a:t>
            </a:r>
          </a:p>
          <a:p>
            <a:pPr marL="0" indent="0">
              <a:buNone/>
            </a:pPr>
            <a:endParaRPr lang="pl-PL" dirty="0" smtClean="0"/>
          </a:p>
        </p:txBody>
      </p:sp>
    </p:spTree>
    <p:extLst>
      <p:ext uri="{BB962C8B-B14F-4D97-AF65-F5344CB8AC3E}">
        <p14:creationId xmlns:p14="http://schemas.microsoft.com/office/powerpoint/2010/main" val="279318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6630"/>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40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18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r>
              <a:rPr lang="pl-PL" sz="5400" dirty="0" smtClean="0"/>
              <a:t>THANK YOU FOR YOUR </a:t>
            </a:r>
          </a:p>
          <a:p>
            <a:pPr marL="0" indent="0" algn="ctr">
              <a:buNone/>
            </a:pPr>
            <a:r>
              <a:rPr lang="pl-PL" sz="5400" dirty="0" smtClean="0"/>
              <a:t>ATTENTION</a:t>
            </a:r>
          </a:p>
          <a:p>
            <a:pPr marL="0" indent="0" algn="ctr">
              <a:buNone/>
            </a:pPr>
            <a:r>
              <a:rPr lang="pl-PL" sz="5400" dirty="0" smtClean="0">
                <a:sym typeface="Wingdings" pitchFamily="2" charset="2"/>
              </a:rPr>
              <a:t></a:t>
            </a:r>
            <a:endParaRPr lang="pl-PL" sz="5400" dirty="0"/>
          </a:p>
        </p:txBody>
      </p:sp>
    </p:spTree>
    <p:extLst>
      <p:ext uri="{BB962C8B-B14F-4D97-AF65-F5344CB8AC3E}">
        <p14:creationId xmlns:p14="http://schemas.microsoft.com/office/powerpoint/2010/main" val="272303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b="1" dirty="0" err="1" smtClean="0"/>
              <a:t>Epiphany</a:t>
            </a:r>
            <a:r>
              <a:rPr lang="pl-PL" sz="5400" b="1" dirty="0" smtClean="0"/>
              <a:t> – January 6</a:t>
            </a:r>
            <a:endParaRPr lang="pl-PL" sz="5400" b="1" dirty="0"/>
          </a:p>
        </p:txBody>
      </p:sp>
      <p:sp>
        <p:nvSpPr>
          <p:cNvPr id="3" name="Symbol zastępczy zawartości 2"/>
          <p:cNvSpPr>
            <a:spLocks noGrp="1"/>
          </p:cNvSpPr>
          <p:nvPr>
            <p:ph idx="1"/>
          </p:nvPr>
        </p:nvSpPr>
        <p:spPr>
          <a:xfrm>
            <a:off x="611560" y="1988840"/>
            <a:ext cx="8229600" cy="4525963"/>
          </a:xfrm>
        </p:spPr>
        <p:txBody>
          <a:bodyPr/>
          <a:lstStyle/>
          <a:p>
            <a:pPr marL="0" indent="0" algn="just">
              <a:buNone/>
            </a:pPr>
            <a:r>
              <a:rPr lang="pl-PL" dirty="0"/>
              <a:t>A</a:t>
            </a:r>
            <a:r>
              <a:rPr lang="en-US" dirty="0" smtClean="0"/>
              <a:t> Christian ceremony to celebrate God's revelation to man, God's presence in human history, as well as the ability of man to know God reasonably. The symbols of the holiday are the story of the Magi from the East came to Bethlehem to worship Jesus</a:t>
            </a:r>
            <a:r>
              <a:rPr lang="pl-PL" dirty="0" smtClean="0"/>
              <a:t>.</a:t>
            </a:r>
            <a:endParaRPr lang="pl-PL" dirty="0"/>
          </a:p>
        </p:txBody>
      </p:sp>
    </p:spTree>
    <p:extLst>
      <p:ext uri="{BB962C8B-B14F-4D97-AF65-F5344CB8AC3E}">
        <p14:creationId xmlns:p14="http://schemas.microsoft.com/office/powerpoint/2010/main" val="384342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51" y="980728"/>
            <a:ext cx="74295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42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b="1" dirty="0" err="1" smtClean="0"/>
              <a:t>Easter</a:t>
            </a:r>
            <a:endParaRPr lang="pl-PL" sz="5400" b="1" dirty="0"/>
          </a:p>
        </p:txBody>
      </p:sp>
      <p:sp>
        <p:nvSpPr>
          <p:cNvPr id="3" name="Symbol zastępczy zawartości 2"/>
          <p:cNvSpPr>
            <a:spLocks noGrp="1"/>
          </p:cNvSpPr>
          <p:nvPr>
            <p:ph idx="1"/>
          </p:nvPr>
        </p:nvSpPr>
        <p:spPr/>
        <p:txBody>
          <a:bodyPr/>
          <a:lstStyle/>
          <a:p>
            <a:pPr marL="0" indent="0">
              <a:buNone/>
            </a:pPr>
            <a:r>
              <a:rPr lang="pl-PL" dirty="0"/>
              <a:t>T</a:t>
            </a:r>
            <a:r>
              <a:rPr lang="en-US" dirty="0" smtClean="0"/>
              <a:t>he oldest and most important Christian holiday celebrating the paschal mystery of Jesus Christ: his passion, death and resurrection</a:t>
            </a:r>
            <a:r>
              <a:rPr lang="pl-PL" dirty="0" smtClean="0"/>
              <a:t>. </a:t>
            </a:r>
            <a:r>
              <a:rPr lang="pl-PL" dirty="0"/>
              <a:t>A</a:t>
            </a:r>
            <a:r>
              <a:rPr lang="en-US" dirty="0" err="1" smtClean="0"/>
              <a:t>fter</a:t>
            </a:r>
            <a:r>
              <a:rPr lang="en-US" dirty="0" smtClean="0"/>
              <a:t> separating the Church from the Synagogue, it became a simple annual festival preceded by one or several days of fasting, performed as an all-night vigil (Easter Vigil), during which the story of salvation was told</a:t>
            </a:r>
            <a:r>
              <a:rPr lang="pl-PL" dirty="0" smtClean="0"/>
              <a:t> (</a:t>
            </a:r>
            <a:r>
              <a:rPr lang="pl-PL" dirty="0" err="1" smtClean="0"/>
              <a:t>Moving</a:t>
            </a:r>
            <a:r>
              <a:rPr lang="pl-PL" dirty="0" smtClean="0"/>
              <a:t> </a:t>
            </a:r>
            <a:r>
              <a:rPr lang="pl-PL" dirty="0" err="1" smtClean="0"/>
              <a:t>holiday</a:t>
            </a:r>
            <a:r>
              <a:rPr lang="pl-PL" dirty="0" smtClean="0"/>
              <a:t>).</a:t>
            </a:r>
            <a:endParaRPr lang="pl-PL" dirty="0"/>
          </a:p>
        </p:txBody>
      </p:sp>
    </p:spTree>
    <p:extLst>
      <p:ext uri="{BB962C8B-B14F-4D97-AF65-F5344CB8AC3E}">
        <p14:creationId xmlns:p14="http://schemas.microsoft.com/office/powerpoint/2010/main" val="173141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671" y="692696"/>
            <a:ext cx="4896544" cy="554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19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t>Corpus Christi</a:t>
            </a:r>
            <a:endParaRPr lang="pl-PL" sz="4800" b="1" dirty="0"/>
          </a:p>
        </p:txBody>
      </p:sp>
      <p:sp>
        <p:nvSpPr>
          <p:cNvPr id="3" name="Symbol zastępczy zawartości 2"/>
          <p:cNvSpPr>
            <a:spLocks noGrp="1"/>
          </p:cNvSpPr>
          <p:nvPr>
            <p:ph idx="1"/>
          </p:nvPr>
        </p:nvSpPr>
        <p:spPr/>
        <p:txBody>
          <a:bodyPr/>
          <a:lstStyle/>
          <a:p>
            <a:pPr marL="0" indent="0">
              <a:buNone/>
            </a:pPr>
            <a:r>
              <a:rPr lang="en-US" dirty="0" smtClean="0"/>
              <a:t>Solemnity of the Holy Body and Blood of Christ, sweat. Corpus Christi - a liturgical celebration in the Catholic Church to honor Jesus Christ in the Blessed Sacrament, is celebrated on Thursday after the octave of Pentecost</a:t>
            </a:r>
            <a:r>
              <a:rPr lang="pl-PL" dirty="0"/>
              <a:t> </a:t>
            </a:r>
            <a:r>
              <a:rPr lang="pl-PL" dirty="0" smtClean="0"/>
              <a:t>(</a:t>
            </a:r>
            <a:r>
              <a:rPr lang="pl-PL" dirty="0" err="1" smtClean="0"/>
              <a:t>Moving</a:t>
            </a:r>
            <a:r>
              <a:rPr lang="pl-PL" dirty="0" smtClean="0"/>
              <a:t> </a:t>
            </a:r>
            <a:r>
              <a:rPr lang="pl-PL" dirty="0" err="1" smtClean="0"/>
              <a:t>holiday</a:t>
            </a:r>
            <a:r>
              <a:rPr lang="pl-PL" dirty="0" smtClean="0"/>
              <a:t>).</a:t>
            </a:r>
            <a:endParaRPr lang="pl-PL" dirty="0"/>
          </a:p>
        </p:txBody>
      </p:sp>
    </p:spTree>
    <p:extLst>
      <p:ext uri="{BB962C8B-B14F-4D97-AF65-F5344CB8AC3E}">
        <p14:creationId xmlns:p14="http://schemas.microsoft.com/office/powerpoint/2010/main" val="115900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7118052" cy="428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36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smtClean="0"/>
              <a:t>Assumption of the Blessed Virgin Mary, August 15</a:t>
            </a:r>
            <a:endParaRPr lang="pl-PL" b="1" dirty="0"/>
          </a:p>
        </p:txBody>
      </p:sp>
      <p:sp>
        <p:nvSpPr>
          <p:cNvPr id="3" name="Symbol zastępczy zawartości 2"/>
          <p:cNvSpPr>
            <a:spLocks noGrp="1"/>
          </p:cNvSpPr>
          <p:nvPr>
            <p:ph idx="1"/>
          </p:nvPr>
        </p:nvSpPr>
        <p:spPr/>
        <p:txBody>
          <a:bodyPr/>
          <a:lstStyle/>
          <a:p>
            <a:pPr marL="0" indent="0">
              <a:buNone/>
            </a:pPr>
            <a:endParaRPr lang="pl-PL" dirty="0" smtClean="0"/>
          </a:p>
          <a:p>
            <a:pPr marL="0" indent="0">
              <a:buNone/>
            </a:pPr>
            <a:r>
              <a:rPr lang="en-US" dirty="0" smtClean="0"/>
              <a:t>Assumption of the Blessed Virgin Mary, Latin. </a:t>
            </a:r>
            <a:r>
              <a:rPr lang="en-US" dirty="0" err="1" smtClean="0"/>
              <a:t>Assumptio</a:t>
            </a:r>
            <a:r>
              <a:rPr lang="en-US" dirty="0" smtClean="0"/>
              <a:t> </a:t>
            </a:r>
            <a:r>
              <a:rPr lang="en-US" dirty="0" err="1" smtClean="0"/>
              <a:t>Beatissimae</a:t>
            </a:r>
            <a:r>
              <a:rPr lang="en-US" dirty="0" smtClean="0"/>
              <a:t> </a:t>
            </a:r>
            <a:r>
              <a:rPr lang="en-US" dirty="0" err="1" smtClean="0"/>
              <a:t>Mariae</a:t>
            </a:r>
            <a:r>
              <a:rPr lang="en-US" dirty="0" smtClean="0"/>
              <a:t> </a:t>
            </a:r>
            <a:r>
              <a:rPr lang="en-US" dirty="0" err="1" smtClean="0"/>
              <a:t>Virginis</a:t>
            </a:r>
            <a:r>
              <a:rPr lang="en-US" dirty="0" smtClean="0"/>
              <a:t> in </a:t>
            </a:r>
            <a:r>
              <a:rPr lang="en-US" dirty="0" err="1" smtClean="0"/>
              <a:t>caelum</a:t>
            </a:r>
            <a:r>
              <a:rPr lang="en-US" dirty="0" smtClean="0"/>
              <a:t> - the subject of Christian faith regarding taking to heaven with the body and soul of the Virgin Mary after the end of her earthly life.</a:t>
            </a:r>
            <a:endParaRPr lang="pl-PL" dirty="0"/>
          </a:p>
        </p:txBody>
      </p:sp>
    </p:spTree>
    <p:extLst>
      <p:ext uri="{BB962C8B-B14F-4D97-AF65-F5344CB8AC3E}">
        <p14:creationId xmlns:p14="http://schemas.microsoft.com/office/powerpoint/2010/main" val="339541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0504"/>
            <a:ext cx="4464496" cy="645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7834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402</Words>
  <Application>Microsoft Office PowerPoint</Application>
  <PresentationFormat>Pokaz na ekranie (4:3)</PresentationFormat>
  <Paragraphs>21</Paragraphs>
  <Slides>16</Slides>
  <Notes>1</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THE MAIN RELIGIOUS FESTIVITIES</vt:lpstr>
      <vt:lpstr>Epiphany – January 6</vt:lpstr>
      <vt:lpstr>Prezentacja programu PowerPoint</vt:lpstr>
      <vt:lpstr>Easter</vt:lpstr>
      <vt:lpstr>Prezentacja programu PowerPoint</vt:lpstr>
      <vt:lpstr>Corpus Christi</vt:lpstr>
      <vt:lpstr>Prezentacja programu PowerPoint</vt:lpstr>
      <vt:lpstr>Assumption of the Blessed Virgin Mary, August 15</vt:lpstr>
      <vt:lpstr>Prezentacja programu PowerPoint</vt:lpstr>
      <vt:lpstr>All Saints, 1 November</vt:lpstr>
      <vt:lpstr>Prezentacja programu PowerPoint</vt:lpstr>
      <vt:lpstr>Christmas,24-26 December</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MAIN RELIGIOUS FESTIVITIES</dc:title>
  <dc:creator>Asus</dc:creator>
  <cp:lastModifiedBy>Asus</cp:lastModifiedBy>
  <cp:revision>8</cp:revision>
  <dcterms:created xsi:type="dcterms:W3CDTF">2020-03-02T11:35:40Z</dcterms:created>
  <dcterms:modified xsi:type="dcterms:W3CDTF">2020-03-02T12:53:21Z</dcterms:modified>
</cp:coreProperties>
</file>