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omfortaa Regular"/>
      <p:regular r:id="rId12"/>
      <p:bold r:id="rId13"/>
    </p:embeddedFont>
    <p:embeddedFont>
      <p:font typeface="Comforta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mfortaaRegular-bold.fntdata"/><Relationship Id="rId12" Type="http://schemas.openxmlformats.org/officeDocument/2006/relationships/font" Target="fonts/ComfortaaRegular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mfortaa-bold.fntdata"/><Relationship Id="rId14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122ad49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122ad49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122ad4932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122ad4932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122ad493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122ad493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122ad4932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122ad493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122ad4932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122ad4932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2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.jpg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 rot="363">
            <a:off x="311750" y="671125"/>
            <a:ext cx="8520600" cy="110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</a:t>
            </a:r>
            <a:r>
              <a:rPr lang="pl">
                <a:latin typeface="Comfortaa Regular"/>
                <a:ea typeface="Comfortaa Regular"/>
                <a:cs typeface="Comfortaa Regular"/>
                <a:sym typeface="Comfortaa Regular"/>
              </a:rPr>
              <a:t>agłada Żydów w czasie II wojny światowej</a:t>
            </a:r>
            <a:endParaRPr>
              <a:latin typeface="Comfortaa Regular"/>
              <a:ea typeface="Comfortaa Regular"/>
              <a:cs typeface="Comfortaa Regular"/>
              <a:sym typeface="Comfortaa Regular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776075"/>
            <a:ext cx="8520600" cy="30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Obraz znaleziony dla: getto warszawsie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0">
            <a:off x="5608786" y="1942079"/>
            <a:ext cx="3065679" cy="21972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az znaleziony dla: getto warszawsie"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">
            <a:off x="362610" y="1921180"/>
            <a:ext cx="3133404" cy="22390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az znaleziony dla: getto warszawskie "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01425" y="2571750"/>
            <a:ext cx="2541150" cy="19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6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81750" y="250800"/>
            <a:ext cx="8822400" cy="46848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2400">
                <a:latin typeface="Comfortaa"/>
                <a:ea typeface="Comfortaa"/>
                <a:cs typeface="Comfortaa"/>
                <a:sym typeface="Comfortaa"/>
              </a:rPr>
              <a:t>II wojna była zdecydowanie najtragiczniejszym momentem dla narodowości żydowskiej. Okrutne zachowanie okupanta wobec Żydów spowodował wielkie straty. Zginęło ponad 6 milionów ludzi jednej narodowości.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Obraz znaleziony dla: ile żydów zginęło w gettach żydowskich"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5950" y="2157175"/>
            <a:ext cx="4142400" cy="2609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125825" y="105975"/>
            <a:ext cx="8892300" cy="9987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                         </a:t>
            </a:r>
            <a:r>
              <a:rPr lang="pl" sz="4800"/>
              <a:t> </a:t>
            </a:r>
            <a:r>
              <a:rPr lang="pl" sz="4800">
                <a:latin typeface="Comfortaa"/>
                <a:ea typeface="Comfortaa"/>
                <a:cs typeface="Comfortaa"/>
                <a:sym typeface="Comfortaa"/>
              </a:rPr>
              <a:t>Holokaust</a:t>
            </a:r>
            <a:endParaRPr sz="4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125825" y="1104550"/>
            <a:ext cx="8892300" cy="38868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2400">
                <a:latin typeface="Comfortaa"/>
                <a:ea typeface="Comfortaa"/>
                <a:cs typeface="Comfortaa"/>
                <a:sym typeface="Comfortaa"/>
              </a:rPr>
              <a:t>Sytuacja w Holokauście była tragiczna. Hitler wymordował ok. 3 miliony Żydów. Cały naród żydowski miał być zniszczony. Po tzw. ,,Łapankach” Żydzi byli wywożeni do obozów. Jednym z największych obozów był Holokaust.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Obraz znaleziony dla: holocaust"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1925" y="2910550"/>
            <a:ext cx="2540550" cy="18991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2404850" y="5396925"/>
            <a:ext cx="73377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5047375" y="5433000"/>
            <a:ext cx="1342200" cy="1342200"/>
          </a:xfrm>
          <a:prstGeom prst="round1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143400" y="161900"/>
            <a:ext cx="8857200" cy="8559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latin typeface="Comfortaa"/>
                <a:ea typeface="Comfortaa"/>
                <a:cs typeface="Comfortaa"/>
                <a:sym typeface="Comfortaa"/>
              </a:rPr>
              <a:t>       Getto w Warszawie</a:t>
            </a:r>
            <a:endParaRPr sz="4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143400" y="1034650"/>
            <a:ext cx="8857200" cy="39930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2400">
                <a:latin typeface="Comfortaa"/>
                <a:ea typeface="Comfortaa"/>
                <a:cs typeface="Comfortaa"/>
                <a:sym typeface="Comfortaa"/>
              </a:rPr>
              <a:t>Utworzone w 1940 r. 2 października Getto Warszawskie było zbudowane w celu zamknięcia wszystkich Żydów. W stolicy został odgrodzony teren, w którym miało pomieścić się ok. 400 tys. Żydów. Każdy obywatel znajdujący się na ulicy musiał mieć oznakowanie w formie opaski z </a:t>
            </a:r>
            <a:r>
              <a:rPr b="1" i="1" lang="pl" sz="2400">
                <a:latin typeface="Comfortaa"/>
                <a:ea typeface="Comfortaa"/>
                <a:cs typeface="Comfortaa"/>
                <a:sym typeface="Comfortaa"/>
              </a:rPr>
              <a:t>Gwiazdą Dawida.</a:t>
            </a:r>
            <a:endParaRPr b="1" i="1" sz="24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Obraz znaleziony dla: getto warszawskie wikipedoa"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1550" y="3673363"/>
            <a:ext cx="1477950" cy="1082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az znaleziony dla: getto warszawskie wikipedoa"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7250" y="3643100"/>
            <a:ext cx="15621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az znaleziony dla: getto warszawskie wikipedoa" id="82" name="Google Shape;8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76575" y="3633575"/>
            <a:ext cx="1590675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139825" y="237700"/>
            <a:ext cx="8878200" cy="9147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                  </a:t>
            </a:r>
            <a:r>
              <a:rPr lang="pl" sz="4800">
                <a:latin typeface="Comfortaa"/>
                <a:ea typeface="Comfortaa"/>
                <a:cs typeface="Comfortaa"/>
                <a:sym typeface="Comfortaa"/>
              </a:rPr>
              <a:t>Film: </a:t>
            </a:r>
            <a:r>
              <a:rPr i="1" lang="pl" sz="4800">
                <a:latin typeface="Comfortaa"/>
                <a:ea typeface="Comfortaa"/>
                <a:cs typeface="Comfortaa"/>
                <a:sym typeface="Comfortaa"/>
              </a:rPr>
              <a:t>Pianista</a:t>
            </a:r>
            <a:endParaRPr i="1" sz="4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139825" y="1152475"/>
            <a:ext cx="8878200" cy="38109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>
                <a:latin typeface="Comfortaa"/>
                <a:ea typeface="Comfortaa"/>
                <a:cs typeface="Comfortaa"/>
                <a:sym typeface="Comfortaa"/>
              </a:rPr>
              <a:t>Film </a:t>
            </a:r>
            <a:r>
              <a:rPr i="1" lang="pl" sz="2400">
                <a:latin typeface="Comfortaa"/>
                <a:ea typeface="Comfortaa"/>
                <a:cs typeface="Comfortaa"/>
                <a:sym typeface="Comfortaa"/>
              </a:rPr>
              <a:t>Pianista </a:t>
            </a:r>
            <a:r>
              <a:rPr lang="pl" sz="2400">
                <a:latin typeface="Comfortaa"/>
                <a:ea typeface="Comfortaa"/>
                <a:cs typeface="Comfortaa"/>
                <a:sym typeface="Comfortaa"/>
              </a:rPr>
              <a:t>opowiada o sławnym żydowskim pianiście. Nazywał się Władysław Szpilman. Pewnego dnia główny bohater wraz z rodzinną zostali wysiedleni. Zostali umieszczeni w </a:t>
            </a:r>
            <a:r>
              <a:rPr i="1" lang="pl" sz="2400">
                <a:latin typeface="Comfortaa"/>
                <a:ea typeface="Comfortaa"/>
                <a:cs typeface="Comfortaa"/>
                <a:sym typeface="Comfortaa"/>
              </a:rPr>
              <a:t>Getcie Warszawskim. </a:t>
            </a:r>
            <a:r>
              <a:rPr lang="pl" sz="2400">
                <a:latin typeface="Comfortaa"/>
                <a:ea typeface="Comfortaa"/>
                <a:cs typeface="Comfortaa"/>
                <a:sym typeface="Comfortaa"/>
              </a:rPr>
              <a:t>Ekranizacja ta jest świetnym odwzorowaniem dawnych czasów.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Obraz znaleziony dla: władysław szpilman film"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7475" y="3326225"/>
            <a:ext cx="234947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139825" y="139825"/>
            <a:ext cx="8822400" cy="10128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latin typeface="Comfortaa"/>
                <a:ea typeface="Comfortaa"/>
                <a:cs typeface="Comfortaa"/>
                <a:sym typeface="Comfortaa"/>
              </a:rPr>
              <a:t>           Podsumowanie</a:t>
            </a:r>
            <a:endParaRPr sz="4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139825" y="1152475"/>
            <a:ext cx="8822400" cy="37551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2400">
                <a:latin typeface="Comfortaa"/>
                <a:ea typeface="Comfortaa"/>
                <a:cs typeface="Comfortaa"/>
                <a:sym typeface="Comfortaa"/>
              </a:rPr>
              <a:t>II wojna światowa była najgorszym elementem historii dla całego świata. Wojna pokazała jacy mogą być Ludzie dla swoich bliźnich. W dzisiejszych czasach jest to niewyobrażalne. Współcześni ludzie nie rozumieją bólu , który wyrządziła trauma. Ginęło wiele Dzieci, Kobiet i Mężczyzn. Marzenia oraz Plany zostały zniszczone przez II wojnę śiatową.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