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4FBCF-3798-49EF-8320-95965F14CD26}" type="doc">
      <dgm:prSet loTypeId="urn:microsoft.com/office/officeart/2008/layout/VerticalAccentList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EF5195F-0E12-4692-8223-ADBD3F4B6AE5}">
      <dgm:prSet phldrT="[Szöveg]"/>
      <dgm:spPr/>
      <dgm:t>
        <a:bodyPr/>
        <a:lstStyle/>
        <a:p>
          <a:r>
            <a:rPr lang="hu-HU" dirty="0"/>
            <a:t> </a:t>
          </a:r>
          <a:endParaRPr lang="en-US" dirty="0"/>
        </a:p>
      </dgm:t>
    </dgm:pt>
    <dgm:pt modelId="{A488DD96-CCED-4484-9E5C-066B09004E12}" type="parTrans" cxnId="{3D4C04A8-13FD-4278-B939-519B0456911E}">
      <dgm:prSet/>
      <dgm:spPr/>
      <dgm:t>
        <a:bodyPr/>
        <a:lstStyle/>
        <a:p>
          <a:endParaRPr lang="en-US"/>
        </a:p>
      </dgm:t>
    </dgm:pt>
    <dgm:pt modelId="{9AB3D186-F915-4151-854B-56685A6FF40D}" type="sibTrans" cxnId="{3D4C04A8-13FD-4278-B939-519B0456911E}">
      <dgm:prSet/>
      <dgm:spPr/>
      <dgm:t>
        <a:bodyPr/>
        <a:lstStyle/>
        <a:p>
          <a:endParaRPr lang="en-US"/>
        </a:p>
      </dgm:t>
    </dgm:pt>
    <dgm:pt modelId="{09157D73-0ABC-4568-BBF8-F798ECA3F370}">
      <dgm:prSet phldrT="[Szöveg]"/>
      <dgm:spPr/>
      <dgm:t>
        <a:bodyPr/>
        <a:lstStyle/>
        <a:p>
          <a:r>
            <a:rPr lang="hu-HU" dirty="0" err="1"/>
            <a:t>Kindergarten</a:t>
          </a:r>
          <a:endParaRPr lang="en-US" dirty="0"/>
        </a:p>
      </dgm:t>
    </dgm:pt>
    <dgm:pt modelId="{1AF68A0C-33FE-437F-8EA5-684FD733AF34}" type="parTrans" cxnId="{910F9CB6-EBD8-4BC6-BD36-AC1E4160C93C}">
      <dgm:prSet/>
      <dgm:spPr/>
      <dgm:t>
        <a:bodyPr/>
        <a:lstStyle/>
        <a:p>
          <a:endParaRPr lang="en-US"/>
        </a:p>
      </dgm:t>
    </dgm:pt>
    <dgm:pt modelId="{4E3FD9A1-B46D-416C-9EE0-FB87F3A97E09}" type="sibTrans" cxnId="{910F9CB6-EBD8-4BC6-BD36-AC1E4160C93C}">
      <dgm:prSet/>
      <dgm:spPr/>
      <dgm:t>
        <a:bodyPr/>
        <a:lstStyle/>
        <a:p>
          <a:endParaRPr lang="en-US"/>
        </a:p>
      </dgm:t>
    </dgm:pt>
    <dgm:pt modelId="{16D3E4BA-8B4C-4B64-ACAA-94854E8828D1}">
      <dgm:prSet phldrT="[Szöveg]"/>
      <dgm:spPr/>
      <dgm:t>
        <a:bodyPr/>
        <a:lstStyle/>
        <a:p>
          <a:r>
            <a:rPr lang="hu-HU" dirty="0"/>
            <a:t> </a:t>
          </a:r>
          <a:endParaRPr lang="en-US" dirty="0"/>
        </a:p>
      </dgm:t>
    </dgm:pt>
    <dgm:pt modelId="{BCB86D4A-CAF6-4800-AF83-AA18EA80EF07}" type="parTrans" cxnId="{A23DD0A6-35EE-44BC-9313-E236195281B3}">
      <dgm:prSet/>
      <dgm:spPr/>
      <dgm:t>
        <a:bodyPr/>
        <a:lstStyle/>
        <a:p>
          <a:endParaRPr lang="en-US"/>
        </a:p>
      </dgm:t>
    </dgm:pt>
    <dgm:pt modelId="{7CFE92B5-58B8-481E-8869-31DBCE21F9B3}" type="sibTrans" cxnId="{A23DD0A6-35EE-44BC-9313-E236195281B3}">
      <dgm:prSet/>
      <dgm:spPr/>
      <dgm:t>
        <a:bodyPr/>
        <a:lstStyle/>
        <a:p>
          <a:endParaRPr lang="en-US"/>
        </a:p>
      </dgm:t>
    </dgm:pt>
    <dgm:pt modelId="{9A8BBD84-3845-4561-95C2-0B2949F0CBAE}">
      <dgm:prSet phldrT="[Szöveg]"/>
      <dgm:spPr/>
      <dgm:t>
        <a:bodyPr/>
        <a:lstStyle/>
        <a:p>
          <a:r>
            <a:rPr lang="hu-HU" dirty="0" err="1"/>
            <a:t>Primary</a:t>
          </a:r>
          <a:r>
            <a:rPr lang="hu-HU" dirty="0"/>
            <a:t> </a:t>
          </a:r>
          <a:r>
            <a:rPr lang="hu-HU" dirty="0" err="1"/>
            <a:t>school</a:t>
          </a:r>
          <a:endParaRPr lang="en-US" dirty="0"/>
        </a:p>
      </dgm:t>
    </dgm:pt>
    <dgm:pt modelId="{562A0603-B9E6-4EE3-92A8-424DFE0F9BF0}" type="parTrans" cxnId="{9E5143A1-33F7-4323-B88C-388A948881C6}">
      <dgm:prSet/>
      <dgm:spPr/>
      <dgm:t>
        <a:bodyPr/>
        <a:lstStyle/>
        <a:p>
          <a:endParaRPr lang="en-US"/>
        </a:p>
      </dgm:t>
    </dgm:pt>
    <dgm:pt modelId="{47F2C9B2-CE6A-4907-8324-A321A50A0462}" type="sibTrans" cxnId="{9E5143A1-33F7-4323-B88C-388A948881C6}">
      <dgm:prSet/>
      <dgm:spPr/>
      <dgm:t>
        <a:bodyPr/>
        <a:lstStyle/>
        <a:p>
          <a:endParaRPr lang="en-US"/>
        </a:p>
      </dgm:t>
    </dgm:pt>
    <dgm:pt modelId="{CF58433A-47BA-4C96-B0F8-B31287917AE5}">
      <dgm:prSet phldrT="[Szöveg]"/>
      <dgm:spPr/>
      <dgm:t>
        <a:bodyPr/>
        <a:lstStyle/>
        <a:p>
          <a:r>
            <a:rPr lang="hu-HU" dirty="0"/>
            <a:t> </a:t>
          </a:r>
          <a:endParaRPr lang="en-US" dirty="0"/>
        </a:p>
      </dgm:t>
    </dgm:pt>
    <dgm:pt modelId="{E7F5071F-DD7F-4A72-B3ED-10AE26FF4293}" type="parTrans" cxnId="{6B653C6B-2EDB-4372-B6D2-D42E8FCF6C9F}">
      <dgm:prSet/>
      <dgm:spPr/>
      <dgm:t>
        <a:bodyPr/>
        <a:lstStyle/>
        <a:p>
          <a:endParaRPr lang="en-US"/>
        </a:p>
      </dgm:t>
    </dgm:pt>
    <dgm:pt modelId="{3F4E5F11-CAA7-419B-951D-3DFEDC9E5ED0}" type="sibTrans" cxnId="{6B653C6B-2EDB-4372-B6D2-D42E8FCF6C9F}">
      <dgm:prSet/>
      <dgm:spPr/>
      <dgm:t>
        <a:bodyPr/>
        <a:lstStyle/>
        <a:p>
          <a:endParaRPr lang="en-US"/>
        </a:p>
      </dgm:t>
    </dgm:pt>
    <dgm:pt modelId="{515EF852-BAAE-4CA7-98FF-13793885A7B7}">
      <dgm:prSet phldrT="[Szöveg]"/>
      <dgm:spPr/>
      <dgm:t>
        <a:bodyPr/>
        <a:lstStyle/>
        <a:p>
          <a:r>
            <a:rPr lang="hu-HU" dirty="0" err="1"/>
            <a:t>Secondary</a:t>
          </a:r>
          <a:r>
            <a:rPr lang="hu-HU" dirty="0"/>
            <a:t> </a:t>
          </a:r>
          <a:r>
            <a:rPr lang="hu-HU" dirty="0" err="1"/>
            <a:t>school</a:t>
          </a:r>
          <a:r>
            <a:rPr lang="hu-HU" dirty="0"/>
            <a:t>…</a:t>
          </a:r>
          <a:endParaRPr lang="en-US" dirty="0"/>
        </a:p>
      </dgm:t>
    </dgm:pt>
    <dgm:pt modelId="{FD925A76-ECAF-4780-946F-120F40A8D9B1}" type="parTrans" cxnId="{EB248E36-FBBD-42E2-85AA-BA1E01A814AD}">
      <dgm:prSet/>
      <dgm:spPr/>
      <dgm:t>
        <a:bodyPr/>
        <a:lstStyle/>
        <a:p>
          <a:endParaRPr lang="en-US"/>
        </a:p>
      </dgm:t>
    </dgm:pt>
    <dgm:pt modelId="{A9AFE01E-B576-4E5B-955B-191CD95BCD2A}" type="sibTrans" cxnId="{EB248E36-FBBD-42E2-85AA-BA1E01A814AD}">
      <dgm:prSet/>
      <dgm:spPr/>
      <dgm:t>
        <a:bodyPr/>
        <a:lstStyle/>
        <a:p>
          <a:endParaRPr lang="en-US"/>
        </a:p>
      </dgm:t>
    </dgm:pt>
    <dgm:pt modelId="{0D7B0783-12EC-4F73-96AF-FD5110C56423}" type="pres">
      <dgm:prSet presAssocID="{1074FBCF-3798-49EF-8320-95965F14CD26}" presName="Name0" presStyleCnt="0">
        <dgm:presLayoutVars>
          <dgm:chMax/>
          <dgm:chPref/>
          <dgm:dir/>
        </dgm:presLayoutVars>
      </dgm:prSet>
      <dgm:spPr/>
    </dgm:pt>
    <dgm:pt modelId="{DD6EAFBA-CE49-4249-B704-1D2053B4C4C4}" type="pres">
      <dgm:prSet presAssocID="{0EF5195F-0E12-4692-8223-ADBD3F4B6AE5}" presName="parenttextcomposite" presStyleCnt="0"/>
      <dgm:spPr/>
    </dgm:pt>
    <dgm:pt modelId="{85E9B492-0B74-45DC-9947-D048CE54B7A5}" type="pres">
      <dgm:prSet presAssocID="{0EF5195F-0E12-4692-8223-ADBD3F4B6AE5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D46173B-2B77-4D0F-B58E-6624B562A60A}" type="pres">
      <dgm:prSet presAssocID="{0EF5195F-0E12-4692-8223-ADBD3F4B6AE5}" presName="composite" presStyleCnt="0"/>
      <dgm:spPr/>
    </dgm:pt>
    <dgm:pt modelId="{4E9032D0-398C-4881-93DF-5BC908308C71}" type="pres">
      <dgm:prSet presAssocID="{0EF5195F-0E12-4692-8223-ADBD3F4B6AE5}" presName="chevron1" presStyleLbl="alignNode1" presStyleIdx="0" presStyleCnt="21"/>
      <dgm:spPr/>
    </dgm:pt>
    <dgm:pt modelId="{08B396C0-E32D-4B80-93D3-DF921864DE05}" type="pres">
      <dgm:prSet presAssocID="{0EF5195F-0E12-4692-8223-ADBD3F4B6AE5}" presName="chevron2" presStyleLbl="alignNode1" presStyleIdx="1" presStyleCnt="21"/>
      <dgm:spPr/>
    </dgm:pt>
    <dgm:pt modelId="{9753FEF3-B93C-46B6-90AE-66A37BEBAAA7}" type="pres">
      <dgm:prSet presAssocID="{0EF5195F-0E12-4692-8223-ADBD3F4B6AE5}" presName="chevron3" presStyleLbl="alignNode1" presStyleIdx="2" presStyleCnt="21"/>
      <dgm:spPr/>
    </dgm:pt>
    <dgm:pt modelId="{CCDE186E-D80D-427D-9EFD-126734CC53ED}" type="pres">
      <dgm:prSet presAssocID="{0EF5195F-0E12-4692-8223-ADBD3F4B6AE5}" presName="chevron4" presStyleLbl="alignNode1" presStyleIdx="3" presStyleCnt="21"/>
      <dgm:spPr/>
    </dgm:pt>
    <dgm:pt modelId="{48FB990A-FB08-4FCF-8740-418C78891A3E}" type="pres">
      <dgm:prSet presAssocID="{0EF5195F-0E12-4692-8223-ADBD3F4B6AE5}" presName="chevron5" presStyleLbl="alignNode1" presStyleIdx="4" presStyleCnt="21"/>
      <dgm:spPr/>
    </dgm:pt>
    <dgm:pt modelId="{D8305731-5C42-4BAB-A807-AA2B1748B940}" type="pres">
      <dgm:prSet presAssocID="{0EF5195F-0E12-4692-8223-ADBD3F4B6AE5}" presName="chevron6" presStyleLbl="alignNode1" presStyleIdx="5" presStyleCnt="21"/>
      <dgm:spPr/>
    </dgm:pt>
    <dgm:pt modelId="{045EEAD9-F6FE-43DF-BC43-DAFB82A16FF0}" type="pres">
      <dgm:prSet presAssocID="{0EF5195F-0E12-4692-8223-ADBD3F4B6AE5}" presName="chevron7" presStyleLbl="alignNode1" presStyleIdx="6" presStyleCnt="21"/>
      <dgm:spPr/>
    </dgm:pt>
    <dgm:pt modelId="{E892EA8B-EF8D-4EB4-AF9A-164EFE2C57F8}" type="pres">
      <dgm:prSet presAssocID="{0EF5195F-0E12-4692-8223-ADBD3F4B6AE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68B66274-1DF5-4FCF-BD3F-00AE24725832}" type="pres">
      <dgm:prSet presAssocID="{9AB3D186-F915-4151-854B-56685A6FF40D}" presName="sibTrans" presStyleCnt="0"/>
      <dgm:spPr/>
    </dgm:pt>
    <dgm:pt modelId="{D33D73B9-3B5B-4520-B6EC-B273CA1B60EC}" type="pres">
      <dgm:prSet presAssocID="{16D3E4BA-8B4C-4B64-ACAA-94854E8828D1}" presName="parenttextcomposite" presStyleCnt="0"/>
      <dgm:spPr/>
    </dgm:pt>
    <dgm:pt modelId="{25807968-ADD7-412A-9BE8-8A4D22B920FA}" type="pres">
      <dgm:prSet presAssocID="{16D3E4BA-8B4C-4B64-ACAA-94854E8828D1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5103A8FC-248D-4C62-9630-5233C9B8BE95}" type="pres">
      <dgm:prSet presAssocID="{16D3E4BA-8B4C-4B64-ACAA-94854E8828D1}" presName="composite" presStyleCnt="0"/>
      <dgm:spPr/>
    </dgm:pt>
    <dgm:pt modelId="{7EE58173-C750-4E0F-ABB5-3C7AD04BB4FF}" type="pres">
      <dgm:prSet presAssocID="{16D3E4BA-8B4C-4B64-ACAA-94854E8828D1}" presName="chevron1" presStyleLbl="alignNode1" presStyleIdx="7" presStyleCnt="21"/>
      <dgm:spPr/>
    </dgm:pt>
    <dgm:pt modelId="{D684DCF0-275E-413F-BBD6-D09C3D67A060}" type="pres">
      <dgm:prSet presAssocID="{16D3E4BA-8B4C-4B64-ACAA-94854E8828D1}" presName="chevron2" presStyleLbl="alignNode1" presStyleIdx="8" presStyleCnt="21"/>
      <dgm:spPr/>
    </dgm:pt>
    <dgm:pt modelId="{31E40735-AE87-40C8-874E-E21C2705E230}" type="pres">
      <dgm:prSet presAssocID="{16D3E4BA-8B4C-4B64-ACAA-94854E8828D1}" presName="chevron3" presStyleLbl="alignNode1" presStyleIdx="9" presStyleCnt="21"/>
      <dgm:spPr/>
    </dgm:pt>
    <dgm:pt modelId="{439D5537-0460-484E-AC14-5FB12A55C028}" type="pres">
      <dgm:prSet presAssocID="{16D3E4BA-8B4C-4B64-ACAA-94854E8828D1}" presName="chevron4" presStyleLbl="alignNode1" presStyleIdx="10" presStyleCnt="21"/>
      <dgm:spPr/>
    </dgm:pt>
    <dgm:pt modelId="{91AC1394-9D56-4A7D-B286-D7322DB7A059}" type="pres">
      <dgm:prSet presAssocID="{16D3E4BA-8B4C-4B64-ACAA-94854E8828D1}" presName="chevron5" presStyleLbl="alignNode1" presStyleIdx="11" presStyleCnt="21"/>
      <dgm:spPr/>
    </dgm:pt>
    <dgm:pt modelId="{66A4BC69-10F0-4AD1-A7EC-F2C4082520E6}" type="pres">
      <dgm:prSet presAssocID="{16D3E4BA-8B4C-4B64-ACAA-94854E8828D1}" presName="chevron6" presStyleLbl="alignNode1" presStyleIdx="12" presStyleCnt="21"/>
      <dgm:spPr/>
    </dgm:pt>
    <dgm:pt modelId="{16DF4F35-8DB9-4C2C-B9E0-DDCAD6BE6AD4}" type="pres">
      <dgm:prSet presAssocID="{16D3E4BA-8B4C-4B64-ACAA-94854E8828D1}" presName="chevron7" presStyleLbl="alignNode1" presStyleIdx="13" presStyleCnt="21"/>
      <dgm:spPr/>
    </dgm:pt>
    <dgm:pt modelId="{38F96AEA-2F3B-4274-BDD3-917659247FFE}" type="pres">
      <dgm:prSet presAssocID="{16D3E4BA-8B4C-4B64-ACAA-94854E8828D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238EF195-19A0-4F81-8FA7-0EB2AB28A98E}" type="pres">
      <dgm:prSet presAssocID="{7CFE92B5-58B8-481E-8869-31DBCE21F9B3}" presName="sibTrans" presStyleCnt="0"/>
      <dgm:spPr/>
    </dgm:pt>
    <dgm:pt modelId="{69BFF4BB-2FAC-441B-92EB-D8C6A4CC0430}" type="pres">
      <dgm:prSet presAssocID="{CF58433A-47BA-4C96-B0F8-B31287917AE5}" presName="parenttextcomposite" presStyleCnt="0"/>
      <dgm:spPr/>
    </dgm:pt>
    <dgm:pt modelId="{C644674E-C60E-4E98-A3A0-4EED89D2E59A}" type="pres">
      <dgm:prSet presAssocID="{CF58433A-47BA-4C96-B0F8-B31287917AE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DB5E8F4B-ECBE-4BCB-B758-AA45CAB15D1A}" type="pres">
      <dgm:prSet presAssocID="{CF58433A-47BA-4C96-B0F8-B31287917AE5}" presName="composite" presStyleCnt="0"/>
      <dgm:spPr/>
    </dgm:pt>
    <dgm:pt modelId="{734E1936-A34A-497D-9A61-32D41062BD67}" type="pres">
      <dgm:prSet presAssocID="{CF58433A-47BA-4C96-B0F8-B31287917AE5}" presName="chevron1" presStyleLbl="alignNode1" presStyleIdx="14" presStyleCnt="21"/>
      <dgm:spPr/>
    </dgm:pt>
    <dgm:pt modelId="{9C0E828A-1E1A-4937-A905-2FB3A5425B96}" type="pres">
      <dgm:prSet presAssocID="{CF58433A-47BA-4C96-B0F8-B31287917AE5}" presName="chevron2" presStyleLbl="alignNode1" presStyleIdx="15" presStyleCnt="21"/>
      <dgm:spPr/>
    </dgm:pt>
    <dgm:pt modelId="{326C2095-0BCA-49FE-8096-3EF4E6FB6519}" type="pres">
      <dgm:prSet presAssocID="{CF58433A-47BA-4C96-B0F8-B31287917AE5}" presName="chevron3" presStyleLbl="alignNode1" presStyleIdx="16" presStyleCnt="21"/>
      <dgm:spPr/>
    </dgm:pt>
    <dgm:pt modelId="{DAE132CE-B72F-4C7C-A0EE-19A1B58F97AF}" type="pres">
      <dgm:prSet presAssocID="{CF58433A-47BA-4C96-B0F8-B31287917AE5}" presName="chevron4" presStyleLbl="alignNode1" presStyleIdx="17" presStyleCnt="21"/>
      <dgm:spPr/>
    </dgm:pt>
    <dgm:pt modelId="{BABC8210-6008-4CFB-B9BD-CDB5DFDC0E14}" type="pres">
      <dgm:prSet presAssocID="{CF58433A-47BA-4C96-B0F8-B31287917AE5}" presName="chevron5" presStyleLbl="alignNode1" presStyleIdx="18" presStyleCnt="21"/>
      <dgm:spPr/>
    </dgm:pt>
    <dgm:pt modelId="{3C95EE19-D81E-4862-BA24-91C976D70127}" type="pres">
      <dgm:prSet presAssocID="{CF58433A-47BA-4C96-B0F8-B31287917AE5}" presName="chevron6" presStyleLbl="alignNode1" presStyleIdx="19" presStyleCnt="21"/>
      <dgm:spPr/>
    </dgm:pt>
    <dgm:pt modelId="{9884D748-60DE-4B9E-BA97-D646E58DDCF4}" type="pres">
      <dgm:prSet presAssocID="{CF58433A-47BA-4C96-B0F8-B31287917AE5}" presName="chevron7" presStyleLbl="alignNode1" presStyleIdx="20" presStyleCnt="21"/>
      <dgm:spPr/>
    </dgm:pt>
    <dgm:pt modelId="{5CD6A7C7-ACB2-437D-BBBD-47FA40E72EF4}" type="pres">
      <dgm:prSet presAssocID="{CF58433A-47BA-4C96-B0F8-B31287917A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549C8207-BB11-4C87-9036-469A1E278389}" type="presOf" srcId="{515EF852-BAAE-4CA7-98FF-13793885A7B7}" destId="{5CD6A7C7-ACB2-437D-BBBD-47FA40E72EF4}" srcOrd="0" destOrd="0" presId="urn:microsoft.com/office/officeart/2008/layout/VerticalAccentList"/>
    <dgm:cxn modelId="{4132F531-7400-4D35-8666-7F1C85DC8A01}" type="presOf" srcId="{0EF5195F-0E12-4692-8223-ADBD3F4B6AE5}" destId="{85E9B492-0B74-45DC-9947-D048CE54B7A5}" srcOrd="0" destOrd="0" presId="urn:microsoft.com/office/officeart/2008/layout/VerticalAccentList"/>
    <dgm:cxn modelId="{EB248E36-FBBD-42E2-85AA-BA1E01A814AD}" srcId="{CF58433A-47BA-4C96-B0F8-B31287917AE5}" destId="{515EF852-BAAE-4CA7-98FF-13793885A7B7}" srcOrd="0" destOrd="0" parTransId="{FD925A76-ECAF-4780-946F-120F40A8D9B1}" sibTransId="{A9AFE01E-B576-4E5B-955B-191CD95BCD2A}"/>
    <dgm:cxn modelId="{29C6545B-556D-465E-AB3D-04DF989C6AA5}" type="presOf" srcId="{1074FBCF-3798-49EF-8320-95965F14CD26}" destId="{0D7B0783-12EC-4F73-96AF-FD5110C56423}" srcOrd="0" destOrd="0" presId="urn:microsoft.com/office/officeart/2008/layout/VerticalAccentList"/>
    <dgm:cxn modelId="{6B653C6B-2EDB-4372-B6D2-D42E8FCF6C9F}" srcId="{1074FBCF-3798-49EF-8320-95965F14CD26}" destId="{CF58433A-47BA-4C96-B0F8-B31287917AE5}" srcOrd="2" destOrd="0" parTransId="{E7F5071F-DD7F-4A72-B3ED-10AE26FF4293}" sibTransId="{3F4E5F11-CAA7-419B-951D-3DFEDC9E5ED0}"/>
    <dgm:cxn modelId="{8513D051-77B8-4C01-B3BA-A378B59714A2}" type="presOf" srcId="{09157D73-0ABC-4568-BBF8-F798ECA3F370}" destId="{E892EA8B-EF8D-4EB4-AF9A-164EFE2C57F8}" srcOrd="0" destOrd="0" presId="urn:microsoft.com/office/officeart/2008/layout/VerticalAccentList"/>
    <dgm:cxn modelId="{C9208D80-B64C-466E-B168-D9AF99F619B2}" type="presOf" srcId="{9A8BBD84-3845-4561-95C2-0B2949F0CBAE}" destId="{38F96AEA-2F3B-4274-BDD3-917659247FFE}" srcOrd="0" destOrd="0" presId="urn:microsoft.com/office/officeart/2008/layout/VerticalAccentList"/>
    <dgm:cxn modelId="{9E5143A1-33F7-4323-B88C-388A948881C6}" srcId="{16D3E4BA-8B4C-4B64-ACAA-94854E8828D1}" destId="{9A8BBD84-3845-4561-95C2-0B2949F0CBAE}" srcOrd="0" destOrd="0" parTransId="{562A0603-B9E6-4EE3-92A8-424DFE0F9BF0}" sibTransId="{47F2C9B2-CE6A-4907-8324-A321A50A0462}"/>
    <dgm:cxn modelId="{A23DD0A6-35EE-44BC-9313-E236195281B3}" srcId="{1074FBCF-3798-49EF-8320-95965F14CD26}" destId="{16D3E4BA-8B4C-4B64-ACAA-94854E8828D1}" srcOrd="1" destOrd="0" parTransId="{BCB86D4A-CAF6-4800-AF83-AA18EA80EF07}" sibTransId="{7CFE92B5-58B8-481E-8869-31DBCE21F9B3}"/>
    <dgm:cxn modelId="{3D4C04A8-13FD-4278-B939-519B0456911E}" srcId="{1074FBCF-3798-49EF-8320-95965F14CD26}" destId="{0EF5195F-0E12-4692-8223-ADBD3F4B6AE5}" srcOrd="0" destOrd="0" parTransId="{A488DD96-CCED-4484-9E5C-066B09004E12}" sibTransId="{9AB3D186-F915-4151-854B-56685A6FF40D}"/>
    <dgm:cxn modelId="{910F9CB6-EBD8-4BC6-BD36-AC1E4160C93C}" srcId="{0EF5195F-0E12-4692-8223-ADBD3F4B6AE5}" destId="{09157D73-0ABC-4568-BBF8-F798ECA3F370}" srcOrd="0" destOrd="0" parTransId="{1AF68A0C-33FE-437F-8EA5-684FD733AF34}" sibTransId="{4E3FD9A1-B46D-416C-9EE0-FB87F3A97E09}"/>
    <dgm:cxn modelId="{F284DFC8-E7AF-4AD0-AB22-B68E482840A1}" type="presOf" srcId="{16D3E4BA-8B4C-4B64-ACAA-94854E8828D1}" destId="{25807968-ADD7-412A-9BE8-8A4D22B920FA}" srcOrd="0" destOrd="0" presId="urn:microsoft.com/office/officeart/2008/layout/VerticalAccentList"/>
    <dgm:cxn modelId="{2811BEE1-6B79-48F2-A6E0-8F4DB131B2D2}" type="presOf" srcId="{CF58433A-47BA-4C96-B0F8-B31287917AE5}" destId="{C644674E-C60E-4E98-A3A0-4EED89D2E59A}" srcOrd="0" destOrd="0" presId="urn:microsoft.com/office/officeart/2008/layout/VerticalAccentList"/>
    <dgm:cxn modelId="{A40102BC-BF1E-434E-8DAA-5E4884CBB9C2}" type="presParOf" srcId="{0D7B0783-12EC-4F73-96AF-FD5110C56423}" destId="{DD6EAFBA-CE49-4249-B704-1D2053B4C4C4}" srcOrd="0" destOrd="0" presId="urn:microsoft.com/office/officeart/2008/layout/VerticalAccentList"/>
    <dgm:cxn modelId="{03167967-E88C-4806-8992-003FBDC07725}" type="presParOf" srcId="{DD6EAFBA-CE49-4249-B704-1D2053B4C4C4}" destId="{85E9B492-0B74-45DC-9947-D048CE54B7A5}" srcOrd="0" destOrd="0" presId="urn:microsoft.com/office/officeart/2008/layout/VerticalAccentList"/>
    <dgm:cxn modelId="{3FA91D7B-82B5-4873-BADB-27BF654BF9AD}" type="presParOf" srcId="{0D7B0783-12EC-4F73-96AF-FD5110C56423}" destId="{6D46173B-2B77-4D0F-B58E-6624B562A60A}" srcOrd="1" destOrd="0" presId="urn:microsoft.com/office/officeart/2008/layout/VerticalAccentList"/>
    <dgm:cxn modelId="{D696637E-5936-446B-BA2B-C47DE1694FF5}" type="presParOf" srcId="{6D46173B-2B77-4D0F-B58E-6624B562A60A}" destId="{4E9032D0-398C-4881-93DF-5BC908308C71}" srcOrd="0" destOrd="0" presId="urn:microsoft.com/office/officeart/2008/layout/VerticalAccentList"/>
    <dgm:cxn modelId="{EC497AD5-8479-4FF8-959C-E4EC21040768}" type="presParOf" srcId="{6D46173B-2B77-4D0F-B58E-6624B562A60A}" destId="{08B396C0-E32D-4B80-93D3-DF921864DE05}" srcOrd="1" destOrd="0" presId="urn:microsoft.com/office/officeart/2008/layout/VerticalAccentList"/>
    <dgm:cxn modelId="{14D4C3F3-5F93-4050-88D4-A57210EB9F62}" type="presParOf" srcId="{6D46173B-2B77-4D0F-B58E-6624B562A60A}" destId="{9753FEF3-B93C-46B6-90AE-66A37BEBAAA7}" srcOrd="2" destOrd="0" presId="urn:microsoft.com/office/officeart/2008/layout/VerticalAccentList"/>
    <dgm:cxn modelId="{1D54D2E7-B9E8-4D01-B5B3-EC313CD325C1}" type="presParOf" srcId="{6D46173B-2B77-4D0F-B58E-6624B562A60A}" destId="{CCDE186E-D80D-427D-9EFD-126734CC53ED}" srcOrd="3" destOrd="0" presId="urn:microsoft.com/office/officeart/2008/layout/VerticalAccentList"/>
    <dgm:cxn modelId="{E1FB6F45-FD02-456E-A81A-8C0C8EA0DD24}" type="presParOf" srcId="{6D46173B-2B77-4D0F-B58E-6624B562A60A}" destId="{48FB990A-FB08-4FCF-8740-418C78891A3E}" srcOrd="4" destOrd="0" presId="urn:microsoft.com/office/officeart/2008/layout/VerticalAccentList"/>
    <dgm:cxn modelId="{EC89FC7F-AF44-441E-91BD-51292DF772A7}" type="presParOf" srcId="{6D46173B-2B77-4D0F-B58E-6624B562A60A}" destId="{D8305731-5C42-4BAB-A807-AA2B1748B940}" srcOrd="5" destOrd="0" presId="urn:microsoft.com/office/officeart/2008/layout/VerticalAccentList"/>
    <dgm:cxn modelId="{6E184884-9AA4-4439-95EA-2B5A5E07BA31}" type="presParOf" srcId="{6D46173B-2B77-4D0F-B58E-6624B562A60A}" destId="{045EEAD9-F6FE-43DF-BC43-DAFB82A16FF0}" srcOrd="6" destOrd="0" presId="urn:microsoft.com/office/officeart/2008/layout/VerticalAccentList"/>
    <dgm:cxn modelId="{5225A6A5-3F81-45E2-A121-933314A43A96}" type="presParOf" srcId="{6D46173B-2B77-4D0F-B58E-6624B562A60A}" destId="{E892EA8B-EF8D-4EB4-AF9A-164EFE2C57F8}" srcOrd="7" destOrd="0" presId="urn:microsoft.com/office/officeart/2008/layout/VerticalAccentList"/>
    <dgm:cxn modelId="{B030BE69-A881-4FD6-99EC-D9652E5EF2A9}" type="presParOf" srcId="{0D7B0783-12EC-4F73-96AF-FD5110C56423}" destId="{68B66274-1DF5-4FCF-BD3F-00AE24725832}" srcOrd="2" destOrd="0" presId="urn:microsoft.com/office/officeart/2008/layout/VerticalAccentList"/>
    <dgm:cxn modelId="{A1693CBF-89D2-435F-8664-9F24B8DCF735}" type="presParOf" srcId="{0D7B0783-12EC-4F73-96AF-FD5110C56423}" destId="{D33D73B9-3B5B-4520-B6EC-B273CA1B60EC}" srcOrd="3" destOrd="0" presId="urn:microsoft.com/office/officeart/2008/layout/VerticalAccentList"/>
    <dgm:cxn modelId="{9535396F-9F05-4FDA-8A29-BAC65DA5C280}" type="presParOf" srcId="{D33D73B9-3B5B-4520-B6EC-B273CA1B60EC}" destId="{25807968-ADD7-412A-9BE8-8A4D22B920FA}" srcOrd="0" destOrd="0" presId="urn:microsoft.com/office/officeart/2008/layout/VerticalAccentList"/>
    <dgm:cxn modelId="{29658E1C-80DB-4CD0-ABD4-DD028AD5D478}" type="presParOf" srcId="{0D7B0783-12EC-4F73-96AF-FD5110C56423}" destId="{5103A8FC-248D-4C62-9630-5233C9B8BE95}" srcOrd="4" destOrd="0" presId="urn:microsoft.com/office/officeart/2008/layout/VerticalAccentList"/>
    <dgm:cxn modelId="{55BA3244-B8FE-4C7B-BDED-B09EF42974F7}" type="presParOf" srcId="{5103A8FC-248D-4C62-9630-5233C9B8BE95}" destId="{7EE58173-C750-4E0F-ABB5-3C7AD04BB4FF}" srcOrd="0" destOrd="0" presId="urn:microsoft.com/office/officeart/2008/layout/VerticalAccentList"/>
    <dgm:cxn modelId="{867729C3-4288-442F-873E-D3FA175A7A07}" type="presParOf" srcId="{5103A8FC-248D-4C62-9630-5233C9B8BE95}" destId="{D684DCF0-275E-413F-BBD6-D09C3D67A060}" srcOrd="1" destOrd="0" presId="urn:microsoft.com/office/officeart/2008/layout/VerticalAccentList"/>
    <dgm:cxn modelId="{0CFFBF5C-C53E-4567-8B4A-4B0598870E43}" type="presParOf" srcId="{5103A8FC-248D-4C62-9630-5233C9B8BE95}" destId="{31E40735-AE87-40C8-874E-E21C2705E230}" srcOrd="2" destOrd="0" presId="urn:microsoft.com/office/officeart/2008/layout/VerticalAccentList"/>
    <dgm:cxn modelId="{358BA60E-02D1-4E6A-8442-7964B8ABE066}" type="presParOf" srcId="{5103A8FC-248D-4C62-9630-5233C9B8BE95}" destId="{439D5537-0460-484E-AC14-5FB12A55C028}" srcOrd="3" destOrd="0" presId="urn:microsoft.com/office/officeart/2008/layout/VerticalAccentList"/>
    <dgm:cxn modelId="{2B3E3D08-0A68-4FB5-BDAB-7808526567A3}" type="presParOf" srcId="{5103A8FC-248D-4C62-9630-5233C9B8BE95}" destId="{91AC1394-9D56-4A7D-B286-D7322DB7A059}" srcOrd="4" destOrd="0" presId="urn:microsoft.com/office/officeart/2008/layout/VerticalAccentList"/>
    <dgm:cxn modelId="{CCBFA658-DFA9-449D-94DF-955C05011280}" type="presParOf" srcId="{5103A8FC-248D-4C62-9630-5233C9B8BE95}" destId="{66A4BC69-10F0-4AD1-A7EC-F2C4082520E6}" srcOrd="5" destOrd="0" presId="urn:microsoft.com/office/officeart/2008/layout/VerticalAccentList"/>
    <dgm:cxn modelId="{6B04EF61-C2C4-4D7C-9D84-2D2B0225B783}" type="presParOf" srcId="{5103A8FC-248D-4C62-9630-5233C9B8BE95}" destId="{16DF4F35-8DB9-4C2C-B9E0-DDCAD6BE6AD4}" srcOrd="6" destOrd="0" presId="urn:microsoft.com/office/officeart/2008/layout/VerticalAccentList"/>
    <dgm:cxn modelId="{EFC459CB-D8B5-489C-AAA8-E5972C30EC10}" type="presParOf" srcId="{5103A8FC-248D-4C62-9630-5233C9B8BE95}" destId="{38F96AEA-2F3B-4274-BDD3-917659247FFE}" srcOrd="7" destOrd="0" presId="urn:microsoft.com/office/officeart/2008/layout/VerticalAccentList"/>
    <dgm:cxn modelId="{88545AC9-F68D-40BD-AA36-010ECDB6BBE8}" type="presParOf" srcId="{0D7B0783-12EC-4F73-96AF-FD5110C56423}" destId="{238EF195-19A0-4F81-8FA7-0EB2AB28A98E}" srcOrd="5" destOrd="0" presId="urn:microsoft.com/office/officeart/2008/layout/VerticalAccentList"/>
    <dgm:cxn modelId="{DFF92C25-38D1-42F9-ADCE-3F81D22E6104}" type="presParOf" srcId="{0D7B0783-12EC-4F73-96AF-FD5110C56423}" destId="{69BFF4BB-2FAC-441B-92EB-D8C6A4CC0430}" srcOrd="6" destOrd="0" presId="urn:microsoft.com/office/officeart/2008/layout/VerticalAccentList"/>
    <dgm:cxn modelId="{70DD4623-481F-4B70-87EA-0B90563F8872}" type="presParOf" srcId="{69BFF4BB-2FAC-441B-92EB-D8C6A4CC0430}" destId="{C644674E-C60E-4E98-A3A0-4EED89D2E59A}" srcOrd="0" destOrd="0" presId="urn:microsoft.com/office/officeart/2008/layout/VerticalAccentList"/>
    <dgm:cxn modelId="{BFD43D26-0413-46ED-9A7B-67E0311D4BB2}" type="presParOf" srcId="{0D7B0783-12EC-4F73-96AF-FD5110C56423}" destId="{DB5E8F4B-ECBE-4BCB-B758-AA45CAB15D1A}" srcOrd="7" destOrd="0" presId="urn:microsoft.com/office/officeart/2008/layout/VerticalAccentList"/>
    <dgm:cxn modelId="{ABCF0839-4CF7-467F-8430-FF76A1ECC4D6}" type="presParOf" srcId="{DB5E8F4B-ECBE-4BCB-B758-AA45CAB15D1A}" destId="{734E1936-A34A-497D-9A61-32D41062BD67}" srcOrd="0" destOrd="0" presId="urn:microsoft.com/office/officeart/2008/layout/VerticalAccentList"/>
    <dgm:cxn modelId="{7363DDFD-DB02-4E55-9F03-35A1B135BDD1}" type="presParOf" srcId="{DB5E8F4B-ECBE-4BCB-B758-AA45CAB15D1A}" destId="{9C0E828A-1E1A-4937-A905-2FB3A5425B96}" srcOrd="1" destOrd="0" presId="urn:microsoft.com/office/officeart/2008/layout/VerticalAccentList"/>
    <dgm:cxn modelId="{1D231B99-182F-4A75-92B7-6D9F68D5C97F}" type="presParOf" srcId="{DB5E8F4B-ECBE-4BCB-B758-AA45CAB15D1A}" destId="{326C2095-0BCA-49FE-8096-3EF4E6FB6519}" srcOrd="2" destOrd="0" presId="urn:microsoft.com/office/officeart/2008/layout/VerticalAccentList"/>
    <dgm:cxn modelId="{D8A55ACA-DDAB-4664-8B4D-885B38E588D0}" type="presParOf" srcId="{DB5E8F4B-ECBE-4BCB-B758-AA45CAB15D1A}" destId="{DAE132CE-B72F-4C7C-A0EE-19A1B58F97AF}" srcOrd="3" destOrd="0" presId="urn:microsoft.com/office/officeart/2008/layout/VerticalAccentList"/>
    <dgm:cxn modelId="{D3BCF879-D405-435B-AE11-F2A792624B94}" type="presParOf" srcId="{DB5E8F4B-ECBE-4BCB-B758-AA45CAB15D1A}" destId="{BABC8210-6008-4CFB-B9BD-CDB5DFDC0E14}" srcOrd="4" destOrd="0" presId="urn:microsoft.com/office/officeart/2008/layout/VerticalAccentList"/>
    <dgm:cxn modelId="{D6935566-1DBD-429F-B956-BFA0455810AD}" type="presParOf" srcId="{DB5E8F4B-ECBE-4BCB-B758-AA45CAB15D1A}" destId="{3C95EE19-D81E-4862-BA24-91C976D70127}" srcOrd="5" destOrd="0" presId="urn:microsoft.com/office/officeart/2008/layout/VerticalAccentList"/>
    <dgm:cxn modelId="{2C2A05AC-EB63-497C-B2DB-9CD5D3771253}" type="presParOf" srcId="{DB5E8F4B-ECBE-4BCB-B758-AA45CAB15D1A}" destId="{9884D748-60DE-4B9E-BA97-D646E58DDCF4}" srcOrd="6" destOrd="0" presId="urn:microsoft.com/office/officeart/2008/layout/VerticalAccentList"/>
    <dgm:cxn modelId="{C6C1D4F9-022F-45C6-9012-884111AE0880}" type="presParOf" srcId="{DB5E8F4B-ECBE-4BCB-B758-AA45CAB15D1A}" destId="{5CD6A7C7-ACB2-437D-BBBD-47FA40E72EF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BFB18-62FF-4071-B89F-020D01C0FFDD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F5541DA-1BBD-40E1-B6EC-DF83CD85D126}">
      <dgm:prSet phldrT="[Szöveg]" custT="1"/>
      <dgm:spPr/>
      <dgm:t>
        <a:bodyPr/>
        <a:lstStyle/>
        <a:p>
          <a:r>
            <a:rPr lang="hu-HU" sz="3500" dirty="0" err="1"/>
            <a:t>From</a:t>
          </a:r>
          <a:r>
            <a:rPr lang="hu-HU" sz="3500" dirty="0"/>
            <a:t> </a:t>
          </a:r>
          <a:r>
            <a:rPr lang="hu-HU" sz="3500" dirty="0" err="1"/>
            <a:t>secondary</a:t>
          </a:r>
          <a:r>
            <a:rPr lang="hu-HU" sz="3500" dirty="0"/>
            <a:t> </a:t>
          </a:r>
          <a:r>
            <a:rPr lang="hu-HU" sz="3500" dirty="0" err="1"/>
            <a:t>school</a:t>
          </a:r>
          <a:endParaRPr lang="en-US" sz="3500" dirty="0"/>
        </a:p>
      </dgm:t>
    </dgm:pt>
    <dgm:pt modelId="{87639E2C-2048-4990-8F62-BB51850B1183}" type="parTrans" cxnId="{C4691999-D078-4B60-9980-BED470F8BC83}">
      <dgm:prSet/>
      <dgm:spPr/>
      <dgm:t>
        <a:bodyPr/>
        <a:lstStyle/>
        <a:p>
          <a:endParaRPr lang="en-US"/>
        </a:p>
      </dgm:t>
    </dgm:pt>
    <dgm:pt modelId="{B80EBBD1-0E6C-4431-BB0F-988ABA07E052}" type="sibTrans" cxnId="{C4691999-D078-4B60-9980-BED470F8BC83}">
      <dgm:prSet/>
      <dgm:spPr/>
      <dgm:t>
        <a:bodyPr/>
        <a:lstStyle/>
        <a:p>
          <a:endParaRPr lang="en-US"/>
        </a:p>
      </dgm:t>
    </dgm:pt>
    <dgm:pt modelId="{EA692D7A-A00E-4AD0-A522-F8FBE798DEF5}">
      <dgm:prSet phldrT="[Szöveg]"/>
      <dgm:spPr/>
      <dgm:t>
        <a:bodyPr/>
        <a:lstStyle/>
        <a:p>
          <a:r>
            <a:rPr lang="hu-HU" dirty="0"/>
            <a:t>College</a:t>
          </a:r>
          <a:endParaRPr lang="en-US" dirty="0"/>
        </a:p>
      </dgm:t>
    </dgm:pt>
    <dgm:pt modelId="{1449F810-500B-492D-B3FD-4C12A52C7E94}" type="parTrans" cxnId="{2301AE12-D1A7-4FC3-9595-EAB535933066}">
      <dgm:prSet/>
      <dgm:spPr/>
      <dgm:t>
        <a:bodyPr/>
        <a:lstStyle/>
        <a:p>
          <a:endParaRPr lang="en-US"/>
        </a:p>
      </dgm:t>
    </dgm:pt>
    <dgm:pt modelId="{23465448-948E-4E96-9848-9C253D258BD8}" type="sibTrans" cxnId="{2301AE12-D1A7-4FC3-9595-EAB535933066}">
      <dgm:prSet/>
      <dgm:spPr/>
      <dgm:t>
        <a:bodyPr/>
        <a:lstStyle/>
        <a:p>
          <a:endParaRPr lang="en-US"/>
        </a:p>
      </dgm:t>
    </dgm:pt>
    <dgm:pt modelId="{F4113462-90A2-4457-BF8D-6F94F365CFF9}">
      <dgm:prSet phldrT="[Szöveg]"/>
      <dgm:spPr/>
      <dgm:t>
        <a:bodyPr/>
        <a:lstStyle/>
        <a:p>
          <a:r>
            <a:rPr lang="hu-HU" dirty="0"/>
            <a:t>University</a:t>
          </a:r>
          <a:endParaRPr lang="en-US" dirty="0"/>
        </a:p>
      </dgm:t>
    </dgm:pt>
    <dgm:pt modelId="{2A345DD3-59B4-4241-99FF-357BF121D0F2}" type="parTrans" cxnId="{113AF3EE-285E-4254-8770-EFC886470F12}">
      <dgm:prSet/>
      <dgm:spPr/>
      <dgm:t>
        <a:bodyPr/>
        <a:lstStyle/>
        <a:p>
          <a:endParaRPr lang="en-US"/>
        </a:p>
      </dgm:t>
    </dgm:pt>
    <dgm:pt modelId="{79D89D3D-F7EA-4086-BC19-62B3D434244C}" type="sibTrans" cxnId="{113AF3EE-285E-4254-8770-EFC886470F12}">
      <dgm:prSet/>
      <dgm:spPr/>
      <dgm:t>
        <a:bodyPr/>
        <a:lstStyle/>
        <a:p>
          <a:endParaRPr lang="en-US"/>
        </a:p>
      </dgm:t>
    </dgm:pt>
    <dgm:pt modelId="{2F181C2B-8CD7-48F2-B994-BA822CCB67C0}" type="pres">
      <dgm:prSet presAssocID="{A04BFB18-62FF-4071-B89F-020D01C0FF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13CEE5E-CECB-4755-8197-5CBC9C7CF2AC}" type="pres">
      <dgm:prSet presAssocID="{1F5541DA-1BBD-40E1-B6EC-DF83CD85D126}" presName="root1" presStyleCnt="0"/>
      <dgm:spPr/>
    </dgm:pt>
    <dgm:pt modelId="{226D5355-9457-43C5-98C2-98006277EFD6}" type="pres">
      <dgm:prSet presAssocID="{1F5541DA-1BBD-40E1-B6EC-DF83CD85D126}" presName="LevelOneTextNode" presStyleLbl="node0" presStyleIdx="0" presStyleCnt="1">
        <dgm:presLayoutVars>
          <dgm:chPref val="3"/>
        </dgm:presLayoutVars>
      </dgm:prSet>
      <dgm:spPr/>
    </dgm:pt>
    <dgm:pt modelId="{7D0FB20B-07E5-43EF-BB84-25EAADCB9E74}" type="pres">
      <dgm:prSet presAssocID="{1F5541DA-1BBD-40E1-B6EC-DF83CD85D126}" presName="level2hierChild" presStyleCnt="0"/>
      <dgm:spPr/>
    </dgm:pt>
    <dgm:pt modelId="{601F44DE-8AAC-44C5-89DC-31718C1D3F5F}" type="pres">
      <dgm:prSet presAssocID="{1449F810-500B-492D-B3FD-4C12A52C7E94}" presName="conn2-1" presStyleLbl="parChTrans1D2" presStyleIdx="0" presStyleCnt="2"/>
      <dgm:spPr/>
    </dgm:pt>
    <dgm:pt modelId="{2751BC7B-D051-4E4C-B3B3-9B0E4FD3317D}" type="pres">
      <dgm:prSet presAssocID="{1449F810-500B-492D-B3FD-4C12A52C7E94}" presName="connTx" presStyleLbl="parChTrans1D2" presStyleIdx="0" presStyleCnt="2"/>
      <dgm:spPr/>
    </dgm:pt>
    <dgm:pt modelId="{38DDFE70-AE07-4E0D-85ED-5F908FE6C407}" type="pres">
      <dgm:prSet presAssocID="{EA692D7A-A00E-4AD0-A522-F8FBE798DEF5}" presName="root2" presStyleCnt="0"/>
      <dgm:spPr/>
    </dgm:pt>
    <dgm:pt modelId="{78E0A825-149C-4790-8363-5E4A4345FF09}" type="pres">
      <dgm:prSet presAssocID="{EA692D7A-A00E-4AD0-A522-F8FBE798DEF5}" presName="LevelTwoTextNode" presStyleLbl="node2" presStyleIdx="0" presStyleCnt="2">
        <dgm:presLayoutVars>
          <dgm:chPref val="3"/>
        </dgm:presLayoutVars>
      </dgm:prSet>
      <dgm:spPr/>
    </dgm:pt>
    <dgm:pt modelId="{505A68A0-94F2-480F-AFC6-1F1C1F40CE73}" type="pres">
      <dgm:prSet presAssocID="{EA692D7A-A00E-4AD0-A522-F8FBE798DEF5}" presName="level3hierChild" presStyleCnt="0"/>
      <dgm:spPr/>
    </dgm:pt>
    <dgm:pt modelId="{66B41679-7F3C-4DD7-A8E4-BF1E75EC9FBE}" type="pres">
      <dgm:prSet presAssocID="{2A345DD3-59B4-4241-99FF-357BF121D0F2}" presName="conn2-1" presStyleLbl="parChTrans1D2" presStyleIdx="1" presStyleCnt="2"/>
      <dgm:spPr/>
    </dgm:pt>
    <dgm:pt modelId="{93329856-190E-402B-B7A4-B40F0D832D53}" type="pres">
      <dgm:prSet presAssocID="{2A345DD3-59B4-4241-99FF-357BF121D0F2}" presName="connTx" presStyleLbl="parChTrans1D2" presStyleIdx="1" presStyleCnt="2"/>
      <dgm:spPr/>
    </dgm:pt>
    <dgm:pt modelId="{7BF3E3FF-35D6-4CA7-A792-702F0131B598}" type="pres">
      <dgm:prSet presAssocID="{F4113462-90A2-4457-BF8D-6F94F365CFF9}" presName="root2" presStyleCnt="0"/>
      <dgm:spPr/>
    </dgm:pt>
    <dgm:pt modelId="{F0B52D03-2BDE-4D5E-AB82-33282AB43D7C}" type="pres">
      <dgm:prSet presAssocID="{F4113462-90A2-4457-BF8D-6F94F365CFF9}" presName="LevelTwoTextNode" presStyleLbl="node2" presStyleIdx="1" presStyleCnt="2">
        <dgm:presLayoutVars>
          <dgm:chPref val="3"/>
        </dgm:presLayoutVars>
      </dgm:prSet>
      <dgm:spPr/>
    </dgm:pt>
    <dgm:pt modelId="{9A086BE2-DB8F-43EA-92C0-4B4DA23AFD16}" type="pres">
      <dgm:prSet presAssocID="{F4113462-90A2-4457-BF8D-6F94F365CFF9}" presName="level3hierChild" presStyleCnt="0"/>
      <dgm:spPr/>
    </dgm:pt>
  </dgm:ptLst>
  <dgm:cxnLst>
    <dgm:cxn modelId="{53D0CF07-2F88-48EC-92E1-8C95CD9A02F6}" type="presOf" srcId="{EA692D7A-A00E-4AD0-A522-F8FBE798DEF5}" destId="{78E0A825-149C-4790-8363-5E4A4345FF09}" srcOrd="0" destOrd="0" presId="urn:microsoft.com/office/officeart/2008/layout/HorizontalMultiLevelHierarchy"/>
    <dgm:cxn modelId="{2301AE12-D1A7-4FC3-9595-EAB535933066}" srcId="{1F5541DA-1BBD-40E1-B6EC-DF83CD85D126}" destId="{EA692D7A-A00E-4AD0-A522-F8FBE798DEF5}" srcOrd="0" destOrd="0" parTransId="{1449F810-500B-492D-B3FD-4C12A52C7E94}" sibTransId="{23465448-948E-4E96-9848-9C253D258BD8}"/>
    <dgm:cxn modelId="{CC76B113-D9D7-4D5C-8FF7-CE3134EA8865}" type="presOf" srcId="{1F5541DA-1BBD-40E1-B6EC-DF83CD85D126}" destId="{226D5355-9457-43C5-98C2-98006277EFD6}" srcOrd="0" destOrd="0" presId="urn:microsoft.com/office/officeart/2008/layout/HorizontalMultiLevelHierarchy"/>
    <dgm:cxn modelId="{B2F9B113-E799-4A9A-88AE-DF362BBC52EC}" type="presOf" srcId="{F4113462-90A2-4457-BF8D-6F94F365CFF9}" destId="{F0B52D03-2BDE-4D5E-AB82-33282AB43D7C}" srcOrd="0" destOrd="0" presId="urn:microsoft.com/office/officeart/2008/layout/HorizontalMultiLevelHierarchy"/>
    <dgm:cxn modelId="{ECB5262B-DA45-4AFA-BB83-63C092CB0CB0}" type="presOf" srcId="{2A345DD3-59B4-4241-99FF-357BF121D0F2}" destId="{66B41679-7F3C-4DD7-A8E4-BF1E75EC9FBE}" srcOrd="0" destOrd="0" presId="urn:microsoft.com/office/officeart/2008/layout/HorizontalMultiLevelHierarchy"/>
    <dgm:cxn modelId="{0B178D39-F795-4BD1-A79C-A5242A0F85AA}" type="presOf" srcId="{2A345DD3-59B4-4241-99FF-357BF121D0F2}" destId="{93329856-190E-402B-B7A4-B40F0D832D53}" srcOrd="1" destOrd="0" presId="urn:microsoft.com/office/officeart/2008/layout/HorizontalMultiLevelHierarchy"/>
    <dgm:cxn modelId="{D3DF7059-0C84-4C03-B45A-3213FD98398A}" type="presOf" srcId="{1449F810-500B-492D-B3FD-4C12A52C7E94}" destId="{601F44DE-8AAC-44C5-89DC-31718C1D3F5F}" srcOrd="0" destOrd="0" presId="urn:microsoft.com/office/officeart/2008/layout/HorizontalMultiLevelHierarchy"/>
    <dgm:cxn modelId="{C4691999-D078-4B60-9980-BED470F8BC83}" srcId="{A04BFB18-62FF-4071-B89F-020D01C0FFDD}" destId="{1F5541DA-1BBD-40E1-B6EC-DF83CD85D126}" srcOrd="0" destOrd="0" parTransId="{87639E2C-2048-4990-8F62-BB51850B1183}" sibTransId="{B80EBBD1-0E6C-4431-BB0F-988ABA07E052}"/>
    <dgm:cxn modelId="{F14EC9C6-8726-4452-AB31-405DE18C73FA}" type="presOf" srcId="{1449F810-500B-492D-B3FD-4C12A52C7E94}" destId="{2751BC7B-D051-4E4C-B3B3-9B0E4FD3317D}" srcOrd="1" destOrd="0" presId="urn:microsoft.com/office/officeart/2008/layout/HorizontalMultiLevelHierarchy"/>
    <dgm:cxn modelId="{7BEF3AEE-7D6B-4FF0-BD80-2D3150D655A3}" type="presOf" srcId="{A04BFB18-62FF-4071-B89F-020D01C0FFDD}" destId="{2F181C2B-8CD7-48F2-B994-BA822CCB67C0}" srcOrd="0" destOrd="0" presId="urn:microsoft.com/office/officeart/2008/layout/HorizontalMultiLevelHierarchy"/>
    <dgm:cxn modelId="{113AF3EE-285E-4254-8770-EFC886470F12}" srcId="{1F5541DA-1BBD-40E1-B6EC-DF83CD85D126}" destId="{F4113462-90A2-4457-BF8D-6F94F365CFF9}" srcOrd="1" destOrd="0" parTransId="{2A345DD3-59B4-4241-99FF-357BF121D0F2}" sibTransId="{79D89D3D-F7EA-4086-BC19-62B3D434244C}"/>
    <dgm:cxn modelId="{130EB301-66A4-4FC8-8AA3-8971D5FEF8DB}" type="presParOf" srcId="{2F181C2B-8CD7-48F2-B994-BA822CCB67C0}" destId="{D13CEE5E-CECB-4755-8197-5CBC9C7CF2AC}" srcOrd="0" destOrd="0" presId="urn:microsoft.com/office/officeart/2008/layout/HorizontalMultiLevelHierarchy"/>
    <dgm:cxn modelId="{A7E75ADC-6AE6-4EF6-B65E-AAA8B472E66F}" type="presParOf" srcId="{D13CEE5E-CECB-4755-8197-5CBC9C7CF2AC}" destId="{226D5355-9457-43C5-98C2-98006277EFD6}" srcOrd="0" destOrd="0" presId="urn:microsoft.com/office/officeart/2008/layout/HorizontalMultiLevelHierarchy"/>
    <dgm:cxn modelId="{5E9F6BF5-F422-43D4-A818-EE3AFC398400}" type="presParOf" srcId="{D13CEE5E-CECB-4755-8197-5CBC9C7CF2AC}" destId="{7D0FB20B-07E5-43EF-BB84-25EAADCB9E74}" srcOrd="1" destOrd="0" presId="urn:microsoft.com/office/officeart/2008/layout/HorizontalMultiLevelHierarchy"/>
    <dgm:cxn modelId="{76D2B9D0-D006-423E-8475-8DA56F9FA0A1}" type="presParOf" srcId="{7D0FB20B-07E5-43EF-BB84-25EAADCB9E74}" destId="{601F44DE-8AAC-44C5-89DC-31718C1D3F5F}" srcOrd="0" destOrd="0" presId="urn:microsoft.com/office/officeart/2008/layout/HorizontalMultiLevelHierarchy"/>
    <dgm:cxn modelId="{DDEFB959-5E94-47E8-BBDB-B40147A424BD}" type="presParOf" srcId="{601F44DE-8AAC-44C5-89DC-31718C1D3F5F}" destId="{2751BC7B-D051-4E4C-B3B3-9B0E4FD3317D}" srcOrd="0" destOrd="0" presId="urn:microsoft.com/office/officeart/2008/layout/HorizontalMultiLevelHierarchy"/>
    <dgm:cxn modelId="{12CB14A8-C138-4DD6-B50D-F60D0B107BB8}" type="presParOf" srcId="{7D0FB20B-07E5-43EF-BB84-25EAADCB9E74}" destId="{38DDFE70-AE07-4E0D-85ED-5F908FE6C407}" srcOrd="1" destOrd="0" presId="urn:microsoft.com/office/officeart/2008/layout/HorizontalMultiLevelHierarchy"/>
    <dgm:cxn modelId="{CE25E7C9-F39B-4E8B-87CE-8904E35BEAF3}" type="presParOf" srcId="{38DDFE70-AE07-4E0D-85ED-5F908FE6C407}" destId="{78E0A825-149C-4790-8363-5E4A4345FF09}" srcOrd="0" destOrd="0" presId="urn:microsoft.com/office/officeart/2008/layout/HorizontalMultiLevelHierarchy"/>
    <dgm:cxn modelId="{9B75AF61-6D0F-4607-A617-5B0B204CBBF1}" type="presParOf" srcId="{38DDFE70-AE07-4E0D-85ED-5F908FE6C407}" destId="{505A68A0-94F2-480F-AFC6-1F1C1F40CE73}" srcOrd="1" destOrd="0" presId="urn:microsoft.com/office/officeart/2008/layout/HorizontalMultiLevelHierarchy"/>
    <dgm:cxn modelId="{54E90D9E-37A4-4E47-961D-6CF38FD3372F}" type="presParOf" srcId="{7D0FB20B-07E5-43EF-BB84-25EAADCB9E74}" destId="{66B41679-7F3C-4DD7-A8E4-BF1E75EC9FBE}" srcOrd="2" destOrd="0" presId="urn:microsoft.com/office/officeart/2008/layout/HorizontalMultiLevelHierarchy"/>
    <dgm:cxn modelId="{AF7D6F45-1C5B-4AF0-8BAC-836E3169912F}" type="presParOf" srcId="{66B41679-7F3C-4DD7-A8E4-BF1E75EC9FBE}" destId="{93329856-190E-402B-B7A4-B40F0D832D53}" srcOrd="0" destOrd="0" presId="urn:microsoft.com/office/officeart/2008/layout/HorizontalMultiLevelHierarchy"/>
    <dgm:cxn modelId="{87C408A4-7D09-49CB-A707-DAC4642CB4EE}" type="presParOf" srcId="{7D0FB20B-07E5-43EF-BB84-25EAADCB9E74}" destId="{7BF3E3FF-35D6-4CA7-A792-702F0131B598}" srcOrd="3" destOrd="0" presId="urn:microsoft.com/office/officeart/2008/layout/HorizontalMultiLevelHierarchy"/>
    <dgm:cxn modelId="{5A65796A-7C6D-45C8-A28F-3DF466ADC4B8}" type="presParOf" srcId="{7BF3E3FF-35D6-4CA7-A792-702F0131B598}" destId="{F0B52D03-2BDE-4D5E-AB82-33282AB43D7C}" srcOrd="0" destOrd="0" presId="urn:microsoft.com/office/officeart/2008/layout/HorizontalMultiLevelHierarchy"/>
    <dgm:cxn modelId="{91D43096-163E-47DC-A6AA-F611489977FD}" type="presParOf" srcId="{7BF3E3FF-35D6-4CA7-A792-702F0131B598}" destId="{9A086BE2-DB8F-43EA-92C0-4B4DA23AFD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9B492-0B74-45DC-9947-D048CE54B7A5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 </a:t>
          </a:r>
          <a:endParaRPr lang="en-US" sz="2700" kern="1200" dirty="0"/>
        </a:p>
      </dsp:txBody>
      <dsp:txXfrm>
        <a:off x="661227" y="442"/>
        <a:ext cx="6315075" cy="574097"/>
      </dsp:txXfrm>
    </dsp:sp>
    <dsp:sp modelId="{4E9032D0-398C-4881-93DF-5BC908308C71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396C0-E32D-4B80-93D3-DF921864DE05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2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3FEF3-B93C-46B6-90AE-66A37BEBAAA7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4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E186E-D80D-427D-9EFD-126734CC53ED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6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B990A-FB08-4FCF-8740-418C78891A3E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05731-5C42-4BAB-A807-AA2B1748B940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5EEAD9-F6FE-43DF-BC43-DAFB82A16FF0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12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92EA8B-EF8D-4EB4-AF9A-164EFE2C57F8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 err="1"/>
            <a:t>Kindergarten</a:t>
          </a:r>
          <a:endParaRPr lang="en-US" sz="2700" kern="1200" dirty="0"/>
        </a:p>
      </dsp:txBody>
      <dsp:txXfrm>
        <a:off x="661227" y="691486"/>
        <a:ext cx="6397170" cy="935566"/>
      </dsp:txXfrm>
    </dsp:sp>
    <dsp:sp modelId="{25807968-ADD7-412A-9BE8-8A4D22B920FA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 </a:t>
          </a:r>
          <a:endParaRPr lang="en-US" sz="2700" kern="1200" dirty="0"/>
        </a:p>
      </dsp:txBody>
      <dsp:txXfrm>
        <a:off x="661227" y="1837555"/>
        <a:ext cx="6315075" cy="574097"/>
      </dsp:txXfrm>
    </dsp:sp>
    <dsp:sp modelId="{7EE58173-C750-4E0F-ABB5-3C7AD04BB4FF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14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4DCF0-275E-413F-BBD6-D09C3D67A060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40735-AE87-40C8-874E-E21C2705E230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18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D5537-0460-484E-AC14-5FB12A55C028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AC1394-9D56-4A7D-B286-D7322DB7A059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22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A4BC69-10F0-4AD1-A7EC-F2C4082520E6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F4F35-8DB9-4C2C-B9E0-DDCAD6BE6AD4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26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F96AEA-2F3B-4274-BDD3-917659247FFE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 err="1"/>
            <a:t>Primary</a:t>
          </a:r>
          <a:r>
            <a:rPr lang="hu-HU" sz="2700" kern="1200" dirty="0"/>
            <a:t> </a:t>
          </a:r>
          <a:r>
            <a:rPr lang="hu-HU" sz="2700" kern="1200" dirty="0" err="1"/>
            <a:t>school</a:t>
          </a:r>
          <a:endParaRPr lang="en-US" sz="2700" kern="1200" dirty="0"/>
        </a:p>
      </dsp:txBody>
      <dsp:txXfrm>
        <a:off x="661227" y="2528599"/>
        <a:ext cx="6397170" cy="935566"/>
      </dsp:txXfrm>
    </dsp:sp>
    <dsp:sp modelId="{C644674E-C60E-4E98-A3A0-4EED89D2E59A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 </a:t>
          </a:r>
          <a:endParaRPr lang="en-US" sz="2700" kern="1200" dirty="0"/>
        </a:p>
      </dsp:txBody>
      <dsp:txXfrm>
        <a:off x="661227" y="3674668"/>
        <a:ext cx="6315075" cy="574097"/>
      </dsp:txXfrm>
    </dsp:sp>
    <dsp:sp modelId="{734E1936-A34A-497D-9A61-32D41062BD67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28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0E828A-1E1A-4937-A905-2FB3A5425B96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C2095-0BCA-49FE-8096-3EF4E6FB6519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E132CE-B72F-4C7C-A0EE-19A1B58F97AF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34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C8210-6008-4CFB-B9BD-CDB5DFDC0E14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36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5EE19-D81E-4862-BA24-91C976D70127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38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84D748-60DE-4B9E-BA97-D646E58DDCF4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D6A7C7-ACB2-437D-BBBD-47FA40E72EF4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 err="1"/>
            <a:t>Secondary</a:t>
          </a:r>
          <a:r>
            <a:rPr lang="hu-HU" sz="2700" kern="1200" dirty="0"/>
            <a:t> </a:t>
          </a:r>
          <a:r>
            <a:rPr lang="hu-HU" sz="2700" kern="1200" dirty="0" err="1"/>
            <a:t>school</a:t>
          </a:r>
          <a:r>
            <a:rPr lang="hu-HU" sz="2700" kern="1200" dirty="0"/>
            <a:t>…</a:t>
          </a:r>
          <a:endParaRPr lang="en-US" sz="2700" kern="1200" dirty="0"/>
        </a:p>
      </dsp:txBody>
      <dsp:txXfrm>
        <a:off x="661227" y="4365711"/>
        <a:ext cx="6397170" cy="935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41679-7F3C-4DD7-A8E4-BF1E75EC9FBE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95" y="3007745"/>
        <a:ext cx="46642" cy="46642"/>
      </dsp:txXfrm>
    </dsp:sp>
    <dsp:sp modelId="{601F44DE-8AAC-44C5-89DC-31718C1D3F5F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995" y="2364279"/>
        <a:ext cx="46642" cy="46642"/>
      </dsp:txXfrm>
    </dsp:sp>
    <dsp:sp modelId="{226D5355-9457-43C5-98C2-98006277EFD6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500" kern="1200" dirty="0" err="1"/>
            <a:t>From</a:t>
          </a:r>
          <a:r>
            <a:rPr lang="hu-HU" sz="3500" kern="1200" dirty="0"/>
            <a:t> </a:t>
          </a:r>
          <a:r>
            <a:rPr lang="hu-HU" sz="3500" kern="1200" dirty="0" err="1"/>
            <a:t>secondary</a:t>
          </a:r>
          <a:r>
            <a:rPr lang="hu-HU" sz="3500" kern="1200" dirty="0"/>
            <a:t> </a:t>
          </a:r>
          <a:r>
            <a:rPr lang="hu-HU" sz="3500" kern="1200" dirty="0" err="1"/>
            <a:t>school</a:t>
          </a:r>
          <a:endParaRPr lang="en-US" sz="3500" kern="1200" dirty="0"/>
        </a:p>
      </dsp:txBody>
      <dsp:txXfrm>
        <a:off x="-671481" y="2194560"/>
        <a:ext cx="5418667" cy="1029546"/>
      </dsp:txXfrm>
    </dsp:sp>
    <dsp:sp modelId="{78E0A825-149C-4790-8363-5E4A4345FF09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800" kern="1200" dirty="0"/>
            <a:t>College</a:t>
          </a:r>
          <a:endParaRPr lang="en-US" sz="5800" kern="1200" dirty="0"/>
        </a:p>
      </dsp:txBody>
      <dsp:txXfrm>
        <a:off x="3228008" y="1551093"/>
        <a:ext cx="3376913" cy="1029546"/>
      </dsp:txXfrm>
    </dsp:sp>
    <dsp:sp modelId="{F0B52D03-2BDE-4D5E-AB82-33282AB43D7C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800" kern="1200" dirty="0"/>
            <a:t>University</a:t>
          </a:r>
          <a:endParaRPr lang="en-US" sz="5800" kern="1200" dirty="0"/>
        </a:p>
      </dsp:txBody>
      <dsp:txXfrm>
        <a:off x="3228008" y="2838026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9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39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084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2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0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70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4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1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6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4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6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3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7946-A705-4F8F-9829-0E772629A49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6B2572-F731-45E6-BF5B-56578B42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8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7067" y="1722141"/>
            <a:ext cx="7766936" cy="1646302"/>
          </a:xfrm>
        </p:spPr>
        <p:txBody>
          <a:bodyPr>
            <a:normAutofit/>
          </a:bodyPr>
          <a:lstStyle/>
          <a:p>
            <a:r>
              <a:rPr lang="hu-HU" sz="4000" dirty="0" err="1"/>
              <a:t>Hungarian</a:t>
            </a:r>
            <a:r>
              <a:rPr lang="hu-HU" sz="4000" dirty="0"/>
              <a:t> </a:t>
            </a:r>
            <a:r>
              <a:rPr lang="hu-HU" sz="4000" dirty="0" err="1"/>
              <a:t>Educational</a:t>
            </a:r>
            <a:r>
              <a:rPr lang="hu-HU" sz="4000" dirty="0"/>
              <a:t> System</a:t>
            </a:r>
            <a:endParaRPr lang="en-US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96360"/>
          <a:stretch/>
        </p:blipFill>
        <p:spPr>
          <a:xfrm flipH="1">
            <a:off x="11692738" y="0"/>
            <a:ext cx="499262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97" y="468842"/>
            <a:ext cx="2200275" cy="20764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03" y="3368443"/>
            <a:ext cx="43529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6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085" y="0"/>
            <a:ext cx="49991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3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/>
              <a:t>In</a:t>
            </a:r>
            <a:r>
              <a:rPr lang="hu-HU" sz="4000" dirty="0"/>
              <a:t> a nutshell</a:t>
            </a:r>
            <a:r>
              <a:rPr lang="hu-HU" sz="1500" dirty="0"/>
              <a:t>1</a:t>
            </a:r>
            <a:r>
              <a:rPr lang="hu-HU" sz="4000" dirty="0"/>
              <a:t> </a:t>
            </a:r>
            <a:endParaRPr lang="en-US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085" y="0"/>
            <a:ext cx="499915" cy="68585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5" y="1427016"/>
            <a:ext cx="4161992" cy="508992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21369441"/>
              </p:ext>
            </p:extLst>
          </p:nvPr>
        </p:nvGraphicFramePr>
        <p:xfrm>
          <a:off x="3814042" y="12708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zövegdoboz 11"/>
          <p:cNvSpPr txBox="1"/>
          <p:nvPr/>
        </p:nvSpPr>
        <p:spPr>
          <a:xfrm rot="16200000">
            <a:off x="1886722" y="3958139"/>
            <a:ext cx="4748270" cy="369332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General </a:t>
            </a:r>
            <a:r>
              <a:rPr lang="hu-HU" dirty="0" err="1"/>
              <a:t>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3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/>
              <a:t>In</a:t>
            </a:r>
            <a:r>
              <a:rPr lang="hu-HU" sz="4000" dirty="0"/>
              <a:t> a nutshell</a:t>
            </a:r>
            <a:r>
              <a:rPr lang="hu-HU" sz="1500" dirty="0"/>
              <a:t>2</a:t>
            </a:r>
            <a:endParaRPr lang="en-US" sz="15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085" y="0"/>
            <a:ext cx="499915" cy="68585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3031" y="1241674"/>
            <a:ext cx="4163929" cy="5090601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23298628"/>
              </p:ext>
            </p:extLst>
          </p:nvPr>
        </p:nvGraphicFramePr>
        <p:xfrm>
          <a:off x="3089617" y="13348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7356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/>
              <a:t>In</a:t>
            </a:r>
            <a:r>
              <a:rPr lang="hu-HU" sz="4000" dirty="0"/>
              <a:t> a </a:t>
            </a:r>
            <a:r>
              <a:rPr lang="hu-HU" sz="4000" dirty="0" err="1"/>
              <a:t>wider</a:t>
            </a:r>
            <a:r>
              <a:rPr lang="hu-HU" sz="4000" dirty="0"/>
              <a:t> </a:t>
            </a:r>
            <a:r>
              <a:rPr lang="hu-HU" sz="4000" dirty="0" err="1"/>
              <a:t>sense</a:t>
            </a:r>
            <a:r>
              <a:rPr lang="hu-HU" sz="4000" dirty="0"/>
              <a:t>…</a:t>
            </a:r>
            <a:endParaRPr lang="en-US" sz="4000" dirty="0"/>
          </a:p>
        </p:txBody>
      </p:sp>
      <p:graphicFrame>
        <p:nvGraphicFramePr>
          <p:cNvPr id="5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75971"/>
              </p:ext>
            </p:extLst>
          </p:nvPr>
        </p:nvGraphicFramePr>
        <p:xfrm>
          <a:off x="347865" y="2093203"/>
          <a:ext cx="11005935" cy="287386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{0660B408-B3CF-4A94-85FC-2B1E0A45F4A2}</a:tableStyleId>
              </a:tblPr>
              <a:tblGrid>
                <a:gridCol w="366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497"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Duration</a:t>
                      </a:r>
                      <a:r>
                        <a:rPr lang="hu-HU" dirty="0"/>
                        <a:t> (</a:t>
                      </a:r>
                      <a:r>
                        <a:rPr lang="hu-HU" dirty="0" err="1"/>
                        <a:t>years</a:t>
                      </a:r>
                      <a:r>
                        <a:rPr lang="hu-HU" dirty="0"/>
                        <a:t>)</a:t>
                      </a:r>
                    </a:p>
                  </a:txBody>
                  <a:tcPr>
                    <a:lnR>
                      <a:noFill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Form</a:t>
                      </a:r>
                      <a:r>
                        <a:rPr lang="hu-HU" dirty="0"/>
                        <a:t> of </a:t>
                      </a:r>
                      <a:r>
                        <a:rPr lang="hu-HU" dirty="0" err="1"/>
                        <a:t>education</a:t>
                      </a:r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Age</a:t>
                      </a:r>
                      <a:endParaRPr lang="hu-HU" dirty="0"/>
                    </a:p>
                  </a:txBody>
                  <a:tcPr>
                    <a:lnL>
                      <a:noFill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3-4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Kindergarden</a:t>
                      </a:r>
                      <a:endParaRPr lang="hu-HU" dirty="0"/>
                    </a:p>
                  </a:txBody>
                  <a:tcPr>
                    <a:lnT>
                      <a:noFill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Primary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School</a:t>
                      </a:r>
                      <a:endParaRPr lang="hu-H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 (in </a:t>
                      </a:r>
                      <a:r>
                        <a:rPr lang="hu-HU" dirty="0" err="1"/>
                        <a:t>our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school</a:t>
                      </a:r>
                      <a:r>
                        <a:rPr lang="hu-HU" dirty="0"/>
                        <a:t> 5)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Secondary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School</a:t>
                      </a:r>
                      <a:endParaRPr lang="hu-H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14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Min. 4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University (</a:t>
                      </a:r>
                      <a:r>
                        <a:rPr lang="hu-HU" dirty="0" err="1"/>
                        <a:t>BSc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MSc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or</a:t>
                      </a:r>
                      <a:r>
                        <a:rPr lang="hu-HU" dirty="0"/>
                        <a:t> BA, MA)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18+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Training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in</a:t>
                      </a:r>
                      <a:r>
                        <a:rPr lang="hu-HU" baseline="0" dirty="0"/>
                        <a:t> </a:t>
                      </a:r>
                      <a:r>
                        <a:rPr lang="hu-HU" baseline="0" dirty="0" err="1"/>
                        <a:t>Doctorate</a:t>
                      </a:r>
                      <a:endParaRPr lang="hu-H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085" y="0"/>
            <a:ext cx="49991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/>
              <a:t>Assessment</a:t>
            </a:r>
            <a:endParaRPr lang="en-US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085" y="0"/>
            <a:ext cx="499915" cy="6858594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507810" y="1543051"/>
            <a:ext cx="6639610" cy="42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Grades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vary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being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endParaRPr lang="hu-HU" sz="2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being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worst</a:t>
            </a:r>
            <a:endParaRPr lang="hu-HU" sz="2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Exceptional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awarded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5* and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 of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5d (d=</a:t>
            </a:r>
            <a:r>
              <a:rPr lang="hu-HU" sz="2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merit</a:t>
            </a:r>
            <a:r>
              <a:rPr lang="hu-H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723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4041" y="212725"/>
            <a:ext cx="8596668" cy="1320800"/>
          </a:xfrm>
        </p:spPr>
        <p:txBody>
          <a:bodyPr/>
          <a:lstStyle/>
          <a:p>
            <a:pPr algn="ctr"/>
            <a:r>
              <a:rPr lang="hu-HU" dirty="0"/>
              <a:t>Szabó Lőrinc </a:t>
            </a:r>
            <a:r>
              <a:rPr lang="hu-HU" dirty="0" err="1"/>
              <a:t>Bilingual</a:t>
            </a:r>
            <a:r>
              <a:rPr lang="hu-HU" dirty="0"/>
              <a:t> </a:t>
            </a:r>
            <a:r>
              <a:rPr lang="hu-HU" dirty="0" err="1"/>
              <a:t>Primary</a:t>
            </a:r>
            <a:r>
              <a:rPr lang="hu-HU" dirty="0"/>
              <a:t> and </a:t>
            </a:r>
            <a:r>
              <a:rPr lang="hu-HU" dirty="0" err="1"/>
              <a:t>Secondary</a:t>
            </a:r>
            <a:r>
              <a:rPr lang="hu-HU" dirty="0"/>
              <a:t> </a:t>
            </a:r>
            <a:r>
              <a:rPr lang="hu-HU" dirty="0" err="1"/>
              <a:t>School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404000"/>
            <a:ext cx="7272000" cy="54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3035" y="259499"/>
            <a:ext cx="8596668" cy="1320800"/>
          </a:xfrm>
        </p:spPr>
        <p:txBody>
          <a:bodyPr/>
          <a:lstStyle/>
          <a:p>
            <a:pPr algn="ctr"/>
            <a:r>
              <a:rPr lang="hu-HU" dirty="0"/>
              <a:t>Basic </a:t>
            </a:r>
            <a:r>
              <a:rPr lang="hu-HU" dirty="0" err="1"/>
              <a:t>information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/>
              <a:t>2 </a:t>
            </a:r>
            <a:r>
              <a:rPr lang="hu-HU" dirty="0" err="1"/>
              <a:t>buildings</a:t>
            </a:r>
            <a:r>
              <a:rPr lang="hu-HU" dirty="0"/>
              <a:t>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77334" y="2690699"/>
            <a:ext cx="4184035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300000"/>
              </a:lnSpc>
            </a:pPr>
            <a:r>
              <a:rPr lang="hu-HU" dirty="0" err="1"/>
              <a:t>Location</a:t>
            </a:r>
            <a:r>
              <a:rPr lang="hu-HU" dirty="0"/>
              <a:t>: Fenyves utca</a:t>
            </a:r>
          </a:p>
          <a:p>
            <a:pPr>
              <a:lnSpc>
                <a:spcPct val="300000"/>
              </a:lnSpc>
            </a:pP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1st </a:t>
            </a:r>
            <a:r>
              <a:rPr lang="hu-HU" dirty="0" err="1"/>
              <a:t>year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4th</a:t>
            </a:r>
          </a:p>
          <a:p>
            <a:pPr>
              <a:lnSpc>
                <a:spcPct val="300000"/>
              </a:lnSpc>
            </a:pPr>
            <a:r>
              <a:rPr lang="hu-HU" dirty="0"/>
              <a:t>3 parallel </a:t>
            </a:r>
            <a:r>
              <a:rPr lang="hu-HU" dirty="0" err="1"/>
              <a:t>classes</a:t>
            </a:r>
            <a:r>
              <a:rPr lang="hu-HU" dirty="0"/>
              <a:t>: </a:t>
            </a:r>
            <a:br>
              <a:rPr lang="hu-HU" dirty="0"/>
            </a:br>
            <a:r>
              <a:rPr lang="hu-HU" dirty="0" err="1"/>
              <a:t>usually</a:t>
            </a:r>
            <a:r>
              <a:rPr lang="hu-HU" dirty="0"/>
              <a:t> 1 </a:t>
            </a:r>
            <a:r>
              <a:rPr lang="hu-HU" dirty="0" err="1"/>
              <a:t>bilingual</a:t>
            </a:r>
            <a:r>
              <a:rPr lang="hu-HU" dirty="0"/>
              <a:t> + 2 </a:t>
            </a:r>
            <a:r>
              <a:rPr lang="hu-HU" dirty="0" err="1"/>
              <a:t>normal</a:t>
            </a:r>
            <a:r>
              <a:rPr lang="hu-HU" dirty="0"/>
              <a:t>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9968" y="2690699"/>
            <a:ext cx="5254182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hu-HU" dirty="0" err="1"/>
              <a:t>Location</a:t>
            </a:r>
            <a:r>
              <a:rPr lang="hu-HU" dirty="0"/>
              <a:t>: Pasaréti út</a:t>
            </a:r>
          </a:p>
          <a:p>
            <a:pPr>
              <a:lnSpc>
                <a:spcPct val="250000"/>
              </a:lnSpc>
            </a:pP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5th </a:t>
            </a:r>
            <a:r>
              <a:rPr lang="hu-HU" dirty="0" err="1"/>
              <a:t>year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12th</a:t>
            </a:r>
          </a:p>
          <a:p>
            <a:pPr>
              <a:lnSpc>
                <a:spcPct val="250000"/>
              </a:lnSpc>
            </a:pPr>
            <a:r>
              <a:rPr lang="hu-HU" dirty="0"/>
              <a:t>+1 extra </a:t>
            </a:r>
            <a:r>
              <a:rPr lang="hu-HU" dirty="0" err="1"/>
              <a:t>year</a:t>
            </a:r>
            <a:r>
              <a:rPr lang="hu-HU" dirty="0"/>
              <a:t>: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8th </a:t>
            </a:r>
            <a:r>
              <a:rPr lang="hu-HU" dirty="0" err="1"/>
              <a:t>year</a:t>
            </a:r>
            <a:r>
              <a:rPr lang="hu-HU" dirty="0"/>
              <a:t> </a:t>
            </a:r>
            <a:br>
              <a:rPr lang="hu-HU" dirty="0"/>
            </a:br>
            <a:r>
              <a:rPr lang="hu-HU" sz="1800" dirty="0" err="1"/>
              <a:t>Only</a:t>
            </a:r>
            <a:r>
              <a:rPr lang="hu-HU" sz="1800" dirty="0"/>
              <a:t> English / </a:t>
            </a:r>
            <a:r>
              <a:rPr lang="hu-HU" sz="1800" dirty="0" err="1"/>
              <a:t>German</a:t>
            </a:r>
            <a:r>
              <a:rPr lang="hu-HU" sz="1800" dirty="0"/>
              <a:t> </a:t>
            </a:r>
            <a:r>
              <a:rPr lang="hu-HU" sz="1800" dirty="0" err="1"/>
              <a:t>language</a:t>
            </a:r>
            <a:r>
              <a:rPr lang="hu-HU" sz="1800" dirty="0"/>
              <a:t> </a:t>
            </a:r>
            <a:r>
              <a:rPr lang="hu-HU" sz="1800" dirty="0" err="1"/>
              <a:t>learning</a:t>
            </a:r>
            <a:endParaRPr lang="hu-HU" sz="1800" dirty="0"/>
          </a:p>
          <a:p>
            <a:pPr>
              <a:lnSpc>
                <a:spcPct val="250000"/>
              </a:lnSpc>
            </a:pPr>
            <a:r>
              <a:rPr lang="hu-HU" dirty="0"/>
              <a:t>2 </a:t>
            </a:r>
            <a:r>
              <a:rPr lang="hu-HU" dirty="0" err="1"/>
              <a:t>parallel</a:t>
            </a:r>
            <a:r>
              <a:rPr lang="hu-HU" dirty="0"/>
              <a:t> </a:t>
            </a:r>
            <a:r>
              <a:rPr lang="hu-HU" dirty="0" err="1"/>
              <a:t>classes</a:t>
            </a:r>
            <a:r>
              <a:rPr lang="hu-HU" dirty="0"/>
              <a:t>: 1 </a:t>
            </a:r>
            <a:r>
              <a:rPr lang="hu-HU" dirty="0" err="1"/>
              <a:t>bilingual</a:t>
            </a:r>
            <a:r>
              <a:rPr lang="hu-HU" dirty="0"/>
              <a:t> +1 </a:t>
            </a:r>
            <a:r>
              <a:rPr lang="hu-HU" dirty="0" err="1"/>
              <a:t>normal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3295650" y="1790699"/>
            <a:ext cx="1188000" cy="90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5248275" y="1790700"/>
            <a:ext cx="1085850" cy="866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02" y="848914"/>
            <a:ext cx="3190875" cy="2393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53" y="848914"/>
            <a:ext cx="3333750" cy="2500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018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Examination</a:t>
            </a:r>
            <a:r>
              <a:rPr lang="hu-HU" dirty="0"/>
              <a:t>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2160589"/>
            <a:ext cx="9125693" cy="3880773"/>
          </a:xfrm>
        </p:spPr>
        <p:txBody>
          <a:bodyPr/>
          <a:lstStyle/>
          <a:p>
            <a:r>
              <a:rPr lang="hu-HU" dirty="0"/>
              <a:t>1) </a:t>
            </a:r>
            <a:r>
              <a:rPr lang="hu-HU" dirty="0" err="1"/>
              <a:t>exam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8th </a:t>
            </a:r>
            <a:r>
              <a:rPr lang="hu-HU" dirty="0" err="1"/>
              <a:t>year</a:t>
            </a:r>
            <a:r>
              <a:rPr lang="hu-HU" dirty="0"/>
              <a:t>: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secondary</a:t>
            </a:r>
            <a:r>
              <a:rPr lang="hu-HU" dirty="0"/>
              <a:t> </a:t>
            </a:r>
            <a:r>
              <a:rPr lang="hu-HU" dirty="0" err="1"/>
              <a:t>school</a:t>
            </a:r>
            <a:endParaRPr lang="hu-HU" dirty="0"/>
          </a:p>
          <a:p>
            <a:r>
              <a:rPr lang="hu-HU" dirty="0"/>
              <a:t>2)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end of </a:t>
            </a:r>
            <a:r>
              <a:rPr lang="hu-HU" dirty="0" err="1"/>
              <a:t>the</a:t>
            </a:r>
            <a:r>
              <a:rPr lang="hu-HU" dirty="0"/>
              <a:t> extra </a:t>
            </a:r>
            <a:r>
              <a:rPr lang="hu-HU" dirty="0" err="1"/>
              <a:t>year</a:t>
            </a:r>
            <a:r>
              <a:rPr lang="hu-HU" dirty="0"/>
              <a:t> (9.kny / 9. </a:t>
            </a:r>
            <a:r>
              <a:rPr lang="hu-HU" dirty="0" err="1"/>
              <a:t>ny</a:t>
            </a:r>
            <a:r>
              <a:rPr lang="hu-HU" dirty="0"/>
              <a:t>): an English / </a:t>
            </a:r>
            <a:r>
              <a:rPr lang="hu-HU" dirty="0" err="1"/>
              <a:t>German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exam</a:t>
            </a:r>
            <a:endParaRPr lang="hu-HU" dirty="0"/>
          </a:p>
          <a:p>
            <a:r>
              <a:rPr lang="hu-HU" dirty="0"/>
              <a:t>3) </a:t>
            </a:r>
            <a:r>
              <a:rPr lang="hu-HU" dirty="0" err="1"/>
              <a:t>final</a:t>
            </a:r>
            <a:r>
              <a:rPr lang="hu-HU" dirty="0"/>
              <a:t> </a:t>
            </a:r>
            <a:r>
              <a:rPr lang="hu-HU" dirty="0" err="1"/>
              <a:t>exam</a:t>
            </a:r>
            <a:r>
              <a:rPr lang="hu-HU" dirty="0"/>
              <a:t> / </a:t>
            </a:r>
            <a:r>
              <a:rPr lang="hu-HU" dirty="0" err="1"/>
              <a:t>matura</a:t>
            </a:r>
            <a:r>
              <a:rPr lang="hu-HU" dirty="0"/>
              <a:t> </a:t>
            </a:r>
            <a:r>
              <a:rPr lang="hu-HU" dirty="0" err="1"/>
              <a:t>exam</a:t>
            </a:r>
            <a:r>
              <a:rPr lang="hu-HU" dirty="0"/>
              <a:t>: </a:t>
            </a:r>
            <a:br>
              <a:rPr lang="hu-HU" dirty="0"/>
            </a:br>
            <a:r>
              <a:rPr lang="en-US" dirty="0"/>
              <a:t>admission to university or college depends on the results at this exam</a:t>
            </a:r>
            <a:endParaRPr lang="hu-HU" dirty="0"/>
          </a:p>
          <a:p>
            <a:pPr marL="1828800" lvl="4" indent="0">
              <a:buNone/>
            </a:pPr>
            <a:r>
              <a:rPr lang="hu-HU" sz="1800" dirty="0"/>
              <a:t>Min. 5 </a:t>
            </a:r>
            <a:r>
              <a:rPr lang="hu-HU" sz="1800" dirty="0" err="1"/>
              <a:t>subjects</a:t>
            </a:r>
            <a:r>
              <a:rPr lang="hu-HU" sz="1800" dirty="0"/>
              <a:t>: </a:t>
            </a:r>
          </a:p>
          <a:p>
            <a:pPr marL="1828800" lvl="4" indent="0">
              <a:buNone/>
            </a:pPr>
            <a:r>
              <a:rPr lang="hu-HU" sz="1800" dirty="0"/>
              <a:t>	</a:t>
            </a:r>
            <a:r>
              <a:rPr lang="hu-HU" sz="1800" dirty="0" err="1"/>
              <a:t>Hungarian</a:t>
            </a:r>
            <a:r>
              <a:rPr lang="hu-HU" sz="1800" dirty="0"/>
              <a:t> </a:t>
            </a:r>
            <a:r>
              <a:rPr lang="hu-HU" sz="1800" dirty="0" err="1"/>
              <a:t>language</a:t>
            </a:r>
            <a:r>
              <a:rPr lang="hu-HU" sz="1800" dirty="0"/>
              <a:t> and </a:t>
            </a:r>
            <a:r>
              <a:rPr lang="hu-HU" sz="1800" dirty="0" err="1"/>
              <a:t>literature</a:t>
            </a:r>
            <a:endParaRPr lang="hu-HU" sz="1800" dirty="0"/>
          </a:p>
          <a:p>
            <a:pPr marL="1828800" lvl="4" indent="0">
              <a:buNone/>
            </a:pPr>
            <a:r>
              <a:rPr lang="hu-HU" sz="1800" dirty="0"/>
              <a:t>	</a:t>
            </a:r>
            <a:r>
              <a:rPr lang="hu-HU" sz="1800" dirty="0" err="1"/>
              <a:t>Mathematics</a:t>
            </a:r>
            <a:endParaRPr lang="hu-HU" sz="1800" dirty="0"/>
          </a:p>
          <a:p>
            <a:pPr marL="1828800" lvl="4" indent="0">
              <a:buNone/>
            </a:pPr>
            <a:r>
              <a:rPr lang="hu-HU" sz="1800" dirty="0"/>
              <a:t>	</a:t>
            </a:r>
            <a:r>
              <a:rPr lang="hu-HU" sz="1800" dirty="0" err="1"/>
              <a:t>History</a:t>
            </a:r>
            <a:endParaRPr lang="hu-HU" sz="1800" dirty="0"/>
          </a:p>
          <a:p>
            <a:pPr marL="1828800" lvl="4" indent="0">
              <a:buNone/>
            </a:pPr>
            <a:r>
              <a:rPr lang="hu-HU" sz="1800" dirty="0"/>
              <a:t>	1 </a:t>
            </a:r>
            <a:r>
              <a:rPr lang="hu-HU" sz="1800" dirty="0" err="1"/>
              <a:t>foreign</a:t>
            </a:r>
            <a:r>
              <a:rPr lang="hu-HU" sz="1800" dirty="0"/>
              <a:t> </a:t>
            </a:r>
            <a:r>
              <a:rPr lang="hu-HU" sz="1800" dirty="0" err="1"/>
              <a:t>language</a:t>
            </a:r>
            <a:endParaRPr lang="hu-HU" sz="1800" dirty="0"/>
          </a:p>
          <a:p>
            <a:pPr marL="1828800" lvl="4" indent="0">
              <a:buNone/>
            </a:pPr>
            <a:r>
              <a:rPr lang="hu-HU" sz="1800" dirty="0"/>
              <a:t>	1 </a:t>
            </a:r>
            <a:r>
              <a:rPr lang="hu-HU" sz="1800" dirty="0" err="1"/>
              <a:t>optional</a:t>
            </a:r>
            <a:r>
              <a:rPr lang="hu-HU" sz="1800" dirty="0"/>
              <a:t> </a:t>
            </a:r>
            <a:r>
              <a:rPr lang="hu-HU" sz="1800" dirty="0" err="1"/>
              <a:t>subject</a:t>
            </a:r>
            <a:endParaRPr lang="hu-HU" sz="1800" dirty="0"/>
          </a:p>
          <a:p>
            <a:pPr marL="1828800" lvl="8" indent="2209800"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96382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203</Words>
  <Application>Microsoft Office PowerPoint</Application>
  <PresentationFormat>Szélesvásznú</PresentationFormat>
  <Paragraphs>55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Fazetta</vt:lpstr>
      <vt:lpstr>Hungarian Educational System</vt:lpstr>
      <vt:lpstr>PowerPoint-bemutató</vt:lpstr>
      <vt:lpstr>In a nutshell1 </vt:lpstr>
      <vt:lpstr>In a nutshell2</vt:lpstr>
      <vt:lpstr>In a wider sense…</vt:lpstr>
      <vt:lpstr>Assessment</vt:lpstr>
      <vt:lpstr>Szabó Lőrinc Bilingual Primary and Secondary School</vt:lpstr>
      <vt:lpstr>Basic information: 2 buildings:</vt:lpstr>
      <vt:lpstr>Examination: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Educational Systems</dc:title>
  <dc:creator>diak-11</dc:creator>
  <cp:lastModifiedBy>Bem Tímea</cp:lastModifiedBy>
  <cp:revision>24</cp:revision>
  <dcterms:created xsi:type="dcterms:W3CDTF">2015-04-10T08:19:05Z</dcterms:created>
  <dcterms:modified xsi:type="dcterms:W3CDTF">2017-09-10T17:59:19Z</dcterms:modified>
</cp:coreProperties>
</file>