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F3C6CE-840A-4AE5-BE8A-6D464A38218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8AC41A-2AB4-4A95-9EB7-DD757C0506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 smtClean="0"/>
              <a:t>La </a:t>
            </a:r>
            <a:r>
              <a:rPr lang="en-US" b="1" dirty="0"/>
              <a:t> </a:t>
            </a:r>
            <a:r>
              <a:rPr lang="en-US" b="1" dirty="0" err="1" smtClean="0"/>
              <a:t>Sénia</a:t>
            </a:r>
            <a:r>
              <a:rPr lang="hr-HR" b="1" dirty="0" smtClean="0"/>
              <a:t>, </a:t>
            </a:r>
            <a:r>
              <a:rPr lang="hr-HR" b="1" dirty="0" err="1" smtClean="0"/>
              <a:t>Spain</a:t>
            </a:r>
            <a:endParaRPr lang="hr-HR" b="1" dirty="0" smtClean="0"/>
          </a:p>
          <a:p>
            <a:r>
              <a:rPr lang="hr-HR" b="1" dirty="0" err="1" smtClean="0"/>
              <a:t>Made</a:t>
            </a:r>
            <a:r>
              <a:rPr lang="hr-HR" b="1" dirty="0" smtClean="0"/>
              <a:t> </a:t>
            </a:r>
            <a:r>
              <a:rPr lang="hr-HR" b="1" dirty="0" err="1" smtClean="0"/>
              <a:t>by</a:t>
            </a:r>
            <a:r>
              <a:rPr lang="hr-HR" b="1" dirty="0" smtClean="0"/>
              <a:t> Martin Jakovina, Croatia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284984"/>
            <a:ext cx="6629400" cy="1219201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</a:rPr>
              <a:t>Ports de </a:t>
            </a:r>
            <a:r>
              <a:rPr lang="en-US" sz="3200" b="1" dirty="0" err="1" smtClean="0">
                <a:effectLst/>
              </a:rPr>
              <a:t>Tortosa-Beseit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32956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0" y="692696"/>
            <a:ext cx="3286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3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60672" cy="644364"/>
          </a:xfrm>
        </p:spPr>
        <p:txBody>
          <a:bodyPr/>
          <a:lstStyle/>
          <a:p>
            <a:r>
              <a:rPr lang="en-US" sz="2000" b="1" dirty="0"/>
              <a:t>Ports de </a:t>
            </a:r>
            <a:r>
              <a:rPr lang="en-US" sz="2000" b="1" dirty="0" err="1"/>
              <a:t>Tortosa-Beseit</a:t>
            </a:r>
            <a:r>
              <a:rPr lang="en-US" dirty="0"/>
              <a:t> 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4373563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/>
              <a:t>Ports de </a:t>
            </a:r>
            <a:r>
              <a:rPr lang="en-US" sz="2000" b="1" dirty="0" err="1"/>
              <a:t>Tortosa-Beseit</a:t>
            </a:r>
            <a:r>
              <a:rPr lang="en-US" sz="2000" dirty="0"/>
              <a:t>  also known as </a:t>
            </a:r>
            <a:r>
              <a:rPr lang="en-US" sz="2000" b="1" dirty="0"/>
              <a:t>Ports de </a:t>
            </a:r>
            <a:r>
              <a:rPr lang="en-US" sz="2000" b="1" dirty="0" err="1"/>
              <a:t>Beseit</a:t>
            </a:r>
            <a:r>
              <a:rPr lang="en-US" sz="2000" dirty="0"/>
              <a:t>, or simply as </a:t>
            </a:r>
            <a:r>
              <a:rPr lang="en-US" sz="2000" b="1" dirty="0" err="1"/>
              <a:t>Els</a:t>
            </a:r>
            <a:r>
              <a:rPr lang="en-US" sz="2000" b="1" dirty="0"/>
              <a:t> Ports</a:t>
            </a:r>
            <a:r>
              <a:rPr lang="en-US" sz="2000" dirty="0"/>
              <a:t> or </a:t>
            </a:r>
            <a:r>
              <a:rPr lang="en-US" sz="2000" b="1" dirty="0"/>
              <a:t>Lo Port</a:t>
            </a:r>
            <a:r>
              <a:rPr lang="en-US" sz="2000" dirty="0"/>
              <a:t> by locals, is a limestone mountain massif located at the north-eastern end of the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Iberico</a:t>
            </a:r>
            <a:r>
              <a:rPr lang="en-US" sz="2000" dirty="0"/>
              <a:t>, a complex system of mountain ranges and massifs in the </a:t>
            </a:r>
            <a:r>
              <a:rPr lang="en-US" sz="2000" dirty="0" err="1"/>
              <a:t>centre</a:t>
            </a:r>
            <a:r>
              <a:rPr lang="en-US" sz="2000" dirty="0"/>
              <a:t> of the Iberian Peninsula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Its highest point is </a:t>
            </a:r>
            <a:r>
              <a:rPr lang="en-US" sz="2000" b="1" dirty="0"/>
              <a:t>Mont Caro</a:t>
            </a:r>
            <a:r>
              <a:rPr lang="en-US" sz="2000" dirty="0"/>
              <a:t>, (1,441 m). </a:t>
            </a:r>
            <a:endParaRPr lang="hr-HR" sz="20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/>
              <a:t> Rivers such as the </a:t>
            </a:r>
            <a:r>
              <a:rPr lang="en-US" sz="2000" dirty="0" err="1"/>
              <a:t>Matarranya</a:t>
            </a:r>
            <a:r>
              <a:rPr lang="en-US" sz="2000" dirty="0"/>
              <a:t> and the </a:t>
            </a:r>
            <a:r>
              <a:rPr lang="en-US" sz="2000" dirty="0" err="1"/>
              <a:t>Sénia</a:t>
            </a:r>
            <a:r>
              <a:rPr lang="en-US" sz="2000" dirty="0"/>
              <a:t> have their source in these mountains.</a:t>
            </a:r>
          </a:p>
          <a:p>
            <a:pPr algn="l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07" y="3750924"/>
            <a:ext cx="23717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54657"/>
            <a:ext cx="5132376" cy="21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2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961661" y="5805264"/>
            <a:ext cx="7244736" cy="40171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71600" y="5124488"/>
            <a:ext cx="7328514" cy="523043"/>
          </a:xfrm>
        </p:spPr>
        <p:txBody>
          <a:bodyPr>
            <a:normAutofit/>
          </a:bodyPr>
          <a:lstStyle/>
          <a:p>
            <a:r>
              <a:rPr lang="en-GB" sz="2400" b="1" dirty="0"/>
              <a:t>Mont Caro, </a:t>
            </a:r>
            <a:r>
              <a:rPr lang="en-GB" sz="2400" b="1" dirty="0" smtClean="0"/>
              <a:t>1,441 </a:t>
            </a:r>
            <a:r>
              <a:rPr lang="en-GB" sz="2400" b="1" dirty="0"/>
              <a:t>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12766"/>
          <a:stretch>
            <a:fillRect/>
          </a:stretch>
        </p:blipFill>
        <p:spPr bwMode="auto">
          <a:xfrm>
            <a:off x="4644009" y="404664"/>
            <a:ext cx="3194862" cy="231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5"/>
            <a:ext cx="3199737" cy="239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04" y="2830412"/>
            <a:ext cx="3079833" cy="2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886"/>
            <a:ext cx="2714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err="1"/>
              <a:t>Tossal</a:t>
            </a:r>
            <a:r>
              <a:rPr lang="en-US" sz="2400" b="1" i="1" dirty="0"/>
              <a:t> </a:t>
            </a:r>
            <a:r>
              <a:rPr lang="en-US" sz="2400" b="1" i="1" dirty="0" err="1"/>
              <a:t>dels</a:t>
            </a:r>
            <a:r>
              <a:rPr lang="en-US" sz="2400" b="1" i="1" dirty="0"/>
              <a:t> </a:t>
            </a:r>
            <a:r>
              <a:rPr lang="en-US" sz="2400" b="1" i="1" dirty="0" err="1"/>
              <a:t>Tres</a:t>
            </a:r>
            <a:r>
              <a:rPr lang="en-US" sz="2400" b="1" i="1" dirty="0"/>
              <a:t> </a:t>
            </a:r>
            <a:r>
              <a:rPr lang="en-US" sz="2400" b="1" i="1" dirty="0" smtClean="0"/>
              <a:t>Reis</a:t>
            </a:r>
            <a:r>
              <a:rPr lang="hr-HR" sz="2400" b="1" i="1" dirty="0" smtClean="0"/>
              <a:t> </a:t>
            </a:r>
            <a:endParaRPr lang="en-US" sz="2400" b="1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26182"/>
            <a:ext cx="8424936" cy="4373563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At the 1350 m high </a:t>
            </a:r>
            <a:r>
              <a:rPr lang="en-US" dirty="0" smtClean="0"/>
              <a:t>Peak </a:t>
            </a:r>
            <a:r>
              <a:rPr lang="en-US" dirty="0"/>
              <a:t>of the Three </a:t>
            </a:r>
            <a:r>
              <a:rPr lang="en-US" dirty="0" smtClean="0"/>
              <a:t>Kings, </a:t>
            </a:r>
            <a:r>
              <a:rPr lang="en-US" dirty="0"/>
              <a:t>where the borders of the ancient Kingdoms of </a:t>
            </a:r>
            <a:r>
              <a:rPr lang="en-US" dirty="0" smtClean="0"/>
              <a:t>Valencia,</a:t>
            </a:r>
            <a:r>
              <a:rPr lang="hr-HR" dirty="0" smtClean="0"/>
              <a:t> </a:t>
            </a:r>
            <a:r>
              <a:rPr lang="en-US" dirty="0" smtClean="0"/>
              <a:t>Catalonia</a:t>
            </a:r>
            <a:r>
              <a:rPr lang="en-US" dirty="0"/>
              <a:t> and Aragon </a:t>
            </a:r>
            <a:r>
              <a:rPr lang="en-US" dirty="0" smtClean="0"/>
              <a:t>meet</a:t>
            </a:r>
            <a:endParaRPr lang="hr-HR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mostly a limestone massif, with many steep cliffs, jagged peaks, deep valleys, shafts and caves. </a:t>
            </a:r>
            <a:endParaRPr lang="hr-HR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area is mostly uninhabited except for small </a:t>
            </a:r>
            <a:r>
              <a:rPr lang="en-US" dirty="0" smtClean="0"/>
              <a:t>villages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02" y="3789040"/>
            <a:ext cx="3474098" cy="263181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2272"/>
            <a:ext cx="3629606" cy="212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3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Ecology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5400600" cy="4407408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One of the largest colonies of </a:t>
            </a:r>
            <a:r>
              <a:rPr lang="en-US" b="1" dirty="0"/>
              <a:t>griffon vultures </a:t>
            </a:r>
            <a:r>
              <a:rPr lang="en-US" dirty="0"/>
              <a:t>in Europe, as well as Spanish Ibex, Roe Deer, Wild Boar, European badgers, common genets, grey wagtails, among others, have their habitat in these lonely mountains.</a:t>
            </a:r>
            <a:endParaRPr lang="hr-HR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 Among the aquatic animals there are trout in some of the rivers and amphibians such as the Marbled newt in many of the ponds of the range.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The vegetation of the Ports is rich and varied. </a:t>
            </a:r>
            <a:endParaRPr lang="hr-HR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Besides the Mediterranean species, there are also species belonging to Alpine flora and colder temperate regions at high altitudes and in protected valleys.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6912"/>
            <a:ext cx="3121635" cy="2955466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2364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44022"/>
            <a:ext cx="1969063" cy="18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2310951" cy="146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6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>
            <a:normAutofit/>
          </a:bodyPr>
          <a:lstStyle/>
          <a:p>
            <a:r>
              <a:rPr lang="en-US" sz="2400" b="1" dirty="0"/>
              <a:t>Protected </a:t>
            </a:r>
            <a:r>
              <a:rPr lang="en-US" sz="2400" b="1" dirty="0" smtClean="0"/>
              <a:t>areas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76464" cy="4407408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err="1" smtClean="0"/>
              <a:t>Parc</a:t>
            </a:r>
            <a:r>
              <a:rPr lang="en-US" sz="2400" b="1" dirty="0" smtClean="0"/>
              <a:t> </a:t>
            </a:r>
            <a:r>
              <a:rPr lang="en-US" sz="2400" b="1" dirty="0"/>
              <a:t>Natural </a:t>
            </a:r>
            <a:r>
              <a:rPr lang="en-US" sz="2400" b="1" dirty="0" err="1"/>
              <a:t>dels</a:t>
            </a:r>
            <a:r>
              <a:rPr lang="en-US" sz="2400" b="1" dirty="0"/>
              <a:t> Ports </a:t>
            </a:r>
            <a:r>
              <a:rPr lang="en-US" sz="2400" dirty="0"/>
              <a:t>on the Catalan side </a:t>
            </a:r>
            <a:endParaRPr lang="hr-HR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err="1" smtClean="0"/>
              <a:t>Parc</a:t>
            </a:r>
            <a:r>
              <a:rPr lang="en-US" sz="2400" b="1" dirty="0" smtClean="0"/>
              <a:t> </a:t>
            </a:r>
            <a:r>
              <a:rPr lang="en-US" sz="2400" b="1" dirty="0"/>
              <a:t>Natural de la </a:t>
            </a:r>
            <a:r>
              <a:rPr lang="en-US" sz="2400" b="1" dirty="0" err="1"/>
              <a:t>Tinença</a:t>
            </a:r>
            <a:r>
              <a:rPr lang="en-US" sz="2400" b="1" dirty="0"/>
              <a:t> de </a:t>
            </a:r>
            <a:r>
              <a:rPr lang="en-US" sz="2400" b="1" dirty="0" err="1"/>
              <a:t>Benifassà</a:t>
            </a:r>
            <a:r>
              <a:rPr lang="en-US" sz="2400" b="1" dirty="0"/>
              <a:t> </a:t>
            </a:r>
            <a:r>
              <a:rPr lang="en-US" dirty="0"/>
              <a:t>on </a:t>
            </a:r>
            <a:r>
              <a:rPr lang="en-US" sz="2400" dirty="0"/>
              <a:t>the </a:t>
            </a:r>
            <a:r>
              <a:rPr lang="en-US" sz="2400" dirty="0" err="1"/>
              <a:t>Valencian</a:t>
            </a:r>
            <a:r>
              <a:rPr lang="en-US" sz="2400" dirty="0"/>
              <a:t> side.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22725" cy="208823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4032448" cy="223224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81949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8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Made by martin jakovina, 7a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Primary School Ivana Brlić-Mažuranić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Kolaž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120</TotalTime>
  <Words>77</Words>
  <Application>Microsoft Office PowerPoint</Application>
  <PresentationFormat>Prikaz na zaslonu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Apotekarska</vt:lpstr>
      <vt:lpstr>Ports de Tortosa-Beseit</vt:lpstr>
      <vt:lpstr>Ports de Tortosa-Beseit  </vt:lpstr>
      <vt:lpstr>Mont Caro, 1,441 m</vt:lpstr>
      <vt:lpstr>Tossal dels Tres Reis </vt:lpstr>
      <vt:lpstr>Ecology</vt:lpstr>
      <vt:lpstr>Protected areas</vt:lpstr>
      <vt:lpstr>Made by martin jakovina, 7a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Ports de Tortosa-Beseit</dc:title>
  <dc:creator>Windows User</dc:creator>
  <cp:lastModifiedBy>Sandra</cp:lastModifiedBy>
  <cp:revision>12</cp:revision>
  <dcterms:created xsi:type="dcterms:W3CDTF">2020-01-26T18:41:08Z</dcterms:created>
  <dcterms:modified xsi:type="dcterms:W3CDTF">2020-01-27T16:58:36Z</dcterms:modified>
</cp:coreProperties>
</file>