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5B1-04DF-462A-BA00-BBB7756A3412}" type="datetimeFigureOut">
              <a:rPr lang="hr-HR" smtClean="0"/>
              <a:t>2.12.2019.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55696-3261-4404-B493-6CF624069FA6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5B1-04DF-462A-BA00-BBB7756A3412}" type="datetimeFigureOut">
              <a:rPr lang="hr-HR" smtClean="0"/>
              <a:t>2.12.2019.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696-3261-4404-B493-6CF624069FA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5B1-04DF-462A-BA00-BBB7756A3412}" type="datetimeFigureOut">
              <a:rPr lang="hr-HR" smtClean="0"/>
              <a:t>2.12.2019.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696-3261-4404-B493-6CF624069FA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C2A5B1-04DF-462A-BA00-BBB7756A3412}" type="datetimeFigureOut">
              <a:rPr lang="hr-HR" smtClean="0"/>
              <a:t>2.12.2019.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355696-3261-4404-B493-6CF624069FA6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5B1-04DF-462A-BA00-BBB7756A3412}" type="datetimeFigureOut">
              <a:rPr lang="hr-HR" smtClean="0"/>
              <a:t>2.12.2019.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696-3261-4404-B493-6CF624069FA6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5B1-04DF-462A-BA00-BBB7756A3412}" type="datetimeFigureOut">
              <a:rPr lang="hr-HR" smtClean="0"/>
              <a:t>2.12.2019.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696-3261-4404-B493-6CF624069FA6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696-3261-4404-B493-6CF624069FA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5B1-04DF-462A-BA00-BBB7756A3412}" type="datetimeFigureOut">
              <a:rPr lang="hr-HR" smtClean="0"/>
              <a:t>2.12.2019.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5B1-04DF-462A-BA00-BBB7756A3412}" type="datetimeFigureOut">
              <a:rPr lang="hr-HR" smtClean="0"/>
              <a:t>2.12.2019.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696-3261-4404-B493-6CF624069FA6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5B1-04DF-462A-BA00-BBB7756A3412}" type="datetimeFigureOut">
              <a:rPr lang="hr-HR" smtClean="0"/>
              <a:t>2.12.2019.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696-3261-4404-B493-6CF624069FA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C2A5B1-04DF-462A-BA00-BBB7756A3412}" type="datetimeFigureOut">
              <a:rPr lang="hr-HR" smtClean="0"/>
              <a:t>2.12.2019.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355696-3261-4404-B493-6CF624069FA6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5B1-04DF-462A-BA00-BBB7756A3412}" type="datetimeFigureOut">
              <a:rPr lang="hr-HR" smtClean="0"/>
              <a:t>2.12.2019.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55696-3261-4404-B493-6CF624069FA6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C2A5B1-04DF-462A-BA00-BBB7756A3412}" type="datetimeFigureOut">
              <a:rPr lang="hr-HR" smtClean="0"/>
              <a:t>2.12.2019.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355696-3261-4404-B493-6CF624069FA6}" type="slidenum">
              <a:rPr lang="hr-HR" smtClean="0"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PRIGORJE </a:t>
            </a:r>
            <a:r>
              <a:rPr lang="hr-HR" dirty="0" smtClean="0"/>
              <a:t>BRDOVEČKO</a:t>
            </a:r>
          </a:p>
          <a:p>
            <a:r>
              <a:rPr lang="hr-HR" dirty="0" err="1" smtClean="0"/>
              <a:t>By</a:t>
            </a:r>
            <a:r>
              <a:rPr lang="hr-HR" dirty="0" smtClean="0"/>
              <a:t> Ivan </a:t>
            </a:r>
            <a:r>
              <a:rPr lang="hr-HR" dirty="0" err="1"/>
              <a:t>O</a:t>
            </a:r>
            <a:r>
              <a:rPr lang="hr-HR" smtClean="0"/>
              <a:t>branković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05800" cy="1981200"/>
          </a:xfrm>
        </p:spPr>
        <p:txBody>
          <a:bodyPr/>
          <a:lstStyle/>
          <a:p>
            <a:r>
              <a:rPr lang="hr-HR" dirty="0" smtClean="0"/>
              <a:t>THE PLANT SORTS AND THE ANIMAL WORLD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219200"/>
          </a:xfrm>
        </p:spPr>
        <p:txBody>
          <a:bodyPr>
            <a:normAutofit/>
          </a:bodyPr>
          <a:lstStyle/>
          <a:p>
            <a:r>
              <a:rPr lang="hr-HR" sz="7200" b="1" i="1" dirty="0" smtClean="0"/>
              <a:t>   ANIMAL WORLD</a:t>
            </a:r>
            <a:endParaRPr lang="hr-HR" sz="72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300" b="1" dirty="0" smtClean="0"/>
              <a:t>PURAN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4000" b="1" i="1" dirty="0" smtClean="0"/>
              <a:t>Turkey cock</a:t>
            </a:r>
            <a:endParaRPr lang="hr-HR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Adult males stand up to 1 meter in height and weigh about 10 pounds</a:t>
            </a:r>
            <a:endParaRPr lang="hr-HR" sz="4000" b="1" dirty="0"/>
          </a:p>
        </p:txBody>
      </p:sp>
      <p:pic>
        <p:nvPicPr>
          <p:cNvPr id="5" name="Content Placeholder 4" descr="pur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00808"/>
            <a:ext cx="4059238" cy="45365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900" b="1" dirty="0" smtClean="0"/>
              <a:t>KOKOŠ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Hen</a:t>
            </a:r>
            <a:endParaRPr lang="hr-HR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hen is bred in a wide variety of shapes, characteristics and color variations.</a:t>
            </a:r>
            <a:endParaRPr lang="hr-HR" sz="3600" b="1" dirty="0"/>
          </a:p>
        </p:txBody>
      </p:sp>
      <p:pic>
        <p:nvPicPr>
          <p:cNvPr id="5" name="Content Placeholder 4" descr="Kokoš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00808"/>
            <a:ext cx="4059238" cy="44644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219200"/>
          </a:xfrm>
        </p:spPr>
        <p:txBody>
          <a:bodyPr>
            <a:normAutofit/>
          </a:bodyPr>
          <a:lstStyle/>
          <a:p>
            <a:r>
              <a:rPr lang="hr-HR" sz="7200" b="1" i="1" dirty="0" smtClean="0"/>
              <a:t>     PLANT SORTS</a:t>
            </a:r>
            <a:endParaRPr lang="hr-HR" sz="72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300" b="1" dirty="0" smtClean="0"/>
              <a:t>HRAST</a:t>
            </a:r>
            <a:r>
              <a:rPr lang="hr-HR" sz="5300" dirty="0" smtClean="0"/>
              <a:t/>
            </a:r>
            <a:br>
              <a:rPr lang="hr-HR" sz="5300" dirty="0" smtClean="0"/>
            </a:br>
            <a:r>
              <a:rPr lang="hr-HR" i="1" dirty="0" smtClean="0"/>
              <a:t>Oak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</a:t>
            </a:r>
            <a:r>
              <a:rPr lang="hr-HR" sz="4000" b="1" dirty="0" smtClean="0"/>
              <a:t> motive </a:t>
            </a:r>
            <a:r>
              <a:rPr lang="en-US" sz="4000" b="1" dirty="0" smtClean="0"/>
              <a:t>of oak is on the 5 </a:t>
            </a:r>
            <a:r>
              <a:rPr lang="hr-HR" sz="4000" b="1" dirty="0" smtClean="0"/>
              <a:t>kuna </a:t>
            </a:r>
            <a:r>
              <a:rPr lang="en-US" sz="4000" b="1" dirty="0" smtClean="0"/>
              <a:t>coin of the Croatian</a:t>
            </a:r>
            <a:r>
              <a:rPr lang="hr-HR" sz="4000" b="1" dirty="0" smtClean="0"/>
              <a:t> kuna</a:t>
            </a:r>
            <a:r>
              <a:rPr lang="en-US" sz="4000" dirty="0" smtClean="0"/>
              <a:t>.</a:t>
            </a:r>
            <a:endParaRPr lang="hr-HR" sz="4000" dirty="0"/>
          </a:p>
        </p:txBody>
      </p:sp>
      <p:pic>
        <p:nvPicPr>
          <p:cNvPr id="5" name="Content Placeholder 4" descr="download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528392" cy="44644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b="1" i="1" dirty="0" smtClean="0"/>
              <a:t>BJELOGORICNE  ŠUME</a:t>
            </a:r>
            <a:br>
              <a:rPr lang="hr-HR" sz="4000" b="1" i="1" dirty="0" smtClean="0"/>
            </a:br>
            <a:r>
              <a:rPr lang="hr-HR" sz="4000" b="1" i="1" dirty="0" smtClean="0"/>
              <a:t>Deciduous forests</a:t>
            </a:r>
            <a:endParaRPr lang="hr-HR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600" b="1" i="1" dirty="0" smtClean="0"/>
              <a:t>Decidous </a:t>
            </a:r>
            <a:r>
              <a:rPr lang="en-US" sz="3600" b="1" i="1" dirty="0" smtClean="0"/>
              <a:t>forests are called forests dominated by tree species that reject leaves in the fall.</a:t>
            </a:r>
            <a:endParaRPr lang="hr-HR" sz="3600" b="1" i="1" dirty="0"/>
          </a:p>
        </p:txBody>
      </p:sp>
      <p:pic>
        <p:nvPicPr>
          <p:cNvPr id="5" name="Content Placeholder 4" descr="download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3672407" cy="43924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Osnovna škola Ivane Brlić-Mažuranić</a:t>
            </a:r>
          </a:p>
          <a:p>
            <a:r>
              <a:rPr lang="hr-HR" dirty="0" smtClean="0"/>
              <a:t>Elementary School Ivana Brlić-Mažuranić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600" b="1" i="1" dirty="0" smtClean="0"/>
              <a:t>THANK YOU FOR ATTENTION!!!</a:t>
            </a:r>
            <a:endParaRPr lang="hr-HR" sz="66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97</Words>
  <Application>Microsoft Office PowerPoint</Application>
  <PresentationFormat>Prikaz na zaslonu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Paper</vt:lpstr>
      <vt:lpstr>THE PLANT SORTS AND THE ANIMAL WORLD</vt:lpstr>
      <vt:lpstr>   ANIMAL WORLD</vt:lpstr>
      <vt:lpstr>PURAN Turkey cock</vt:lpstr>
      <vt:lpstr>KOKOŠ Hen</vt:lpstr>
      <vt:lpstr>     PLANT SORTS</vt:lpstr>
      <vt:lpstr>HRAST Oak</vt:lpstr>
      <vt:lpstr>BJELOGORICNE  ŠUME Deciduous forests</vt:lpstr>
      <vt:lpstr>THANK YOU FOR ATTENTION!!!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PLANT SORTS AND THE ANIMAL WORLD</dc:title>
  <dc:creator>Rens</dc:creator>
  <cp:lastModifiedBy>Sandra</cp:lastModifiedBy>
  <cp:revision>6</cp:revision>
  <dcterms:created xsi:type="dcterms:W3CDTF">2019-12-01T20:30:20Z</dcterms:created>
  <dcterms:modified xsi:type="dcterms:W3CDTF">2019-12-02T13:32:48Z</dcterms:modified>
</cp:coreProperties>
</file>