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CABD-AB65-48FE-BF85-1DDA05D85331}" type="datetimeFigureOut">
              <a:rPr lang="pl-PL" smtClean="0"/>
              <a:t>28.02.2020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C165-58DB-4860-8CC1-3EEF6ADD82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9430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CABD-AB65-48FE-BF85-1DDA05D85331}" type="datetimeFigureOut">
              <a:rPr lang="pl-PL" smtClean="0"/>
              <a:t>28.02.2020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C165-58DB-4860-8CC1-3EEF6ADD82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9167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CABD-AB65-48FE-BF85-1DDA05D85331}" type="datetimeFigureOut">
              <a:rPr lang="pl-PL" smtClean="0"/>
              <a:t>28.02.2020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C165-58DB-4860-8CC1-3EEF6ADD82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8063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CABD-AB65-48FE-BF85-1DDA05D85331}" type="datetimeFigureOut">
              <a:rPr lang="pl-PL" smtClean="0"/>
              <a:t>28.02.2020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C165-58DB-4860-8CC1-3EEF6ADD8214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0193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CABD-AB65-48FE-BF85-1DDA05D85331}" type="datetimeFigureOut">
              <a:rPr lang="pl-PL" smtClean="0"/>
              <a:t>28.02.2020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C165-58DB-4860-8CC1-3EEF6ADD82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7798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CABD-AB65-48FE-BF85-1DDA05D85331}" type="datetimeFigureOut">
              <a:rPr lang="pl-PL" smtClean="0"/>
              <a:t>28.02.2020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C165-58DB-4860-8CC1-3EEF6ADD82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3926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CABD-AB65-48FE-BF85-1DDA05D85331}" type="datetimeFigureOut">
              <a:rPr lang="pl-PL" smtClean="0"/>
              <a:t>28.02.2020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C165-58DB-4860-8CC1-3EEF6ADD82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4802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CABD-AB65-48FE-BF85-1DDA05D85331}" type="datetimeFigureOut">
              <a:rPr lang="pl-PL" smtClean="0"/>
              <a:t>28.02.2020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C165-58DB-4860-8CC1-3EEF6ADD82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6105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CABD-AB65-48FE-BF85-1DDA05D85331}" type="datetimeFigureOut">
              <a:rPr lang="pl-PL" smtClean="0"/>
              <a:t>28.02.2020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C165-58DB-4860-8CC1-3EEF6ADD82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427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CABD-AB65-48FE-BF85-1DDA05D85331}" type="datetimeFigureOut">
              <a:rPr lang="pl-PL" smtClean="0"/>
              <a:t>28.02.2020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C165-58DB-4860-8CC1-3EEF6ADD82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154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CABD-AB65-48FE-BF85-1DDA05D85331}" type="datetimeFigureOut">
              <a:rPr lang="pl-PL" smtClean="0"/>
              <a:t>28.02.2020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C165-58DB-4860-8CC1-3EEF6ADD82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3476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CABD-AB65-48FE-BF85-1DDA05D85331}" type="datetimeFigureOut">
              <a:rPr lang="pl-PL" smtClean="0"/>
              <a:t>28.02.2020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C165-58DB-4860-8CC1-3EEF6ADD82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5148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CABD-AB65-48FE-BF85-1DDA05D85331}" type="datetimeFigureOut">
              <a:rPr lang="pl-PL" smtClean="0"/>
              <a:t>28.02.2020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C165-58DB-4860-8CC1-3EEF6ADD82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4788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CABD-AB65-48FE-BF85-1DDA05D85331}" type="datetimeFigureOut">
              <a:rPr lang="pl-PL" smtClean="0"/>
              <a:t>28.02.2020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C165-58DB-4860-8CC1-3EEF6ADD82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3502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CABD-AB65-48FE-BF85-1DDA05D85331}" type="datetimeFigureOut">
              <a:rPr lang="pl-PL" smtClean="0"/>
              <a:t>28.02.2020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C165-58DB-4860-8CC1-3EEF6ADD82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8848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CABD-AB65-48FE-BF85-1DDA05D85331}" type="datetimeFigureOut">
              <a:rPr lang="pl-PL" smtClean="0"/>
              <a:t>28.02.2020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C165-58DB-4860-8CC1-3EEF6ADD82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3203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CABD-AB65-48FE-BF85-1DDA05D85331}" type="datetimeFigureOut">
              <a:rPr lang="pl-PL" smtClean="0"/>
              <a:t>28.02.2020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C165-58DB-4860-8CC1-3EEF6ADD82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6731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E57CABD-AB65-48FE-BF85-1DDA05D85331}" type="datetimeFigureOut">
              <a:rPr lang="pl-PL" smtClean="0"/>
              <a:t>28.02.2020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2C165-58DB-4860-8CC1-3EEF6ADD82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0253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81" y="554182"/>
            <a:ext cx="9761712" cy="550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6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333375"/>
            <a:ext cx="95250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06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75819"/>
            <a:ext cx="9933897" cy="559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05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6" y="400136"/>
            <a:ext cx="11052924" cy="605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74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55" y="193790"/>
            <a:ext cx="9621505" cy="640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379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</TotalTime>
  <Words>0</Words>
  <Application>Microsoft Office PowerPoint</Application>
  <PresentationFormat>Panoramiczny</PresentationFormat>
  <Paragraphs>0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Jon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Hp</dc:creator>
  <cp:lastModifiedBy>Hp</cp:lastModifiedBy>
  <cp:revision>1</cp:revision>
  <dcterms:created xsi:type="dcterms:W3CDTF">2020-02-28T15:42:50Z</dcterms:created>
  <dcterms:modified xsi:type="dcterms:W3CDTF">2020-02-28T15:45:30Z</dcterms:modified>
</cp:coreProperties>
</file>