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4D4D22-924F-7D4A-8B30-782B65880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LET‘S PROTECT THE MOUNTAINS FROM POLLUTION</a:t>
            </a:r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B6AFAC-2372-9C48-8350-5B7E71FDB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Maša </a:t>
            </a:r>
            <a:r>
              <a:rPr lang="sk-SK" dirty="0" smtClean="0"/>
              <a:t>Kusterle</a:t>
            </a:r>
          </a:p>
          <a:p>
            <a:r>
              <a:rPr lang="sk-SK" dirty="0" smtClean="0"/>
              <a:t>Tina Kemperle</a:t>
            </a:r>
          </a:p>
          <a:p>
            <a:r>
              <a:rPr lang="sk-SK" dirty="0" smtClean="0"/>
              <a:t>Jakob Trojer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961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6DE8D3-AAC8-F545-BE21-0DE18BC9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OUR </a:t>
            </a:r>
            <a:r>
              <a:rPr lang="sk-SK" dirty="0"/>
              <a:t>IDEAS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DEB2980-7DB7-AD44-9F6A-F3D5EBC6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Take </a:t>
            </a:r>
            <a:r>
              <a:rPr lang="sk-SK" dirty="0"/>
              <a:t>the garbage to the </a:t>
            </a:r>
            <a:r>
              <a:rPr lang="sk-SK" dirty="0" smtClean="0"/>
              <a:t>valley.</a:t>
            </a:r>
            <a:endParaRPr lang="sk-SK" dirty="0"/>
          </a:p>
          <a:p>
            <a:r>
              <a:rPr lang="sk-SK" dirty="0" smtClean="0"/>
              <a:t>Let‘s clean </a:t>
            </a:r>
            <a:r>
              <a:rPr lang="sk-SK" dirty="0"/>
              <a:t>it behind </a:t>
            </a:r>
            <a:r>
              <a:rPr lang="sk-SK" dirty="0" smtClean="0"/>
              <a:t>us.</a:t>
            </a:r>
            <a:endParaRPr lang="sk-SK" dirty="0"/>
          </a:p>
          <a:p>
            <a:r>
              <a:rPr lang="sk-SK" dirty="0" smtClean="0"/>
              <a:t>Don‘t </a:t>
            </a:r>
            <a:r>
              <a:rPr lang="sk-SK" dirty="0"/>
              <a:t>throw garbage </a:t>
            </a:r>
            <a:r>
              <a:rPr lang="sk-SK" dirty="0" smtClean="0"/>
              <a:t>to </a:t>
            </a:r>
            <a:r>
              <a:rPr lang="sk-SK" dirty="0"/>
              <a:t>the </a:t>
            </a:r>
            <a:r>
              <a:rPr lang="sk-SK" dirty="0" smtClean="0"/>
              <a:t>ground.</a:t>
            </a:r>
            <a:endParaRPr lang="sk-SK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293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FE858F-7274-2A48-9E08-D2E42C6A9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WHAT CAN WE DO</a:t>
            </a:r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DB29FA-AF63-7041-BC5C-5B7FF07A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Let‘s </a:t>
            </a:r>
            <a:r>
              <a:rPr lang="sk-SK" dirty="0"/>
              <a:t>build waste baskets in </a:t>
            </a:r>
            <a:r>
              <a:rPr lang="sk-SK" dirty="0" smtClean="0"/>
              <a:t>mountains and decide who is responsible for emptying them.</a:t>
            </a:r>
            <a:endParaRPr lang="sk-SK" dirty="0"/>
          </a:p>
          <a:p>
            <a:r>
              <a:rPr lang="sk-SK" dirty="0" smtClean="0"/>
              <a:t>Let‘s </a:t>
            </a:r>
            <a:r>
              <a:rPr lang="sk-SK" dirty="0"/>
              <a:t>be proud </a:t>
            </a:r>
            <a:r>
              <a:rPr lang="sk-SK" dirty="0" smtClean="0"/>
              <a:t>of </a:t>
            </a:r>
            <a:r>
              <a:rPr lang="sk-SK" dirty="0"/>
              <a:t>our nature and respect </a:t>
            </a:r>
            <a:r>
              <a:rPr lang="sk-SK" dirty="0" smtClean="0"/>
              <a:t>it.</a:t>
            </a:r>
          </a:p>
          <a:p>
            <a:r>
              <a:rPr lang="sk-SK" dirty="0" smtClean="0"/>
              <a:t>We can organise cleaning actions.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940777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LET‘S PROTECT THE MOUNTAINS FROM POLLUTION</vt:lpstr>
      <vt:lpstr>OUR IDEAS</vt:lpstr>
      <vt:lpstr>WHAT CAN WE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LET‘S PROTECT THE MOUNTAINS FROM POLLUTION</dc:title>
  <dc:creator>Neznani uporabnik</dc:creator>
  <cp:lastModifiedBy>Angleščina</cp:lastModifiedBy>
  <cp:revision>3</cp:revision>
  <dcterms:created xsi:type="dcterms:W3CDTF">2020-02-13T07:56:28Z</dcterms:created>
  <dcterms:modified xsi:type="dcterms:W3CDTF">2020-02-14T09:06:41Z</dcterms:modified>
</cp:coreProperties>
</file>