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8" r:id="rId3"/>
  </p:sldMasterIdLst>
  <p:notesMasterIdLst>
    <p:notesMasterId r:id="rId15"/>
  </p:notesMasterIdLst>
  <p:handoutMasterIdLst>
    <p:handoutMasterId r:id="rId16"/>
  </p:handoutMasterIdLst>
  <p:sldIdLst>
    <p:sldId id="265" r:id="rId4"/>
    <p:sldId id="266" r:id="rId5"/>
    <p:sldId id="267" r:id="rId6"/>
    <p:sldId id="268" r:id="rId7"/>
    <p:sldId id="269" r:id="rId8"/>
    <p:sldId id="270" r:id="rId9"/>
    <p:sldId id="271" r:id="rId10"/>
    <p:sldId id="272" r:id="rId11"/>
    <p:sldId id="273" r:id="rId12"/>
    <p:sldId id="274" r:id="rId13"/>
    <p:sldId id="275" r:id="rId14"/>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706" autoAdjust="0"/>
  </p:normalViewPr>
  <p:slideViewPr>
    <p:cSldViewPr snapToGrid="0">
      <p:cViewPr varScale="1">
        <p:scale>
          <a:sx n="73" d="100"/>
          <a:sy n="73" d="100"/>
        </p:scale>
        <p:origin x="414" y="7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2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dirty="0"/>
          </a:p>
        </p:txBody>
      </p:sp>
      <p:sp>
        <p:nvSpPr>
          <p:cNvPr id="3" name="Označba mesta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994702E-D9C0-4603-BA46-638B820BE566}" type="datetime1">
              <a:rPr lang="sl-SI" smtClean="0"/>
              <a:t>7. 01. 2020</a:t>
            </a:fld>
            <a:endParaRPr lang="sl-SI" dirty="0"/>
          </a:p>
        </p:txBody>
      </p:sp>
      <p:sp>
        <p:nvSpPr>
          <p:cNvPr id="4" name="Označba mesta za nogo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sl-SI" smtClean="0"/>
              <a:t>‹#›</a:t>
            </a:fld>
            <a:endParaRPr lang="sl-SI"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l-SI" noProof="0"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B9FA6DD-5866-4834-AF6E-FC6200DD2802}" type="datetime1">
              <a:rPr lang="sl-SI" noProof="0" smtClean="0"/>
              <a:t>7. 01. 2020</a:t>
            </a:fld>
            <a:endParaRPr lang="sl-SI" noProof="0"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opomb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l-SI" noProof="0" dirty="0"/>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B667E1-E601-4AAF-B95C-B25720D70A60}" type="slidenum">
              <a:rPr lang="sl-SI" noProof="0" smtClean="0"/>
              <a:t>‹#›</a:t>
            </a:fld>
            <a:endParaRPr lang="sl-SI" noProof="0"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7FB667E1-E601-4AAF-B95C-B25720D70A60}" type="slidenum">
              <a:rPr lang="sl-SI" noProof="0" smtClean="0"/>
              <a:t>1</a:t>
            </a:fld>
            <a:endParaRPr lang="sl-SI" noProof="0" dirty="0"/>
          </a:p>
        </p:txBody>
      </p:sp>
    </p:spTree>
    <p:extLst>
      <p:ext uri="{BB962C8B-B14F-4D97-AF65-F5344CB8AC3E}">
        <p14:creationId xmlns:p14="http://schemas.microsoft.com/office/powerpoint/2010/main" val="144011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sl-SI" sz="1200" b="0" i="0" u="none" strike="noStrike" kern="1200" cap="none" spc="0" normalizeH="0" baseline="0" noProof="0" smtClean="0">
                <a:ln>
                  <a:noFill/>
                </a:ln>
                <a:solidFill>
                  <a:srgbClr val="40404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l-SI" sz="1200" b="0" i="0" u="none" strike="noStrike" kern="1200" cap="none" spc="0" normalizeH="0" baseline="0" noProof="0" dirty="0">
              <a:ln>
                <a:noFill/>
              </a:ln>
              <a:solidFill>
                <a:srgbClr val="404040"/>
              </a:solidFill>
              <a:effectLst/>
              <a:uLnTx/>
              <a:uFillTx/>
              <a:latin typeface="Corbel"/>
              <a:ea typeface="+mn-ea"/>
              <a:cs typeface="+mn-cs"/>
            </a:endParaRPr>
          </a:p>
        </p:txBody>
      </p:sp>
    </p:spTree>
    <p:extLst>
      <p:ext uri="{BB962C8B-B14F-4D97-AF65-F5344CB8AC3E}">
        <p14:creationId xmlns:p14="http://schemas.microsoft.com/office/powerpoint/2010/main" val="1434910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sl-SI" sz="1200" b="0" i="0" u="none" strike="noStrike" kern="1200" cap="none" spc="0" normalizeH="0" baseline="0" noProof="0" smtClean="0">
                <a:ln>
                  <a:noFill/>
                </a:ln>
                <a:solidFill>
                  <a:srgbClr val="40404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l-SI" sz="1200" b="0" i="0" u="none" strike="noStrike" kern="1200" cap="none" spc="0" normalizeH="0" baseline="0" noProof="0" dirty="0">
              <a:ln>
                <a:noFill/>
              </a:ln>
              <a:solidFill>
                <a:srgbClr val="404040"/>
              </a:solidFill>
              <a:effectLst/>
              <a:uLnTx/>
              <a:uFillTx/>
              <a:latin typeface="Corbel"/>
              <a:ea typeface="+mn-ea"/>
              <a:cs typeface="+mn-cs"/>
            </a:endParaRPr>
          </a:p>
        </p:txBody>
      </p:sp>
    </p:spTree>
    <p:extLst>
      <p:ext uri="{BB962C8B-B14F-4D97-AF65-F5344CB8AC3E}">
        <p14:creationId xmlns:p14="http://schemas.microsoft.com/office/powerpoint/2010/main" val="3214946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9" name="Slika 8" descr="Sonce vzhaja nad travnatimi grič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Pravokotni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6" name="Pravokotni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l-SI" noProof="0" dirty="0"/>
          </a:p>
        </p:txBody>
      </p:sp>
      <p:sp>
        <p:nvSpPr>
          <p:cNvPr id="2" name="Naslov 1"/>
          <p:cNvSpPr>
            <a:spLocks noGrp="1"/>
          </p:cNvSpPr>
          <p:nvPr>
            <p:ph type="ctrTitle"/>
          </p:nvPr>
        </p:nvSpPr>
        <p:spPr>
          <a:xfrm>
            <a:off x="1523999" y="4800600"/>
            <a:ext cx="9144002" cy="1143000"/>
          </a:xfrm>
        </p:spPr>
        <p:txBody>
          <a:bodyPr rtlCol="0" anchor="b">
            <a:normAutofit/>
          </a:bodyPr>
          <a:lstStyle>
            <a:lvl1pPr algn="ctr" rtl="0">
              <a:defRPr sz="4800">
                <a:solidFill>
                  <a:schemeClr val="bg1"/>
                </a:solidFill>
              </a:defRPr>
            </a:lvl1pPr>
          </a:lstStyle>
          <a:p>
            <a:pPr rtl="0"/>
            <a:r>
              <a:rPr lang="sl-SI" noProof="0"/>
              <a:t>Uredite slog naslova matrice</a:t>
            </a:r>
            <a:endParaRPr lang="sl-SI" noProof="0" dirty="0"/>
          </a:p>
        </p:txBody>
      </p:sp>
      <p:sp>
        <p:nvSpPr>
          <p:cNvPr id="3" name="Podnaslov 2"/>
          <p:cNvSpPr>
            <a:spLocks noGrp="1"/>
          </p:cNvSpPr>
          <p:nvPr>
            <p:ph type="subTitle" idx="1"/>
          </p:nvPr>
        </p:nvSpPr>
        <p:spPr>
          <a:xfrm>
            <a:off x="1522413" y="5943600"/>
            <a:ext cx="9144002" cy="762000"/>
          </a:xfrm>
        </p:spPr>
        <p:txBody>
          <a:bodyPr rtlCol="0">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noProof="0"/>
              <a:t>Kliknite, da uredite slog podnaslova matrice</a:t>
            </a:r>
            <a:endParaRPr lang="sl-SI" noProof="0"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Druga vsebina z napisom">
    <p:spTree>
      <p:nvGrpSpPr>
        <p:cNvPr id="1" name=""/>
        <p:cNvGrpSpPr/>
        <p:nvPr/>
      </p:nvGrpSpPr>
      <p:grpSpPr>
        <a:xfrm>
          <a:off x="0" y="0"/>
          <a:ext cx="0" cy="0"/>
          <a:chOff x="0" y="0"/>
          <a:chExt cx="0" cy="0"/>
        </a:xfrm>
      </p:grpSpPr>
      <p:sp>
        <p:nvSpPr>
          <p:cNvPr id="8" name="Pravokotni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2" name="Naslov 1"/>
          <p:cNvSpPr>
            <a:spLocks noGrp="1"/>
          </p:cNvSpPr>
          <p:nvPr>
            <p:ph type="title"/>
          </p:nvPr>
        </p:nvSpPr>
        <p:spPr>
          <a:xfrm>
            <a:off x="760412" y="2362200"/>
            <a:ext cx="3200400" cy="1990725"/>
          </a:xfrm>
        </p:spPr>
        <p:txBody>
          <a:bodyPr rtlCol="0" anchor="b">
            <a:normAutofit/>
          </a:bodyPr>
          <a:lstStyle>
            <a:lvl1pPr>
              <a:defRPr sz="3400" b="0">
                <a:solidFill>
                  <a:schemeClr val="bg1"/>
                </a:solidFill>
              </a:defRPr>
            </a:lvl1pPr>
          </a:lstStyle>
          <a:p>
            <a:pPr rtl="0"/>
            <a:r>
              <a:rPr lang="sl-SI" noProof="0"/>
              <a:t>Uredite slog naslova matrice</a:t>
            </a:r>
            <a:endParaRPr lang="sl-SI" noProof="0" dirty="0"/>
          </a:p>
        </p:txBody>
      </p:sp>
      <p:sp>
        <p:nvSpPr>
          <p:cNvPr id="4" name="Označba mesta besedila 3"/>
          <p:cNvSpPr>
            <a:spLocks noGrp="1"/>
          </p:cNvSpPr>
          <p:nvPr>
            <p:ph type="body" sz="half" idx="2"/>
          </p:nvPr>
        </p:nvSpPr>
        <p:spPr>
          <a:xfrm>
            <a:off x="760412" y="4367308"/>
            <a:ext cx="3200400" cy="1622012"/>
          </a:xfrm>
        </p:spPr>
        <p:txBody>
          <a:bodyPr rtlCol="0">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a:t>Uredite sloge besedila matrice</a:t>
            </a:r>
          </a:p>
        </p:txBody>
      </p:sp>
      <p:sp>
        <p:nvSpPr>
          <p:cNvPr id="3" name="Označba mesta za vsebino 2"/>
          <p:cNvSpPr>
            <a:spLocks noGrp="1"/>
          </p:cNvSpPr>
          <p:nvPr>
            <p:ph idx="1"/>
          </p:nvPr>
        </p:nvSpPr>
        <p:spPr>
          <a:xfrm>
            <a:off x="5362892" y="685800"/>
            <a:ext cx="637032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sl-SI" noProof="0" dirty="0"/>
          </a:p>
        </p:txBody>
      </p:sp>
      <p:sp>
        <p:nvSpPr>
          <p:cNvPr id="6" name="Označba mesta noge 4"/>
          <p:cNvSpPr>
            <a:spLocks noGrp="1"/>
          </p:cNvSpPr>
          <p:nvPr>
            <p:ph type="ftr" sz="quarter" idx="11"/>
          </p:nvPr>
        </p:nvSpPr>
        <p:spPr/>
        <p:txBody>
          <a:bodyPr rtlCol="0"/>
          <a:lstStyle/>
          <a:p>
            <a:pPr rtl="0"/>
            <a:endParaRPr lang="sl-SI" noProof="0" dirty="0"/>
          </a:p>
        </p:txBody>
      </p:sp>
      <p:sp>
        <p:nvSpPr>
          <p:cNvPr id="5" name="Označba mesta za datum 5"/>
          <p:cNvSpPr>
            <a:spLocks noGrp="1"/>
          </p:cNvSpPr>
          <p:nvPr>
            <p:ph type="dt" sz="half" idx="10"/>
          </p:nvPr>
        </p:nvSpPr>
        <p:spPr/>
        <p:txBody>
          <a:bodyPr rtlCol="0"/>
          <a:lstStyle>
            <a:lvl1pPr>
              <a:defRPr>
                <a:solidFill>
                  <a:schemeClr val="tx2"/>
                </a:solidFill>
              </a:defRPr>
            </a:lvl1pPr>
          </a:lstStyle>
          <a:p>
            <a:pPr rtl="0"/>
            <a:fld id="{665FBCA5-AA73-401A-A2D9-A9C83EF8D4DF}" type="datetime1">
              <a:rPr lang="sl-SI" noProof="0" smtClean="0"/>
              <a:t>7. 01. 2020</a:t>
            </a:fld>
            <a:endParaRPr lang="sl-SI" noProof="0" dirty="0"/>
          </a:p>
        </p:txBody>
      </p:sp>
      <p:sp>
        <p:nvSpPr>
          <p:cNvPr id="7" name="Označba mesta številke diapozitiva 6"/>
          <p:cNvSpPr>
            <a:spLocks noGrp="1"/>
          </p:cNvSpPr>
          <p:nvPr>
            <p:ph type="sldNum" sz="quarter" idx="12"/>
          </p:nvPr>
        </p:nvSpPr>
        <p:spPr/>
        <p:txBody>
          <a:bodyPr rtlCol="0"/>
          <a:lstStyle>
            <a:lvl1pPr>
              <a:defRPr>
                <a:solidFill>
                  <a:schemeClr val="tx2"/>
                </a:solidFill>
              </a:defRPr>
            </a:lvl1pPr>
          </a:lstStyle>
          <a:p>
            <a:pPr rtl="0"/>
            <a:fld id="{CA8D9AD5-F248-4919-864A-CFD76CC027D6}" type="slidenum">
              <a:rPr lang="sl-SI" noProof="0" smtClean="0"/>
              <a:pPr/>
              <a:t>‹#›</a:t>
            </a:fld>
            <a:endParaRPr lang="sl-SI" noProof="0"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Slika z napisom">
    <p:spTree>
      <p:nvGrpSpPr>
        <p:cNvPr id="1" name=""/>
        <p:cNvGrpSpPr/>
        <p:nvPr/>
      </p:nvGrpSpPr>
      <p:grpSpPr>
        <a:xfrm>
          <a:off x="0" y="0"/>
          <a:ext cx="0" cy="0"/>
          <a:chOff x="0" y="0"/>
          <a:chExt cx="0" cy="0"/>
        </a:xfrm>
      </p:grpSpPr>
      <p:sp>
        <p:nvSpPr>
          <p:cNvPr id="8" name="Pravokotni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2" name="Naslov 1"/>
          <p:cNvSpPr>
            <a:spLocks noGrp="1"/>
          </p:cNvSpPr>
          <p:nvPr>
            <p:ph type="title"/>
          </p:nvPr>
        </p:nvSpPr>
        <p:spPr>
          <a:xfrm>
            <a:off x="7923214" y="2362200"/>
            <a:ext cx="3200400" cy="1993392"/>
          </a:xfrm>
        </p:spPr>
        <p:txBody>
          <a:bodyPr rtlCol="0" anchor="b">
            <a:normAutofit/>
          </a:bodyPr>
          <a:lstStyle>
            <a:lvl1pPr>
              <a:defRPr sz="3400" b="0">
                <a:solidFill>
                  <a:schemeClr val="bg1"/>
                </a:solidFill>
              </a:defRPr>
            </a:lvl1pPr>
          </a:lstStyle>
          <a:p>
            <a:pPr rtl="0"/>
            <a:r>
              <a:rPr lang="sl-SI" noProof="0"/>
              <a:t>Uredite slog naslova matrice</a:t>
            </a:r>
            <a:endParaRPr lang="sl-SI" noProof="0" dirty="0"/>
          </a:p>
        </p:txBody>
      </p:sp>
      <p:sp>
        <p:nvSpPr>
          <p:cNvPr id="3" name="Označba mesta za sliko 2" descr="Prazna označba mesta za dodajanje slike. Kliknite označbo mesta in izberite sliko, ki jo želite dodati."/>
          <p:cNvSpPr>
            <a:spLocks noGrp="1"/>
          </p:cNvSpPr>
          <p:nvPr>
            <p:ph type="pic" idx="1"/>
          </p:nvPr>
        </p:nvSpPr>
        <p:spPr>
          <a:xfrm>
            <a:off x="0" y="0"/>
            <a:ext cx="7315200" cy="6858000"/>
          </a:xfrm>
          <a:solidFill>
            <a:schemeClr val="bg2">
              <a:lumMod val="90000"/>
            </a:schemeClr>
          </a:solidFill>
        </p:spPr>
        <p:txBody>
          <a:bodyPr rtlCol="0"/>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noProof="0"/>
              <a:t>Kliknite ikono, če želite dodati sliko</a:t>
            </a:r>
            <a:endParaRPr lang="sl-SI" noProof="0" dirty="0"/>
          </a:p>
        </p:txBody>
      </p:sp>
      <p:sp>
        <p:nvSpPr>
          <p:cNvPr id="4" name="Označba mesta besedila 3"/>
          <p:cNvSpPr>
            <a:spLocks noGrp="1"/>
          </p:cNvSpPr>
          <p:nvPr>
            <p:ph type="body" sz="half" idx="2"/>
          </p:nvPr>
        </p:nvSpPr>
        <p:spPr>
          <a:xfrm>
            <a:off x="7923214" y="4355592"/>
            <a:ext cx="3200400" cy="1644614"/>
          </a:xfrm>
        </p:spPr>
        <p:txBody>
          <a:bodyPr rtlCol="0">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a:t>Uredite sloge besedila matrice</a:t>
            </a:r>
          </a:p>
        </p:txBody>
      </p:sp>
      <p:sp>
        <p:nvSpPr>
          <p:cNvPr id="6" name="Označba mesta noge 4"/>
          <p:cNvSpPr>
            <a:spLocks noGrp="1"/>
          </p:cNvSpPr>
          <p:nvPr>
            <p:ph type="ftr" sz="quarter" idx="11"/>
          </p:nvPr>
        </p:nvSpPr>
        <p:spPr/>
        <p:txBody>
          <a:bodyPr rtlCol="0"/>
          <a:lstStyle/>
          <a:p>
            <a:pPr rtl="0"/>
            <a:endParaRPr lang="sl-SI" noProof="0" dirty="0"/>
          </a:p>
        </p:txBody>
      </p:sp>
      <p:sp>
        <p:nvSpPr>
          <p:cNvPr id="5" name="Označba mesta za datum 5"/>
          <p:cNvSpPr>
            <a:spLocks noGrp="1"/>
          </p:cNvSpPr>
          <p:nvPr>
            <p:ph type="dt" sz="half" idx="10"/>
          </p:nvPr>
        </p:nvSpPr>
        <p:spPr/>
        <p:txBody>
          <a:bodyPr rtlCol="0"/>
          <a:lstStyle/>
          <a:p>
            <a:pPr rtl="0"/>
            <a:fld id="{7662F3FB-4EBB-463C-9C31-9C864C2C7FFA}" type="datetime1">
              <a:rPr lang="sl-SI" noProof="0" smtClean="0"/>
              <a:t>7. 01. 2020</a:t>
            </a:fld>
            <a:endParaRPr lang="sl-SI" noProof="0" dirty="0"/>
          </a:p>
        </p:txBody>
      </p:sp>
      <p:sp>
        <p:nvSpPr>
          <p:cNvPr id="7" name="Označba mesta številke diapozitiva 6"/>
          <p:cNvSpPr>
            <a:spLocks noGrp="1"/>
          </p:cNvSpPr>
          <p:nvPr>
            <p:ph type="sldNum" sz="quarter" idx="12"/>
          </p:nvPr>
        </p:nvSpPr>
        <p:spPr/>
        <p:txBody>
          <a:bodyPr rtlCol="0"/>
          <a:lstStyle/>
          <a:p>
            <a:pPr rtl="0"/>
            <a:fld id="{CA8D9AD5-F248-4919-864A-CFD76CC027D6}" type="slidenum">
              <a:rPr lang="sl-SI" noProof="0" smtClean="0"/>
              <a:t>‹#›</a:t>
            </a:fld>
            <a:endParaRPr lang="sl-SI" noProof="0"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a:t>Uredite slog naslova matrice</a:t>
            </a:r>
            <a:endParaRPr lang="sl-SI" noProof="0" dirty="0"/>
          </a:p>
        </p:txBody>
      </p:sp>
      <p:sp>
        <p:nvSpPr>
          <p:cNvPr id="3" name="Označba mesta za navpično besedilo 2"/>
          <p:cNvSpPr>
            <a:spLocks noGrp="1"/>
          </p:cNvSpPr>
          <p:nvPr>
            <p:ph type="body" orient="vert" idx="1"/>
          </p:nvPr>
        </p:nvSpPr>
        <p:spPr/>
        <p:txBody>
          <a:bodyPr vert="eaVert"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sl-SI" noProof="0" dirty="0"/>
          </a:p>
        </p:txBody>
      </p:sp>
      <p:sp>
        <p:nvSpPr>
          <p:cNvPr id="5" name="Označba mesta za nogo 3"/>
          <p:cNvSpPr>
            <a:spLocks noGrp="1"/>
          </p:cNvSpPr>
          <p:nvPr>
            <p:ph type="ftr" sz="quarter" idx="11"/>
          </p:nvPr>
        </p:nvSpPr>
        <p:spPr/>
        <p:txBody>
          <a:bodyPr rtlCol="0"/>
          <a:lstStyle/>
          <a:p>
            <a:pPr rtl="0"/>
            <a:endParaRPr lang="sl-SI" noProof="0" dirty="0"/>
          </a:p>
        </p:txBody>
      </p:sp>
      <p:sp>
        <p:nvSpPr>
          <p:cNvPr id="4" name="Označba mesta za datum 4"/>
          <p:cNvSpPr>
            <a:spLocks noGrp="1"/>
          </p:cNvSpPr>
          <p:nvPr>
            <p:ph type="dt" sz="half" idx="10"/>
          </p:nvPr>
        </p:nvSpPr>
        <p:spPr/>
        <p:txBody>
          <a:bodyPr rtlCol="0"/>
          <a:lstStyle/>
          <a:p>
            <a:pPr rtl="0"/>
            <a:fld id="{B1EF6648-C57D-49E7-9595-242720DABC30}" type="datetime1">
              <a:rPr lang="sl-SI" noProof="0" smtClean="0"/>
              <a:t>7. 01. 2020</a:t>
            </a:fld>
            <a:endParaRPr lang="sl-SI" noProof="0" dirty="0"/>
          </a:p>
        </p:txBody>
      </p:sp>
      <p:sp>
        <p:nvSpPr>
          <p:cNvPr id="6" name="Označba mesta številke diapozitiva 5"/>
          <p:cNvSpPr>
            <a:spLocks noGrp="1"/>
          </p:cNvSpPr>
          <p:nvPr>
            <p:ph type="sldNum" sz="quarter" idx="12"/>
          </p:nvPr>
        </p:nvSpPr>
        <p:spPr/>
        <p:txBody>
          <a:bodyPr rtlCol="0"/>
          <a:lstStyle/>
          <a:p>
            <a:pPr rtl="0"/>
            <a:fld id="{CA8D9AD5-F248-4919-864A-CFD76CC027D6}" type="slidenum">
              <a:rPr lang="sl-SI" noProof="0" smtClean="0"/>
              <a:t>‹#›</a:t>
            </a:fld>
            <a:endParaRPr lang="sl-SI" noProof="0"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8724900" y="274638"/>
            <a:ext cx="2628900" cy="5897562"/>
          </a:xfrm>
        </p:spPr>
        <p:txBody>
          <a:bodyPr vert="eaVert" rtlCol="0"/>
          <a:lstStyle>
            <a:lvl1pPr rtl="0">
              <a:defRPr/>
            </a:lvl1pPr>
          </a:lstStyle>
          <a:p>
            <a:pPr rtl="0"/>
            <a:r>
              <a:rPr lang="sl-SI" noProof="0"/>
              <a:t>Uredite slog naslova matrice</a:t>
            </a:r>
            <a:endParaRPr lang="sl-SI" noProof="0" dirty="0"/>
          </a:p>
        </p:txBody>
      </p:sp>
      <p:sp>
        <p:nvSpPr>
          <p:cNvPr id="3" name="Označba mesta za navpično besedilo 2"/>
          <p:cNvSpPr>
            <a:spLocks noGrp="1"/>
          </p:cNvSpPr>
          <p:nvPr>
            <p:ph type="body" orient="vert" idx="1"/>
          </p:nvPr>
        </p:nvSpPr>
        <p:spPr>
          <a:xfrm>
            <a:off x="838200" y="274638"/>
            <a:ext cx="7734300" cy="5897562"/>
          </a:xfrm>
        </p:spPr>
        <p:txBody>
          <a:bodyPr vert="eaVert"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sl-SI" noProof="0" dirty="0"/>
          </a:p>
        </p:txBody>
      </p:sp>
      <p:sp>
        <p:nvSpPr>
          <p:cNvPr id="5" name="Označba mesta noge 3"/>
          <p:cNvSpPr>
            <a:spLocks noGrp="1"/>
          </p:cNvSpPr>
          <p:nvPr>
            <p:ph type="ftr" sz="quarter" idx="11"/>
          </p:nvPr>
        </p:nvSpPr>
        <p:spPr/>
        <p:txBody>
          <a:bodyPr rtlCol="0"/>
          <a:lstStyle/>
          <a:p>
            <a:pPr rtl="0"/>
            <a:endParaRPr lang="sl-SI" noProof="0" dirty="0"/>
          </a:p>
        </p:txBody>
      </p:sp>
      <p:sp>
        <p:nvSpPr>
          <p:cNvPr id="4" name="Označba mesta za datum 4"/>
          <p:cNvSpPr>
            <a:spLocks noGrp="1"/>
          </p:cNvSpPr>
          <p:nvPr>
            <p:ph type="dt" sz="half" idx="10"/>
          </p:nvPr>
        </p:nvSpPr>
        <p:spPr/>
        <p:txBody>
          <a:bodyPr rtlCol="0"/>
          <a:lstStyle/>
          <a:p>
            <a:pPr rtl="0"/>
            <a:fld id="{ABD38920-3DC2-4672-BA89-EBA1AE240075}" type="datetime1">
              <a:rPr lang="sl-SI" noProof="0" smtClean="0"/>
              <a:t>7. 01. 2020</a:t>
            </a:fld>
            <a:endParaRPr lang="sl-SI" noProof="0" dirty="0"/>
          </a:p>
        </p:txBody>
      </p:sp>
      <p:sp>
        <p:nvSpPr>
          <p:cNvPr id="6" name="Označba mesta številke diapozitiva 5"/>
          <p:cNvSpPr>
            <a:spLocks noGrp="1"/>
          </p:cNvSpPr>
          <p:nvPr>
            <p:ph type="sldNum" sz="quarter" idx="12"/>
          </p:nvPr>
        </p:nvSpPr>
        <p:spPr/>
        <p:txBody>
          <a:bodyPr rtlCol="0"/>
          <a:lstStyle/>
          <a:p>
            <a:pPr rtl="0"/>
            <a:fld id="{CA8D9AD5-F248-4919-864A-CFD76CC027D6}" type="slidenum">
              <a:rPr lang="sl-SI" noProof="0" smtClean="0"/>
              <a:t>‹#›</a:t>
            </a:fld>
            <a:endParaRPr lang="sl-SI" noProof="0"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9" name="Slika 8" descr="Sonce vzhaja nad travnatimi grič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Pravokotni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6" name="Pravokotni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2" name="Naslov 1"/>
          <p:cNvSpPr>
            <a:spLocks noGrp="1"/>
          </p:cNvSpPr>
          <p:nvPr>
            <p:ph type="ctrTitle"/>
          </p:nvPr>
        </p:nvSpPr>
        <p:spPr>
          <a:xfrm>
            <a:off x="1523999" y="4800600"/>
            <a:ext cx="9144002" cy="1143000"/>
          </a:xfrm>
        </p:spPr>
        <p:txBody>
          <a:bodyPr rtlCol="0" anchor="b">
            <a:normAutofit/>
          </a:bodyPr>
          <a:lstStyle>
            <a:lvl1pPr algn="ctr" rtl="0">
              <a:defRPr sz="4800">
                <a:solidFill>
                  <a:schemeClr val="bg1"/>
                </a:solidFill>
              </a:defRPr>
            </a:lvl1pPr>
          </a:lstStyle>
          <a:p>
            <a:pPr rtl="0"/>
            <a:r>
              <a:rPr lang="sl-SI" noProof="0" smtClean="0"/>
              <a:t>Uredite slog naslova matrice</a:t>
            </a:r>
            <a:endParaRPr lang="sl-SI" noProof="0" dirty="0"/>
          </a:p>
        </p:txBody>
      </p:sp>
      <p:sp>
        <p:nvSpPr>
          <p:cNvPr id="3" name="Podnaslov 2"/>
          <p:cNvSpPr>
            <a:spLocks noGrp="1"/>
          </p:cNvSpPr>
          <p:nvPr>
            <p:ph type="subTitle" idx="1"/>
          </p:nvPr>
        </p:nvSpPr>
        <p:spPr>
          <a:xfrm>
            <a:off x="1522413" y="5943600"/>
            <a:ext cx="9144002" cy="762000"/>
          </a:xfrm>
        </p:spPr>
        <p:txBody>
          <a:bodyPr rtlCol="0">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noProof="0" smtClean="0"/>
              <a:t>Kliknite, da uredite slog podnaslova matrice</a:t>
            </a:r>
            <a:endParaRPr lang="sl-SI" noProof="0" dirty="0"/>
          </a:p>
        </p:txBody>
      </p:sp>
    </p:spTree>
    <p:extLst>
      <p:ext uri="{BB962C8B-B14F-4D97-AF65-F5344CB8AC3E}">
        <p14:creationId xmlns:p14="http://schemas.microsoft.com/office/powerpoint/2010/main" val="300507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smtClean="0"/>
              <a:t>Uredite slog naslova matrice</a:t>
            </a:r>
            <a:endParaRPr lang="sl-SI" noProof="0" dirty="0"/>
          </a:p>
        </p:txBody>
      </p:sp>
      <p:sp>
        <p:nvSpPr>
          <p:cNvPr id="3" name="Označba mesta za vsebino 2"/>
          <p:cNvSpPr>
            <a:spLocks noGrp="1"/>
          </p:cNvSpPr>
          <p:nvPr>
            <p:ph idx="1"/>
          </p:nvPr>
        </p:nvSpPr>
        <p:spPr/>
        <p:txBody>
          <a:bodyPr rtlCol="0"/>
          <a:lstStyle>
            <a:lvl6pPr>
              <a:defRPr/>
            </a:lvl6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5" name="Označba mesta za nogo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4" name="Označba mesta za datum 4"/>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181734F-3C15-4502-8E8F-8D815A388F5E}"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številke diapozitiva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59649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7" name="Pravokotnik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8" name="Pravokotnik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2" name="Naslov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sl-SI" noProof="0" smtClean="0"/>
              <a:t>Uredite slog naslova matrice</a:t>
            </a:r>
            <a:endParaRPr lang="sl-SI" noProof="0" dirty="0"/>
          </a:p>
        </p:txBody>
      </p:sp>
      <p:sp>
        <p:nvSpPr>
          <p:cNvPr id="3" name="Označba mesta besedila 2"/>
          <p:cNvSpPr>
            <a:spLocks noGrp="1"/>
          </p:cNvSpPr>
          <p:nvPr>
            <p:ph type="body" idx="1"/>
          </p:nvPr>
        </p:nvSpPr>
        <p:spPr>
          <a:xfrm>
            <a:off x="1524000" y="3810000"/>
            <a:ext cx="9144000" cy="1143000"/>
          </a:xfrm>
        </p:spPr>
        <p:txBody>
          <a:bodyPr rtlCol="0"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noProof="0" smtClean="0"/>
              <a:t>Uredite sloge besedila matrice</a:t>
            </a:r>
          </a:p>
        </p:txBody>
      </p:sp>
      <p:sp>
        <p:nvSpPr>
          <p:cNvPr id="5" name="Označba mesta noge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4" name="Označba mesta za datum 4"/>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1D41C8A-06D3-44E3-84D0-F62BE030BA28}"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številke diapozitiva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12602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Drug naslov odseka">
    <p:bg>
      <p:bgRef idx="1003">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sl-SI" smtClean="0"/>
              <a:t>Uredite slog naslova matrice</a:t>
            </a:r>
            <a:endParaRPr lang="sl-SI" dirty="0"/>
          </a:p>
        </p:txBody>
      </p:sp>
      <p:sp>
        <p:nvSpPr>
          <p:cNvPr id="3" name="Označba mesta besedila 2"/>
          <p:cNvSpPr>
            <a:spLocks noGrp="1"/>
          </p:cNvSpPr>
          <p:nvPr>
            <p:ph type="body" idx="1"/>
          </p:nvPr>
        </p:nvSpPr>
        <p:spPr>
          <a:xfrm>
            <a:off x="1522413" y="3810000"/>
            <a:ext cx="9144000" cy="1143000"/>
          </a:xfrm>
        </p:spPr>
        <p:txBody>
          <a:bodyPr rtlCol="0"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5" name="Označba mesta noge 3"/>
          <p:cNvSpPr>
            <a:spLocks noGrp="1"/>
          </p:cNvSpPr>
          <p:nvPr>
            <p:ph type="ftr" sz="quarter" idx="11"/>
          </p:nvPr>
        </p:nvSpPr>
        <p:spPr/>
        <p:txBody>
          <a:bodyPr rtlCol="0"/>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4" name="Označba mesta za datum 4"/>
          <p:cNvSpPr>
            <a:spLocks noGrp="1"/>
          </p:cNvSpPr>
          <p:nvPr>
            <p:ph type="dt" sz="half" idx="10"/>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5B40D8-8644-4D75-AE2D-44AAE6EF03E3}"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številke diapozitiva 5"/>
          <p:cNvSpPr>
            <a:spLocks noGrp="1"/>
          </p:cNvSpPr>
          <p:nvPr>
            <p:ph type="sldNum" sz="quarter" idx="12"/>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30942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smtClean="0"/>
              <a:t>Uredite slog naslova matrice</a:t>
            </a:r>
            <a:endParaRPr lang="sl-SI" dirty="0"/>
          </a:p>
        </p:txBody>
      </p:sp>
      <p:sp>
        <p:nvSpPr>
          <p:cNvPr id="3" name="Označba mesta za vsebino 2"/>
          <p:cNvSpPr>
            <a:spLocks noGrp="1"/>
          </p:cNvSpPr>
          <p:nvPr>
            <p:ph sz="half" idx="1"/>
          </p:nvPr>
        </p:nvSpPr>
        <p:spPr>
          <a:xfrm>
            <a:off x="1341120" y="1901952"/>
            <a:ext cx="4572000" cy="4123944"/>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4" name="Označba mesta vsebine 3"/>
          <p:cNvSpPr>
            <a:spLocks noGrp="1"/>
          </p:cNvSpPr>
          <p:nvPr>
            <p:ph sz="half" idx="2"/>
          </p:nvPr>
        </p:nvSpPr>
        <p:spPr>
          <a:xfrm>
            <a:off x="6278880" y="1901952"/>
            <a:ext cx="4572000" cy="4123944"/>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6" name="Označba mesta noge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5" name="Označba mesta za datum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6385AF6-F2E9-4DEC-A07F-838DAE06E1C4}"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7" name="Označba mesta številke diapozitiva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0ECE5F2-81AA-4605-B028-6FBA391056AF}"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39527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smtClean="0"/>
              <a:t>Uredite slog naslova matrice</a:t>
            </a:r>
            <a:endParaRPr lang="sl-SI" dirty="0"/>
          </a:p>
        </p:txBody>
      </p:sp>
      <p:sp>
        <p:nvSpPr>
          <p:cNvPr id="3" name="Označba mesta besedila 2"/>
          <p:cNvSpPr>
            <a:spLocks noGrp="1"/>
          </p:cNvSpPr>
          <p:nvPr>
            <p:ph type="body" idx="1"/>
          </p:nvPr>
        </p:nvSpPr>
        <p:spPr>
          <a:xfrm>
            <a:off x="1341120" y="1837464"/>
            <a:ext cx="4572000" cy="766588"/>
          </a:xfrm>
        </p:spPr>
        <p:txBody>
          <a:bodyPr rtlCol="0"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smtClean="0"/>
              <a:t>Uredite sloge besedila matrice</a:t>
            </a:r>
          </a:p>
        </p:txBody>
      </p:sp>
      <p:sp>
        <p:nvSpPr>
          <p:cNvPr id="4" name="Označba mesta vsebine 3"/>
          <p:cNvSpPr>
            <a:spLocks noGrp="1"/>
          </p:cNvSpPr>
          <p:nvPr>
            <p:ph sz="half" idx="2"/>
          </p:nvPr>
        </p:nvSpPr>
        <p:spPr>
          <a:xfrm>
            <a:off x="1341120" y="2740732"/>
            <a:ext cx="4572000" cy="3288847"/>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5" name="Označba mesta za besedilo 4"/>
          <p:cNvSpPr>
            <a:spLocks noGrp="1"/>
          </p:cNvSpPr>
          <p:nvPr>
            <p:ph type="body" sz="quarter" idx="3"/>
          </p:nvPr>
        </p:nvSpPr>
        <p:spPr>
          <a:xfrm>
            <a:off x="6278880" y="1837464"/>
            <a:ext cx="4572000" cy="766588"/>
          </a:xfrm>
        </p:spPr>
        <p:txBody>
          <a:bodyPr rtlCol="0"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smtClean="0"/>
              <a:t>Uredite sloge besedila matrice</a:t>
            </a:r>
          </a:p>
        </p:txBody>
      </p:sp>
      <p:sp>
        <p:nvSpPr>
          <p:cNvPr id="6" name="Označba mesta za vsebino 5"/>
          <p:cNvSpPr>
            <a:spLocks noGrp="1"/>
          </p:cNvSpPr>
          <p:nvPr>
            <p:ph sz="quarter" idx="4"/>
          </p:nvPr>
        </p:nvSpPr>
        <p:spPr>
          <a:xfrm>
            <a:off x="6278880" y="2740732"/>
            <a:ext cx="4572000" cy="3288847"/>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8" name="Označba mesta za nogo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7" name="Označba mesta za datum 7"/>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2D4692B-3F56-40D5-A586-912AB52F9961}"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9" name="Označba mesta za številko diapozitiva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421404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a:t>Uredite slog naslova matrice</a:t>
            </a:r>
            <a:endParaRPr lang="sl-SI" noProof="0" dirty="0"/>
          </a:p>
        </p:txBody>
      </p:sp>
      <p:sp>
        <p:nvSpPr>
          <p:cNvPr id="3" name="Označba mesta za vsebino 2"/>
          <p:cNvSpPr>
            <a:spLocks noGrp="1"/>
          </p:cNvSpPr>
          <p:nvPr>
            <p:ph idx="1"/>
          </p:nvPr>
        </p:nvSpPr>
        <p:spPr/>
        <p:txBody>
          <a:bodyPr rtlCol="0"/>
          <a:lstStyle>
            <a:lvl6pPr>
              <a:defRPr/>
            </a:lvl6pPr>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sl-SI" noProof="0" dirty="0"/>
          </a:p>
        </p:txBody>
      </p:sp>
      <p:sp>
        <p:nvSpPr>
          <p:cNvPr id="5" name="Označba mesta za nogo 3"/>
          <p:cNvSpPr>
            <a:spLocks noGrp="1"/>
          </p:cNvSpPr>
          <p:nvPr>
            <p:ph type="ftr" sz="quarter" idx="11"/>
          </p:nvPr>
        </p:nvSpPr>
        <p:spPr/>
        <p:txBody>
          <a:bodyPr rtlCol="0"/>
          <a:lstStyle/>
          <a:p>
            <a:pPr rtl="0"/>
            <a:endParaRPr lang="sl-SI" noProof="0" dirty="0"/>
          </a:p>
        </p:txBody>
      </p:sp>
      <p:sp>
        <p:nvSpPr>
          <p:cNvPr id="4" name="Označba mesta za datum 4"/>
          <p:cNvSpPr>
            <a:spLocks noGrp="1"/>
          </p:cNvSpPr>
          <p:nvPr>
            <p:ph type="dt" sz="half" idx="10"/>
          </p:nvPr>
        </p:nvSpPr>
        <p:spPr/>
        <p:txBody>
          <a:bodyPr rtlCol="0"/>
          <a:lstStyle/>
          <a:p>
            <a:pPr rtl="0"/>
            <a:fld id="{F181734F-3C15-4502-8E8F-8D815A388F5E}" type="datetime1">
              <a:rPr lang="sl-SI" noProof="0" smtClean="0"/>
              <a:t>7. 01. 2020</a:t>
            </a:fld>
            <a:endParaRPr lang="sl-SI" noProof="0" dirty="0"/>
          </a:p>
        </p:txBody>
      </p:sp>
      <p:sp>
        <p:nvSpPr>
          <p:cNvPr id="6" name="Označba mesta številke diapozitiva 5"/>
          <p:cNvSpPr>
            <a:spLocks noGrp="1"/>
          </p:cNvSpPr>
          <p:nvPr>
            <p:ph type="sldNum" sz="quarter" idx="12"/>
          </p:nvPr>
        </p:nvSpPr>
        <p:spPr/>
        <p:txBody>
          <a:bodyPr rtlCol="0"/>
          <a:lstStyle/>
          <a:p>
            <a:pPr rtl="0"/>
            <a:fld id="{CA8D9AD5-F248-4919-864A-CFD76CC027D6}" type="slidenum">
              <a:rPr lang="sl-SI" noProof="0" smtClean="0"/>
              <a:t>‹#›</a:t>
            </a:fld>
            <a:endParaRPr lang="sl-SI" noProof="0"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smtClean="0"/>
              <a:t>Uredite slog naslova matrice</a:t>
            </a:r>
            <a:endParaRPr lang="sl-SI" dirty="0"/>
          </a:p>
        </p:txBody>
      </p:sp>
      <p:sp>
        <p:nvSpPr>
          <p:cNvPr id="4" name="Označba mesta za nogo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3" name="Označba mesta za datum 3"/>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3061B0C-723D-4FBB-BBC2-09A46E1EA2E3}"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5" name="Označba mesta za številko diapozitiva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29360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3" name="Označba mesta za nogo 1"/>
          <p:cNvSpPr>
            <a:spLocks noGrp="1"/>
          </p:cNvSpPr>
          <p:nvPr>
            <p:ph type="ftr" sz="quarter" idx="11"/>
          </p:nvPr>
        </p:nvSpPr>
        <p:spPr/>
        <p:txBody>
          <a:bodyPr rtlCol="0"/>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263050"/>
              </a:solidFill>
              <a:effectLst/>
              <a:uLnTx/>
              <a:uFillTx/>
              <a:latin typeface="Corbel"/>
              <a:ea typeface="+mn-ea"/>
              <a:cs typeface="+mn-cs"/>
            </a:endParaRPr>
          </a:p>
        </p:txBody>
      </p:sp>
      <p:sp>
        <p:nvSpPr>
          <p:cNvPr id="2" name="Označba mesta za datum 2"/>
          <p:cNvSpPr>
            <a:spLocks noGrp="1"/>
          </p:cNvSpPr>
          <p:nvPr>
            <p:ph type="dt" sz="half" idx="10"/>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6D5506-4404-4971-9438-8F61503211B8}" type="datetime1">
              <a:rPr kumimoji="0" lang="sl-SI"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263050"/>
              </a:solidFill>
              <a:effectLst/>
              <a:uLnTx/>
              <a:uFillTx/>
              <a:latin typeface="Corbel"/>
              <a:ea typeface="+mn-ea"/>
              <a:cs typeface="+mn-cs"/>
            </a:endParaRPr>
          </a:p>
        </p:txBody>
      </p:sp>
      <p:sp>
        <p:nvSpPr>
          <p:cNvPr id="4" name="Označba mesta za številko diapozitiva 3"/>
          <p:cNvSpPr>
            <a:spLocks noGrp="1"/>
          </p:cNvSpPr>
          <p:nvPr>
            <p:ph type="sldNum" sz="quarter" idx="12"/>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263050"/>
              </a:solidFill>
              <a:effectLst/>
              <a:uLnTx/>
              <a:uFillTx/>
              <a:latin typeface="Corbel"/>
              <a:ea typeface="+mn-ea"/>
              <a:cs typeface="+mn-cs"/>
            </a:endParaRPr>
          </a:p>
        </p:txBody>
      </p:sp>
    </p:spTree>
    <p:extLst>
      <p:ext uri="{BB962C8B-B14F-4D97-AF65-F5344CB8AC3E}">
        <p14:creationId xmlns:p14="http://schemas.microsoft.com/office/powerpoint/2010/main" val="339498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760412" y="2362200"/>
            <a:ext cx="3200400" cy="1990725"/>
          </a:xfrm>
        </p:spPr>
        <p:txBody>
          <a:bodyPr rtlCol="0" anchor="b">
            <a:normAutofit/>
          </a:bodyPr>
          <a:lstStyle>
            <a:lvl1pPr rtl="0">
              <a:defRPr sz="3400" b="0"/>
            </a:lvl1pPr>
          </a:lstStyle>
          <a:p>
            <a:pPr rtl="0"/>
            <a:r>
              <a:rPr lang="sl-SI" noProof="0" smtClean="0"/>
              <a:t>Uredite slog naslova matrice</a:t>
            </a:r>
            <a:endParaRPr lang="sl-SI" noProof="0" dirty="0"/>
          </a:p>
        </p:txBody>
      </p:sp>
      <p:sp>
        <p:nvSpPr>
          <p:cNvPr id="4" name="Označba mesta besedila 3"/>
          <p:cNvSpPr>
            <a:spLocks noGrp="1"/>
          </p:cNvSpPr>
          <p:nvPr>
            <p:ph type="body" sz="half" idx="2"/>
          </p:nvPr>
        </p:nvSpPr>
        <p:spPr>
          <a:xfrm>
            <a:off x="760412" y="4367308"/>
            <a:ext cx="3200400" cy="1622012"/>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smtClean="0"/>
              <a:t>Uredite sloge besedila matrice</a:t>
            </a:r>
          </a:p>
        </p:txBody>
      </p:sp>
      <p:sp>
        <p:nvSpPr>
          <p:cNvPr id="3" name="Označba mesta za vsebino 2"/>
          <p:cNvSpPr>
            <a:spLocks noGrp="1"/>
          </p:cNvSpPr>
          <p:nvPr>
            <p:ph idx="1"/>
          </p:nvPr>
        </p:nvSpPr>
        <p:spPr>
          <a:xfrm>
            <a:off x="4494212" y="685800"/>
            <a:ext cx="7239001"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6" name="Označba mesta noge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5" name="Označba mesta za datum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D093D7-C8B0-4E76-BD1F-A1A1D1F2CB59}"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7" name="Označba mesta številke diapozitiva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30080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Druga vsebina z napisom">
    <p:spTree>
      <p:nvGrpSpPr>
        <p:cNvPr id="1" name=""/>
        <p:cNvGrpSpPr/>
        <p:nvPr/>
      </p:nvGrpSpPr>
      <p:grpSpPr>
        <a:xfrm>
          <a:off x="0" y="0"/>
          <a:ext cx="0" cy="0"/>
          <a:chOff x="0" y="0"/>
          <a:chExt cx="0" cy="0"/>
        </a:xfrm>
      </p:grpSpPr>
      <p:sp>
        <p:nvSpPr>
          <p:cNvPr id="8" name="Pravokotni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2" name="Naslov 1"/>
          <p:cNvSpPr>
            <a:spLocks noGrp="1"/>
          </p:cNvSpPr>
          <p:nvPr>
            <p:ph type="title"/>
          </p:nvPr>
        </p:nvSpPr>
        <p:spPr>
          <a:xfrm>
            <a:off x="760412" y="2362200"/>
            <a:ext cx="3200400" cy="1990725"/>
          </a:xfrm>
        </p:spPr>
        <p:txBody>
          <a:bodyPr rtlCol="0" anchor="b">
            <a:normAutofit/>
          </a:bodyPr>
          <a:lstStyle>
            <a:lvl1pPr>
              <a:defRPr sz="3400" b="0">
                <a:solidFill>
                  <a:schemeClr val="bg1"/>
                </a:solidFill>
              </a:defRPr>
            </a:lvl1pPr>
          </a:lstStyle>
          <a:p>
            <a:pPr rtl="0"/>
            <a:r>
              <a:rPr lang="sl-SI" noProof="0" smtClean="0"/>
              <a:t>Uredite slog naslova matrice</a:t>
            </a:r>
            <a:endParaRPr lang="sl-SI" noProof="0" dirty="0"/>
          </a:p>
        </p:txBody>
      </p:sp>
      <p:sp>
        <p:nvSpPr>
          <p:cNvPr id="4" name="Označba mesta besedila 3"/>
          <p:cNvSpPr>
            <a:spLocks noGrp="1"/>
          </p:cNvSpPr>
          <p:nvPr>
            <p:ph type="body" sz="half" idx="2"/>
          </p:nvPr>
        </p:nvSpPr>
        <p:spPr>
          <a:xfrm>
            <a:off x="760412" y="4367308"/>
            <a:ext cx="3200400" cy="1622012"/>
          </a:xfrm>
        </p:spPr>
        <p:txBody>
          <a:bodyPr rtlCol="0">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smtClean="0"/>
              <a:t>Uredite sloge besedila matrice</a:t>
            </a:r>
          </a:p>
        </p:txBody>
      </p:sp>
      <p:sp>
        <p:nvSpPr>
          <p:cNvPr id="3" name="Označba mesta za vsebino 2"/>
          <p:cNvSpPr>
            <a:spLocks noGrp="1"/>
          </p:cNvSpPr>
          <p:nvPr>
            <p:ph idx="1"/>
          </p:nvPr>
        </p:nvSpPr>
        <p:spPr>
          <a:xfrm>
            <a:off x="5362892" y="685800"/>
            <a:ext cx="637032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6" name="Označba mesta noge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5" name="Označba mesta za datum 5"/>
          <p:cNvSpPr>
            <a:spLocks noGrp="1"/>
          </p:cNvSpPr>
          <p:nvPr>
            <p:ph type="dt" sz="half" idx="10"/>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5FBCA5-AA73-401A-A2D9-A9C83EF8D4DF}" type="datetime1">
              <a:rPr kumimoji="0" lang="sl-SI"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263050"/>
              </a:solidFill>
              <a:effectLst/>
              <a:uLnTx/>
              <a:uFillTx/>
              <a:latin typeface="Corbel"/>
              <a:ea typeface="+mn-ea"/>
              <a:cs typeface="+mn-cs"/>
            </a:endParaRPr>
          </a:p>
        </p:txBody>
      </p:sp>
      <p:sp>
        <p:nvSpPr>
          <p:cNvPr id="7" name="Označba mesta številke diapozitiva 6"/>
          <p:cNvSpPr>
            <a:spLocks noGrp="1"/>
          </p:cNvSpPr>
          <p:nvPr>
            <p:ph type="sldNum" sz="quarter" idx="12"/>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263050"/>
              </a:solidFill>
              <a:effectLst/>
              <a:uLnTx/>
              <a:uFillTx/>
              <a:latin typeface="Corbel"/>
              <a:ea typeface="+mn-ea"/>
              <a:cs typeface="+mn-cs"/>
            </a:endParaRPr>
          </a:p>
        </p:txBody>
      </p:sp>
    </p:spTree>
    <p:extLst>
      <p:ext uri="{BB962C8B-B14F-4D97-AF65-F5344CB8AC3E}">
        <p14:creationId xmlns:p14="http://schemas.microsoft.com/office/powerpoint/2010/main" val="274809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Slika z napisom">
    <p:spTree>
      <p:nvGrpSpPr>
        <p:cNvPr id="1" name=""/>
        <p:cNvGrpSpPr/>
        <p:nvPr/>
      </p:nvGrpSpPr>
      <p:grpSpPr>
        <a:xfrm>
          <a:off x="0" y="0"/>
          <a:ext cx="0" cy="0"/>
          <a:chOff x="0" y="0"/>
          <a:chExt cx="0" cy="0"/>
        </a:xfrm>
      </p:grpSpPr>
      <p:sp>
        <p:nvSpPr>
          <p:cNvPr id="8" name="Pravokotni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2" name="Naslov 1"/>
          <p:cNvSpPr>
            <a:spLocks noGrp="1"/>
          </p:cNvSpPr>
          <p:nvPr>
            <p:ph type="title"/>
          </p:nvPr>
        </p:nvSpPr>
        <p:spPr>
          <a:xfrm>
            <a:off x="7923214" y="2362200"/>
            <a:ext cx="3200400" cy="1993392"/>
          </a:xfrm>
        </p:spPr>
        <p:txBody>
          <a:bodyPr rtlCol="0" anchor="b">
            <a:normAutofit/>
          </a:bodyPr>
          <a:lstStyle>
            <a:lvl1pPr>
              <a:defRPr sz="3400" b="0">
                <a:solidFill>
                  <a:schemeClr val="bg1"/>
                </a:solidFill>
              </a:defRPr>
            </a:lvl1pPr>
          </a:lstStyle>
          <a:p>
            <a:pPr rtl="0"/>
            <a:r>
              <a:rPr lang="sl-SI" noProof="0" smtClean="0"/>
              <a:t>Uredite slog naslova matrice</a:t>
            </a:r>
            <a:endParaRPr lang="sl-SI" noProof="0" dirty="0"/>
          </a:p>
        </p:txBody>
      </p:sp>
      <p:sp>
        <p:nvSpPr>
          <p:cNvPr id="3" name="Označba mesta za sliko 2" descr="Prazna označba mesta za dodajanje slike. Kliknite označbo mesta in izberite sliko, ki jo želite dodati."/>
          <p:cNvSpPr>
            <a:spLocks noGrp="1"/>
          </p:cNvSpPr>
          <p:nvPr>
            <p:ph type="pic" idx="1"/>
          </p:nvPr>
        </p:nvSpPr>
        <p:spPr>
          <a:xfrm>
            <a:off x="0" y="0"/>
            <a:ext cx="7315200" cy="6858000"/>
          </a:xfrm>
          <a:solidFill>
            <a:schemeClr val="bg2">
              <a:lumMod val="90000"/>
            </a:schemeClr>
          </a:solidFill>
        </p:spPr>
        <p:txBody>
          <a:bodyPr rtlCol="0"/>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noProof="0" smtClean="0"/>
              <a:t>Kliknite ikono, če želite dodati sliko</a:t>
            </a:r>
            <a:endParaRPr lang="sl-SI" noProof="0" dirty="0"/>
          </a:p>
        </p:txBody>
      </p:sp>
      <p:sp>
        <p:nvSpPr>
          <p:cNvPr id="4" name="Označba mesta besedila 3"/>
          <p:cNvSpPr>
            <a:spLocks noGrp="1"/>
          </p:cNvSpPr>
          <p:nvPr>
            <p:ph type="body" sz="half" idx="2"/>
          </p:nvPr>
        </p:nvSpPr>
        <p:spPr>
          <a:xfrm>
            <a:off x="7923214" y="4355592"/>
            <a:ext cx="3200400" cy="1644614"/>
          </a:xfrm>
        </p:spPr>
        <p:txBody>
          <a:bodyPr rtlCol="0">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smtClean="0"/>
              <a:t>Uredite sloge besedila matrice</a:t>
            </a:r>
          </a:p>
        </p:txBody>
      </p:sp>
      <p:sp>
        <p:nvSpPr>
          <p:cNvPr id="6" name="Označba mesta noge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5" name="Označba mesta za datum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662F3FB-4EBB-463C-9C31-9C864C2C7FFA}"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7" name="Označba mesta številke diapozitiva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165341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Uredite slog naslova matrice</a:t>
            </a:r>
            <a:endParaRPr lang="sl-SI" noProof="0" dirty="0"/>
          </a:p>
        </p:txBody>
      </p:sp>
      <p:sp>
        <p:nvSpPr>
          <p:cNvPr id="3" name="Označba mesta za navpično besedilo 2"/>
          <p:cNvSpPr>
            <a:spLocks noGrp="1"/>
          </p:cNvSpPr>
          <p:nvPr>
            <p:ph type="body" orient="vert" idx="1"/>
          </p:nvPr>
        </p:nvSpPr>
        <p:spPr/>
        <p:txBody>
          <a:bodyPr vert="eaVert" rtlCol="0"/>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5" name="Označba mesta za nogo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4" name="Označba mesta za datum 4"/>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1EF6648-C57D-49E7-9595-242720DABC30}"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številke diapozitiva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46290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8724900" y="274638"/>
            <a:ext cx="2628900" cy="5897562"/>
          </a:xfrm>
        </p:spPr>
        <p:txBody>
          <a:bodyPr vert="eaVert" rtlCol="0"/>
          <a:lstStyle>
            <a:lvl1pPr rtl="0">
              <a:defRPr/>
            </a:lvl1pPr>
          </a:lstStyle>
          <a:p>
            <a:pPr rtl="0"/>
            <a:r>
              <a:rPr lang="sl-SI" noProof="0" smtClean="0"/>
              <a:t>Uredite slog naslova matrice</a:t>
            </a:r>
            <a:endParaRPr lang="sl-SI" noProof="0" dirty="0"/>
          </a:p>
        </p:txBody>
      </p:sp>
      <p:sp>
        <p:nvSpPr>
          <p:cNvPr id="3" name="Označba mesta za navpično besedilo 2"/>
          <p:cNvSpPr>
            <a:spLocks noGrp="1"/>
          </p:cNvSpPr>
          <p:nvPr>
            <p:ph type="body" orient="vert" idx="1"/>
          </p:nvPr>
        </p:nvSpPr>
        <p:spPr>
          <a:xfrm>
            <a:off x="838200" y="274638"/>
            <a:ext cx="7734300" cy="5897562"/>
          </a:xfrm>
        </p:spPr>
        <p:txBody>
          <a:bodyPr vert="eaVert" rtlCol="0"/>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5" name="Označba mesta noge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4" name="Označba mesta za datum 4"/>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D38920-3DC2-4672-BA89-EBA1AE240075}"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številke diapozitiva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112501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9" name="Slika 8" descr="Sonce vzhaja nad travnatimi grič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Pravokotni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6" name="Pravokotni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2" name="Naslov 1"/>
          <p:cNvSpPr>
            <a:spLocks noGrp="1"/>
          </p:cNvSpPr>
          <p:nvPr>
            <p:ph type="ctrTitle"/>
          </p:nvPr>
        </p:nvSpPr>
        <p:spPr>
          <a:xfrm>
            <a:off x="1523999" y="4800600"/>
            <a:ext cx="9144002" cy="1143000"/>
          </a:xfrm>
        </p:spPr>
        <p:txBody>
          <a:bodyPr rtlCol="0" anchor="b">
            <a:normAutofit/>
          </a:bodyPr>
          <a:lstStyle>
            <a:lvl1pPr algn="ctr" rtl="0">
              <a:defRPr sz="4800">
                <a:solidFill>
                  <a:schemeClr val="bg1"/>
                </a:solidFill>
              </a:defRPr>
            </a:lvl1pPr>
          </a:lstStyle>
          <a:p>
            <a:pPr rtl="0"/>
            <a:r>
              <a:rPr lang="sl-SI" noProof="0" smtClean="0"/>
              <a:t>Uredite slog naslova matrice</a:t>
            </a:r>
            <a:endParaRPr lang="sl-SI" noProof="0" dirty="0"/>
          </a:p>
        </p:txBody>
      </p:sp>
      <p:sp>
        <p:nvSpPr>
          <p:cNvPr id="3" name="Podnaslov 2"/>
          <p:cNvSpPr>
            <a:spLocks noGrp="1"/>
          </p:cNvSpPr>
          <p:nvPr>
            <p:ph type="subTitle" idx="1"/>
          </p:nvPr>
        </p:nvSpPr>
        <p:spPr>
          <a:xfrm>
            <a:off x="1522413" y="5943600"/>
            <a:ext cx="9144002" cy="762000"/>
          </a:xfrm>
        </p:spPr>
        <p:txBody>
          <a:bodyPr rtlCol="0">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noProof="0" smtClean="0"/>
              <a:t>Kliknite, da uredite slog podnaslova matrice</a:t>
            </a:r>
            <a:endParaRPr lang="sl-SI" noProof="0" dirty="0"/>
          </a:p>
        </p:txBody>
      </p:sp>
    </p:spTree>
    <p:extLst>
      <p:ext uri="{BB962C8B-B14F-4D97-AF65-F5344CB8AC3E}">
        <p14:creationId xmlns:p14="http://schemas.microsoft.com/office/powerpoint/2010/main" val="14004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smtClean="0"/>
              <a:t>Uredite slog naslova matrice</a:t>
            </a:r>
            <a:endParaRPr lang="sl-SI" noProof="0" dirty="0"/>
          </a:p>
        </p:txBody>
      </p:sp>
      <p:sp>
        <p:nvSpPr>
          <p:cNvPr id="3" name="Označba mesta za vsebino 2"/>
          <p:cNvSpPr>
            <a:spLocks noGrp="1"/>
          </p:cNvSpPr>
          <p:nvPr>
            <p:ph idx="1"/>
          </p:nvPr>
        </p:nvSpPr>
        <p:spPr/>
        <p:txBody>
          <a:bodyPr rtlCol="0"/>
          <a:lstStyle>
            <a:lvl6pPr>
              <a:defRPr/>
            </a:lvl6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5" name="Označba mesta za nogo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4" name="Označba mesta za datum 4"/>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181734F-3C15-4502-8E8F-8D815A388F5E}"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številke diapozitiva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02426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7" name="Pravokotnik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8" name="Pravokotnik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2" name="Naslov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sl-SI" noProof="0" smtClean="0"/>
              <a:t>Uredite slog naslova matrice</a:t>
            </a:r>
            <a:endParaRPr lang="sl-SI" noProof="0" dirty="0"/>
          </a:p>
        </p:txBody>
      </p:sp>
      <p:sp>
        <p:nvSpPr>
          <p:cNvPr id="3" name="Označba mesta besedila 2"/>
          <p:cNvSpPr>
            <a:spLocks noGrp="1"/>
          </p:cNvSpPr>
          <p:nvPr>
            <p:ph type="body" idx="1"/>
          </p:nvPr>
        </p:nvSpPr>
        <p:spPr>
          <a:xfrm>
            <a:off x="1524000" y="3810000"/>
            <a:ext cx="9144000" cy="1143000"/>
          </a:xfrm>
        </p:spPr>
        <p:txBody>
          <a:bodyPr rtlCol="0"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noProof="0" smtClean="0"/>
              <a:t>Uredite sloge besedila matrice</a:t>
            </a:r>
          </a:p>
        </p:txBody>
      </p:sp>
      <p:sp>
        <p:nvSpPr>
          <p:cNvPr id="5" name="Označba mesta noge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4" name="Označba mesta za datum 4"/>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E1D41C8A-06D3-44E3-84D0-F62BE030BA28}"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številke diapozitiva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144062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bg>
      <p:bgRef idx="1002">
        <a:schemeClr val="bg2"/>
      </p:bgRef>
    </p:bg>
    <p:spTree>
      <p:nvGrpSpPr>
        <p:cNvPr id="1" name=""/>
        <p:cNvGrpSpPr/>
        <p:nvPr/>
      </p:nvGrpSpPr>
      <p:grpSpPr>
        <a:xfrm>
          <a:off x="0" y="0"/>
          <a:ext cx="0" cy="0"/>
          <a:chOff x="0" y="0"/>
          <a:chExt cx="0" cy="0"/>
        </a:xfrm>
      </p:grpSpPr>
      <p:sp>
        <p:nvSpPr>
          <p:cNvPr id="7" name="Pravokotnik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sl-SI" b="0" i="0" u="none" strike="noStrike" kern="0" cap="none" spc="0" normalizeH="0" baseline="0" noProof="0" dirty="0">
              <a:ln>
                <a:noFill/>
              </a:ln>
              <a:solidFill>
                <a:prstClr val="white"/>
              </a:solidFill>
              <a:effectLst/>
              <a:uLnTx/>
              <a:uFillTx/>
              <a:latin typeface="Euphemia"/>
            </a:endParaRPr>
          </a:p>
        </p:txBody>
      </p:sp>
      <p:sp>
        <p:nvSpPr>
          <p:cNvPr id="8" name="Pravokotnik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l-SI" noProof="0" dirty="0"/>
          </a:p>
        </p:txBody>
      </p:sp>
      <p:sp>
        <p:nvSpPr>
          <p:cNvPr id="2" name="Naslov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sl-SI" noProof="0"/>
              <a:t>Uredite slog naslova matrice</a:t>
            </a:r>
            <a:endParaRPr lang="sl-SI" noProof="0" dirty="0"/>
          </a:p>
        </p:txBody>
      </p:sp>
      <p:sp>
        <p:nvSpPr>
          <p:cNvPr id="3" name="Označba mesta besedila 2"/>
          <p:cNvSpPr>
            <a:spLocks noGrp="1"/>
          </p:cNvSpPr>
          <p:nvPr>
            <p:ph type="body" idx="1"/>
          </p:nvPr>
        </p:nvSpPr>
        <p:spPr>
          <a:xfrm>
            <a:off x="1524000" y="3810000"/>
            <a:ext cx="9144000" cy="1143000"/>
          </a:xfrm>
        </p:spPr>
        <p:txBody>
          <a:bodyPr rtlCol="0"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noProof="0"/>
              <a:t>Uredite sloge besedila matrice</a:t>
            </a:r>
          </a:p>
        </p:txBody>
      </p:sp>
      <p:sp>
        <p:nvSpPr>
          <p:cNvPr id="5" name="Označba mesta noge 3"/>
          <p:cNvSpPr>
            <a:spLocks noGrp="1"/>
          </p:cNvSpPr>
          <p:nvPr>
            <p:ph type="ftr" sz="quarter" idx="11"/>
          </p:nvPr>
        </p:nvSpPr>
        <p:spPr/>
        <p:txBody>
          <a:bodyPr rtlCol="0"/>
          <a:lstStyle/>
          <a:p>
            <a:pPr rtl="0"/>
            <a:endParaRPr lang="sl-SI" noProof="0" dirty="0"/>
          </a:p>
        </p:txBody>
      </p:sp>
      <p:sp>
        <p:nvSpPr>
          <p:cNvPr id="4" name="Označba mesta za datum 4"/>
          <p:cNvSpPr>
            <a:spLocks noGrp="1"/>
          </p:cNvSpPr>
          <p:nvPr>
            <p:ph type="dt" sz="half" idx="10"/>
          </p:nvPr>
        </p:nvSpPr>
        <p:spPr/>
        <p:txBody>
          <a:bodyPr rtlCol="0"/>
          <a:lstStyle/>
          <a:p>
            <a:pPr rtl="0"/>
            <a:fld id="{E1D41C8A-06D3-44E3-84D0-F62BE030BA28}" type="datetime1">
              <a:rPr lang="sl-SI" noProof="0" smtClean="0"/>
              <a:t>7. 01. 2020</a:t>
            </a:fld>
            <a:endParaRPr lang="sl-SI" noProof="0" dirty="0"/>
          </a:p>
        </p:txBody>
      </p:sp>
      <p:sp>
        <p:nvSpPr>
          <p:cNvPr id="6" name="Označba mesta številke diapozitiva 5"/>
          <p:cNvSpPr>
            <a:spLocks noGrp="1"/>
          </p:cNvSpPr>
          <p:nvPr>
            <p:ph type="sldNum" sz="quarter" idx="12"/>
          </p:nvPr>
        </p:nvSpPr>
        <p:spPr/>
        <p:txBody>
          <a:bodyPr rtlCol="0"/>
          <a:lstStyle/>
          <a:p>
            <a:pPr rtl="0"/>
            <a:fld id="{CA8D9AD5-F248-4919-864A-CFD76CC027D6}" type="slidenum">
              <a:rPr lang="sl-SI" noProof="0" smtClean="0"/>
              <a:t>‹#›</a:t>
            </a:fld>
            <a:endParaRPr lang="sl-SI" noProof="0"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Drug naslov odseka">
    <p:bg>
      <p:bgRef idx="1003">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sl-SI" smtClean="0"/>
              <a:t>Uredite slog naslova matrice</a:t>
            </a:r>
            <a:endParaRPr lang="sl-SI" dirty="0"/>
          </a:p>
        </p:txBody>
      </p:sp>
      <p:sp>
        <p:nvSpPr>
          <p:cNvPr id="3" name="Označba mesta besedila 2"/>
          <p:cNvSpPr>
            <a:spLocks noGrp="1"/>
          </p:cNvSpPr>
          <p:nvPr>
            <p:ph type="body" idx="1"/>
          </p:nvPr>
        </p:nvSpPr>
        <p:spPr>
          <a:xfrm>
            <a:off x="1522413" y="3810000"/>
            <a:ext cx="9144000" cy="1143000"/>
          </a:xfrm>
        </p:spPr>
        <p:txBody>
          <a:bodyPr rtlCol="0"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5" name="Označba mesta noge 3"/>
          <p:cNvSpPr>
            <a:spLocks noGrp="1"/>
          </p:cNvSpPr>
          <p:nvPr>
            <p:ph type="ftr" sz="quarter" idx="11"/>
          </p:nvPr>
        </p:nvSpPr>
        <p:spPr/>
        <p:txBody>
          <a:bodyPr rtlCol="0"/>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4" name="Označba mesta za datum 4"/>
          <p:cNvSpPr>
            <a:spLocks noGrp="1"/>
          </p:cNvSpPr>
          <p:nvPr>
            <p:ph type="dt" sz="half" idx="10"/>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5B40D8-8644-4D75-AE2D-44AAE6EF03E3}"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številke diapozitiva 5"/>
          <p:cNvSpPr>
            <a:spLocks noGrp="1"/>
          </p:cNvSpPr>
          <p:nvPr>
            <p:ph type="sldNum" sz="quarter" idx="12"/>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39596697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smtClean="0"/>
              <a:t>Uredite slog naslova matrice</a:t>
            </a:r>
            <a:endParaRPr lang="sl-SI" dirty="0"/>
          </a:p>
        </p:txBody>
      </p:sp>
      <p:sp>
        <p:nvSpPr>
          <p:cNvPr id="3" name="Označba mesta za vsebino 2"/>
          <p:cNvSpPr>
            <a:spLocks noGrp="1"/>
          </p:cNvSpPr>
          <p:nvPr>
            <p:ph sz="half" idx="1"/>
          </p:nvPr>
        </p:nvSpPr>
        <p:spPr>
          <a:xfrm>
            <a:off x="1341120" y="1901952"/>
            <a:ext cx="4572000" cy="4123944"/>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4" name="Označba mesta vsebine 3"/>
          <p:cNvSpPr>
            <a:spLocks noGrp="1"/>
          </p:cNvSpPr>
          <p:nvPr>
            <p:ph sz="half" idx="2"/>
          </p:nvPr>
        </p:nvSpPr>
        <p:spPr>
          <a:xfrm>
            <a:off x="6278880" y="1901952"/>
            <a:ext cx="4572000" cy="4123944"/>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dirty="0"/>
          </a:p>
        </p:txBody>
      </p:sp>
      <p:sp>
        <p:nvSpPr>
          <p:cNvPr id="6" name="Označba mesta noge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5" name="Označba mesta za datum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6385AF6-F2E9-4DEC-A07F-838DAE06E1C4}"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7" name="Označba mesta številke diapozitiva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0ECE5F2-81AA-4605-B028-6FBA391056AF}"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428207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smtClean="0"/>
              <a:t>Uredite slog naslova matrice</a:t>
            </a:r>
            <a:endParaRPr lang="sl-SI" dirty="0"/>
          </a:p>
        </p:txBody>
      </p:sp>
      <p:sp>
        <p:nvSpPr>
          <p:cNvPr id="3" name="Označba mesta besedila 2"/>
          <p:cNvSpPr>
            <a:spLocks noGrp="1"/>
          </p:cNvSpPr>
          <p:nvPr>
            <p:ph type="body" idx="1"/>
          </p:nvPr>
        </p:nvSpPr>
        <p:spPr>
          <a:xfrm>
            <a:off x="1341120" y="1837464"/>
            <a:ext cx="4572000" cy="766588"/>
          </a:xfrm>
        </p:spPr>
        <p:txBody>
          <a:bodyPr rtlCol="0"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smtClean="0"/>
              <a:t>Uredite sloge besedila matrice</a:t>
            </a:r>
          </a:p>
        </p:txBody>
      </p:sp>
      <p:sp>
        <p:nvSpPr>
          <p:cNvPr id="4" name="Označba mesta vsebine 3"/>
          <p:cNvSpPr>
            <a:spLocks noGrp="1"/>
          </p:cNvSpPr>
          <p:nvPr>
            <p:ph sz="half" idx="2"/>
          </p:nvPr>
        </p:nvSpPr>
        <p:spPr>
          <a:xfrm>
            <a:off x="1341120" y="2740732"/>
            <a:ext cx="4572000" cy="3288847"/>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5" name="Označba mesta za besedilo 4"/>
          <p:cNvSpPr>
            <a:spLocks noGrp="1"/>
          </p:cNvSpPr>
          <p:nvPr>
            <p:ph type="body" sz="quarter" idx="3"/>
          </p:nvPr>
        </p:nvSpPr>
        <p:spPr>
          <a:xfrm>
            <a:off x="6278880" y="1837464"/>
            <a:ext cx="4572000" cy="766588"/>
          </a:xfrm>
        </p:spPr>
        <p:txBody>
          <a:bodyPr rtlCol="0"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smtClean="0"/>
              <a:t>Uredite sloge besedila matrice</a:t>
            </a:r>
          </a:p>
        </p:txBody>
      </p:sp>
      <p:sp>
        <p:nvSpPr>
          <p:cNvPr id="6" name="Označba mesta za vsebino 5"/>
          <p:cNvSpPr>
            <a:spLocks noGrp="1"/>
          </p:cNvSpPr>
          <p:nvPr>
            <p:ph sz="quarter" idx="4"/>
          </p:nvPr>
        </p:nvSpPr>
        <p:spPr>
          <a:xfrm>
            <a:off x="6278880" y="2740732"/>
            <a:ext cx="4572000" cy="3288847"/>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l-SI" smtClean="0"/>
              <a:t>Uredite sloge besedila matrice</a:t>
            </a:r>
          </a:p>
          <a:p>
            <a:pPr lvl="1" rtl="0"/>
            <a:r>
              <a:rPr lang="sl-SI" smtClean="0"/>
              <a:t>Druga raven</a:t>
            </a:r>
          </a:p>
          <a:p>
            <a:pPr lvl="2" rtl="0"/>
            <a:r>
              <a:rPr lang="sl-SI" smtClean="0"/>
              <a:t>Tretja raven</a:t>
            </a:r>
          </a:p>
          <a:p>
            <a:pPr lvl="3" rtl="0"/>
            <a:r>
              <a:rPr lang="sl-SI" smtClean="0"/>
              <a:t>Četrta raven</a:t>
            </a:r>
          </a:p>
          <a:p>
            <a:pPr lvl="4" rtl="0"/>
            <a:r>
              <a:rPr lang="sl-SI" smtClean="0"/>
              <a:t>Peta raven</a:t>
            </a:r>
            <a:endParaRPr lang="sl-SI" dirty="0"/>
          </a:p>
        </p:txBody>
      </p:sp>
      <p:sp>
        <p:nvSpPr>
          <p:cNvPr id="8" name="Označba mesta za nogo 6"/>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7" name="Označba mesta za datum 7"/>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2D4692B-3F56-40D5-A586-912AB52F9961}"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9" name="Označba mesta za številko diapozitiva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9528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smtClean="0"/>
              <a:t>Uredite slog naslova matrice</a:t>
            </a:r>
            <a:endParaRPr lang="sl-SI" dirty="0"/>
          </a:p>
        </p:txBody>
      </p:sp>
      <p:sp>
        <p:nvSpPr>
          <p:cNvPr id="4" name="Označba mesta za nogo 2"/>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3" name="Označba mesta za datum 3"/>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3061B0C-723D-4FBB-BBC2-09A46E1EA2E3}"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5" name="Označba mesta za številko diapozitiva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16366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3" name="Označba mesta za nogo 1"/>
          <p:cNvSpPr>
            <a:spLocks noGrp="1"/>
          </p:cNvSpPr>
          <p:nvPr>
            <p:ph type="ftr" sz="quarter" idx="11"/>
          </p:nvPr>
        </p:nvSpPr>
        <p:spPr/>
        <p:txBody>
          <a:bodyPr rtlCol="0"/>
          <a:lstStyle>
            <a:lvl1pPr>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263050"/>
              </a:solidFill>
              <a:effectLst/>
              <a:uLnTx/>
              <a:uFillTx/>
              <a:latin typeface="Corbel"/>
              <a:ea typeface="+mn-ea"/>
              <a:cs typeface="+mn-cs"/>
            </a:endParaRPr>
          </a:p>
        </p:txBody>
      </p:sp>
      <p:sp>
        <p:nvSpPr>
          <p:cNvPr id="2" name="Označba mesta za datum 2"/>
          <p:cNvSpPr>
            <a:spLocks noGrp="1"/>
          </p:cNvSpPr>
          <p:nvPr>
            <p:ph type="dt" sz="half" idx="10"/>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6D5506-4404-4971-9438-8F61503211B8}" type="datetime1">
              <a:rPr kumimoji="0" lang="sl-SI"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263050"/>
              </a:solidFill>
              <a:effectLst/>
              <a:uLnTx/>
              <a:uFillTx/>
              <a:latin typeface="Corbel"/>
              <a:ea typeface="+mn-ea"/>
              <a:cs typeface="+mn-cs"/>
            </a:endParaRPr>
          </a:p>
        </p:txBody>
      </p:sp>
      <p:sp>
        <p:nvSpPr>
          <p:cNvPr id="4" name="Označba mesta za številko diapozitiva 3"/>
          <p:cNvSpPr>
            <a:spLocks noGrp="1"/>
          </p:cNvSpPr>
          <p:nvPr>
            <p:ph type="sldNum" sz="quarter" idx="12"/>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263050"/>
              </a:solidFill>
              <a:effectLst/>
              <a:uLnTx/>
              <a:uFillTx/>
              <a:latin typeface="Corbel"/>
              <a:ea typeface="+mn-ea"/>
              <a:cs typeface="+mn-cs"/>
            </a:endParaRPr>
          </a:p>
        </p:txBody>
      </p:sp>
    </p:spTree>
    <p:extLst>
      <p:ext uri="{BB962C8B-B14F-4D97-AF65-F5344CB8AC3E}">
        <p14:creationId xmlns:p14="http://schemas.microsoft.com/office/powerpoint/2010/main" val="71675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760412" y="2362200"/>
            <a:ext cx="3200400" cy="1990725"/>
          </a:xfrm>
        </p:spPr>
        <p:txBody>
          <a:bodyPr rtlCol="0" anchor="b">
            <a:normAutofit/>
          </a:bodyPr>
          <a:lstStyle>
            <a:lvl1pPr rtl="0">
              <a:defRPr sz="3400" b="0"/>
            </a:lvl1pPr>
          </a:lstStyle>
          <a:p>
            <a:pPr rtl="0"/>
            <a:r>
              <a:rPr lang="sl-SI" noProof="0" smtClean="0"/>
              <a:t>Uredite slog naslova matrice</a:t>
            </a:r>
            <a:endParaRPr lang="sl-SI" noProof="0" dirty="0"/>
          </a:p>
        </p:txBody>
      </p:sp>
      <p:sp>
        <p:nvSpPr>
          <p:cNvPr id="4" name="Označba mesta besedila 3"/>
          <p:cNvSpPr>
            <a:spLocks noGrp="1"/>
          </p:cNvSpPr>
          <p:nvPr>
            <p:ph type="body" sz="half" idx="2"/>
          </p:nvPr>
        </p:nvSpPr>
        <p:spPr>
          <a:xfrm>
            <a:off x="760412" y="4367308"/>
            <a:ext cx="3200400" cy="1622012"/>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smtClean="0"/>
              <a:t>Uredite sloge besedila matrice</a:t>
            </a:r>
          </a:p>
        </p:txBody>
      </p:sp>
      <p:sp>
        <p:nvSpPr>
          <p:cNvPr id="3" name="Označba mesta za vsebino 2"/>
          <p:cNvSpPr>
            <a:spLocks noGrp="1"/>
          </p:cNvSpPr>
          <p:nvPr>
            <p:ph idx="1"/>
          </p:nvPr>
        </p:nvSpPr>
        <p:spPr>
          <a:xfrm>
            <a:off x="4494212" y="685800"/>
            <a:ext cx="7239001"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6" name="Označba mesta noge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5" name="Označba mesta za datum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D093D7-C8B0-4E76-BD1F-A1A1D1F2CB59}"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7" name="Označba mesta številke diapozitiva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173219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Druga vsebina z napisom">
    <p:spTree>
      <p:nvGrpSpPr>
        <p:cNvPr id="1" name=""/>
        <p:cNvGrpSpPr/>
        <p:nvPr/>
      </p:nvGrpSpPr>
      <p:grpSpPr>
        <a:xfrm>
          <a:off x="0" y="0"/>
          <a:ext cx="0" cy="0"/>
          <a:chOff x="0" y="0"/>
          <a:chExt cx="0" cy="0"/>
        </a:xfrm>
      </p:grpSpPr>
      <p:sp>
        <p:nvSpPr>
          <p:cNvPr id="8" name="Pravokotni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2" name="Naslov 1"/>
          <p:cNvSpPr>
            <a:spLocks noGrp="1"/>
          </p:cNvSpPr>
          <p:nvPr>
            <p:ph type="title"/>
          </p:nvPr>
        </p:nvSpPr>
        <p:spPr>
          <a:xfrm>
            <a:off x="760412" y="2362200"/>
            <a:ext cx="3200400" cy="1990725"/>
          </a:xfrm>
        </p:spPr>
        <p:txBody>
          <a:bodyPr rtlCol="0" anchor="b">
            <a:normAutofit/>
          </a:bodyPr>
          <a:lstStyle>
            <a:lvl1pPr>
              <a:defRPr sz="3400" b="0">
                <a:solidFill>
                  <a:schemeClr val="bg1"/>
                </a:solidFill>
              </a:defRPr>
            </a:lvl1pPr>
          </a:lstStyle>
          <a:p>
            <a:pPr rtl="0"/>
            <a:r>
              <a:rPr lang="sl-SI" noProof="0" smtClean="0"/>
              <a:t>Uredite slog naslova matrice</a:t>
            </a:r>
            <a:endParaRPr lang="sl-SI" noProof="0" dirty="0"/>
          </a:p>
        </p:txBody>
      </p:sp>
      <p:sp>
        <p:nvSpPr>
          <p:cNvPr id="4" name="Označba mesta besedila 3"/>
          <p:cNvSpPr>
            <a:spLocks noGrp="1"/>
          </p:cNvSpPr>
          <p:nvPr>
            <p:ph type="body" sz="half" idx="2"/>
          </p:nvPr>
        </p:nvSpPr>
        <p:spPr>
          <a:xfrm>
            <a:off x="760412" y="4367308"/>
            <a:ext cx="3200400" cy="1622012"/>
          </a:xfrm>
        </p:spPr>
        <p:txBody>
          <a:bodyPr rtlCol="0">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smtClean="0"/>
              <a:t>Uredite sloge besedila matrice</a:t>
            </a:r>
          </a:p>
        </p:txBody>
      </p:sp>
      <p:sp>
        <p:nvSpPr>
          <p:cNvPr id="3" name="Označba mesta za vsebino 2"/>
          <p:cNvSpPr>
            <a:spLocks noGrp="1"/>
          </p:cNvSpPr>
          <p:nvPr>
            <p:ph idx="1"/>
          </p:nvPr>
        </p:nvSpPr>
        <p:spPr>
          <a:xfrm>
            <a:off x="5362892" y="685800"/>
            <a:ext cx="637032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6" name="Označba mesta noge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5" name="Označba mesta za datum 5"/>
          <p:cNvSpPr>
            <a:spLocks noGrp="1"/>
          </p:cNvSpPr>
          <p:nvPr>
            <p:ph type="dt" sz="half" idx="10"/>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5FBCA5-AA73-401A-A2D9-A9C83EF8D4DF}" type="datetime1">
              <a:rPr kumimoji="0" lang="sl-SI"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263050"/>
              </a:solidFill>
              <a:effectLst/>
              <a:uLnTx/>
              <a:uFillTx/>
              <a:latin typeface="Corbel"/>
              <a:ea typeface="+mn-ea"/>
              <a:cs typeface="+mn-cs"/>
            </a:endParaRPr>
          </a:p>
        </p:txBody>
      </p:sp>
      <p:sp>
        <p:nvSpPr>
          <p:cNvPr id="7" name="Označba mesta številke diapozitiva 6"/>
          <p:cNvSpPr>
            <a:spLocks noGrp="1"/>
          </p:cNvSpPr>
          <p:nvPr>
            <p:ph type="sldNum" sz="quarter" idx="12"/>
          </p:nvPr>
        </p:nvSpPr>
        <p:spPr/>
        <p:txBody>
          <a:bodyPr rtlCol="0"/>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26305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263050"/>
              </a:solidFill>
              <a:effectLst/>
              <a:uLnTx/>
              <a:uFillTx/>
              <a:latin typeface="Corbel"/>
              <a:ea typeface="+mn-ea"/>
              <a:cs typeface="+mn-cs"/>
            </a:endParaRPr>
          </a:p>
        </p:txBody>
      </p:sp>
    </p:spTree>
    <p:extLst>
      <p:ext uri="{BB962C8B-B14F-4D97-AF65-F5344CB8AC3E}">
        <p14:creationId xmlns:p14="http://schemas.microsoft.com/office/powerpoint/2010/main" val="294805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Slika z napisom">
    <p:spTree>
      <p:nvGrpSpPr>
        <p:cNvPr id="1" name=""/>
        <p:cNvGrpSpPr/>
        <p:nvPr/>
      </p:nvGrpSpPr>
      <p:grpSpPr>
        <a:xfrm>
          <a:off x="0" y="0"/>
          <a:ext cx="0" cy="0"/>
          <a:chOff x="0" y="0"/>
          <a:chExt cx="0" cy="0"/>
        </a:xfrm>
      </p:grpSpPr>
      <p:sp>
        <p:nvSpPr>
          <p:cNvPr id="8" name="Pravokotni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2" name="Naslov 1"/>
          <p:cNvSpPr>
            <a:spLocks noGrp="1"/>
          </p:cNvSpPr>
          <p:nvPr>
            <p:ph type="title"/>
          </p:nvPr>
        </p:nvSpPr>
        <p:spPr>
          <a:xfrm>
            <a:off x="7923214" y="2362200"/>
            <a:ext cx="3200400" cy="1993392"/>
          </a:xfrm>
        </p:spPr>
        <p:txBody>
          <a:bodyPr rtlCol="0" anchor="b">
            <a:normAutofit/>
          </a:bodyPr>
          <a:lstStyle>
            <a:lvl1pPr>
              <a:defRPr sz="3400" b="0">
                <a:solidFill>
                  <a:schemeClr val="bg1"/>
                </a:solidFill>
              </a:defRPr>
            </a:lvl1pPr>
          </a:lstStyle>
          <a:p>
            <a:pPr rtl="0"/>
            <a:r>
              <a:rPr lang="sl-SI" noProof="0" smtClean="0"/>
              <a:t>Uredite slog naslova matrice</a:t>
            </a:r>
            <a:endParaRPr lang="sl-SI" noProof="0" dirty="0"/>
          </a:p>
        </p:txBody>
      </p:sp>
      <p:sp>
        <p:nvSpPr>
          <p:cNvPr id="3" name="Označba mesta za sliko 2" descr="Prazna označba mesta za dodajanje slike. Kliknite označbo mesta in izberite sliko, ki jo želite dodati."/>
          <p:cNvSpPr>
            <a:spLocks noGrp="1"/>
          </p:cNvSpPr>
          <p:nvPr>
            <p:ph type="pic" idx="1"/>
          </p:nvPr>
        </p:nvSpPr>
        <p:spPr>
          <a:xfrm>
            <a:off x="0" y="0"/>
            <a:ext cx="7315200" cy="6858000"/>
          </a:xfrm>
          <a:solidFill>
            <a:schemeClr val="bg2">
              <a:lumMod val="90000"/>
            </a:schemeClr>
          </a:solidFill>
        </p:spPr>
        <p:txBody>
          <a:bodyPr rtlCol="0"/>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l-SI" noProof="0" smtClean="0"/>
              <a:t>Kliknite ikono, če želite dodati sliko</a:t>
            </a:r>
            <a:endParaRPr lang="sl-SI" noProof="0" dirty="0"/>
          </a:p>
        </p:txBody>
      </p:sp>
      <p:sp>
        <p:nvSpPr>
          <p:cNvPr id="4" name="Označba mesta besedila 3"/>
          <p:cNvSpPr>
            <a:spLocks noGrp="1"/>
          </p:cNvSpPr>
          <p:nvPr>
            <p:ph type="body" sz="half" idx="2"/>
          </p:nvPr>
        </p:nvSpPr>
        <p:spPr>
          <a:xfrm>
            <a:off x="7923214" y="4355592"/>
            <a:ext cx="3200400" cy="1644614"/>
          </a:xfrm>
        </p:spPr>
        <p:txBody>
          <a:bodyPr rtlCol="0">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smtClean="0"/>
              <a:t>Uredite sloge besedila matrice</a:t>
            </a:r>
          </a:p>
        </p:txBody>
      </p:sp>
      <p:sp>
        <p:nvSpPr>
          <p:cNvPr id="6" name="Označba mesta noge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5" name="Označba mesta za datum 5"/>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662F3FB-4EBB-463C-9C31-9C864C2C7FFA}"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7" name="Označba mesta številke diapozitiva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392163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sl-SI" noProof="0" smtClean="0"/>
              <a:t>Uredite slog naslova matrice</a:t>
            </a:r>
            <a:endParaRPr lang="sl-SI" noProof="0" dirty="0"/>
          </a:p>
        </p:txBody>
      </p:sp>
      <p:sp>
        <p:nvSpPr>
          <p:cNvPr id="3" name="Označba mesta za navpično besedilo 2"/>
          <p:cNvSpPr>
            <a:spLocks noGrp="1"/>
          </p:cNvSpPr>
          <p:nvPr>
            <p:ph type="body" orient="vert" idx="1"/>
          </p:nvPr>
        </p:nvSpPr>
        <p:spPr/>
        <p:txBody>
          <a:bodyPr vert="eaVert" rtlCol="0"/>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5" name="Označba mesta za nogo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4" name="Označba mesta za datum 4"/>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1EF6648-C57D-49E7-9595-242720DABC30}"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številke diapozitiva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320012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Navpičen naslov in besedilo">
    <p:spTree>
      <p:nvGrpSpPr>
        <p:cNvPr id="1" name=""/>
        <p:cNvGrpSpPr/>
        <p:nvPr/>
      </p:nvGrpSpPr>
      <p:grpSpPr>
        <a:xfrm>
          <a:off x="0" y="0"/>
          <a:ext cx="0" cy="0"/>
          <a:chOff x="0" y="0"/>
          <a:chExt cx="0" cy="0"/>
        </a:xfrm>
      </p:grpSpPr>
      <p:sp>
        <p:nvSpPr>
          <p:cNvPr id="2" name="Navpičen naslov 1"/>
          <p:cNvSpPr>
            <a:spLocks noGrp="1"/>
          </p:cNvSpPr>
          <p:nvPr>
            <p:ph type="title" orient="vert"/>
          </p:nvPr>
        </p:nvSpPr>
        <p:spPr>
          <a:xfrm>
            <a:off x="8724900" y="274638"/>
            <a:ext cx="2628900" cy="5897562"/>
          </a:xfrm>
        </p:spPr>
        <p:txBody>
          <a:bodyPr vert="eaVert" rtlCol="0"/>
          <a:lstStyle>
            <a:lvl1pPr rtl="0">
              <a:defRPr/>
            </a:lvl1pPr>
          </a:lstStyle>
          <a:p>
            <a:pPr rtl="0"/>
            <a:r>
              <a:rPr lang="sl-SI" noProof="0" smtClean="0"/>
              <a:t>Uredite slog naslova matrice</a:t>
            </a:r>
            <a:endParaRPr lang="sl-SI" noProof="0" dirty="0"/>
          </a:p>
        </p:txBody>
      </p:sp>
      <p:sp>
        <p:nvSpPr>
          <p:cNvPr id="3" name="Označba mesta za navpično besedilo 2"/>
          <p:cNvSpPr>
            <a:spLocks noGrp="1"/>
          </p:cNvSpPr>
          <p:nvPr>
            <p:ph type="body" orient="vert" idx="1"/>
          </p:nvPr>
        </p:nvSpPr>
        <p:spPr>
          <a:xfrm>
            <a:off x="838200" y="274638"/>
            <a:ext cx="7734300" cy="5897562"/>
          </a:xfrm>
        </p:spPr>
        <p:txBody>
          <a:bodyPr vert="eaVert" rtlCol="0"/>
          <a:lstStyle/>
          <a:p>
            <a:pPr lvl="0"/>
            <a:r>
              <a:rPr lang="sl-SI" noProof="0" smtClean="0"/>
              <a:t>Uredite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dirty="0"/>
          </a:p>
        </p:txBody>
      </p:sp>
      <p:sp>
        <p:nvSpPr>
          <p:cNvPr id="5" name="Označba mesta noge 3"/>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4" name="Označba mesta za datum 4"/>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ABD38920-3DC2-4672-BA89-EBA1AE240075}"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številke diapozitiva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335957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Drug naslov odseka">
    <p:bg>
      <p:bgRef idx="1003">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sl-SI"/>
              <a:t>Uredite slog naslova matrice</a:t>
            </a:r>
            <a:endParaRPr lang="sl-SI" dirty="0"/>
          </a:p>
        </p:txBody>
      </p:sp>
      <p:sp>
        <p:nvSpPr>
          <p:cNvPr id="3" name="Označba mesta besedila 2"/>
          <p:cNvSpPr>
            <a:spLocks noGrp="1"/>
          </p:cNvSpPr>
          <p:nvPr>
            <p:ph type="body" idx="1"/>
          </p:nvPr>
        </p:nvSpPr>
        <p:spPr>
          <a:xfrm>
            <a:off x="1522413" y="3810000"/>
            <a:ext cx="9144000" cy="1143000"/>
          </a:xfrm>
        </p:spPr>
        <p:txBody>
          <a:bodyPr rtlCol="0"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5" name="Označba mesta noge 3"/>
          <p:cNvSpPr>
            <a:spLocks noGrp="1"/>
          </p:cNvSpPr>
          <p:nvPr>
            <p:ph type="ftr" sz="quarter" idx="11"/>
          </p:nvPr>
        </p:nvSpPr>
        <p:spPr/>
        <p:txBody>
          <a:bodyPr rtlCol="0"/>
          <a:lstStyle>
            <a:lvl1pPr>
              <a:defRPr>
                <a:solidFill>
                  <a:schemeClr val="tx2"/>
                </a:solidFill>
              </a:defRPr>
            </a:lvl1pPr>
          </a:lstStyle>
          <a:p>
            <a:pPr rtl="0"/>
            <a:endParaRPr lang="sl-SI" dirty="0"/>
          </a:p>
        </p:txBody>
      </p:sp>
      <p:sp>
        <p:nvSpPr>
          <p:cNvPr id="4" name="Označba mesta za datum 4"/>
          <p:cNvSpPr>
            <a:spLocks noGrp="1"/>
          </p:cNvSpPr>
          <p:nvPr>
            <p:ph type="dt" sz="half" idx="10"/>
          </p:nvPr>
        </p:nvSpPr>
        <p:spPr/>
        <p:txBody>
          <a:bodyPr rtlCol="0"/>
          <a:lstStyle>
            <a:lvl1pPr>
              <a:defRPr>
                <a:solidFill>
                  <a:schemeClr val="tx2"/>
                </a:solidFill>
              </a:defRPr>
            </a:lvl1pPr>
          </a:lstStyle>
          <a:p>
            <a:pPr rtl="0"/>
            <a:fld id="{BD5B40D8-8644-4D75-AE2D-44AAE6EF03E3}" type="datetime1">
              <a:rPr lang="sl-SI" smtClean="0"/>
              <a:t>7. 01. 2020</a:t>
            </a:fld>
            <a:endParaRPr lang="sl-SI" dirty="0"/>
          </a:p>
        </p:txBody>
      </p:sp>
      <p:sp>
        <p:nvSpPr>
          <p:cNvPr id="6" name="Označba mesta številke diapozitiva 5"/>
          <p:cNvSpPr>
            <a:spLocks noGrp="1"/>
          </p:cNvSpPr>
          <p:nvPr>
            <p:ph type="sldNum" sz="quarter" idx="12"/>
          </p:nvPr>
        </p:nvSpPr>
        <p:spPr/>
        <p:txBody>
          <a:bodyPr rtlCol="0"/>
          <a:lstStyle>
            <a:lvl1pPr>
              <a:defRPr>
                <a:solidFill>
                  <a:schemeClr val="tx2"/>
                </a:solidFill>
              </a:defRPr>
            </a:lvl1pPr>
          </a:lstStyle>
          <a:p>
            <a:pPr rtl="0"/>
            <a:fld id="{CA8D9AD5-F248-4919-864A-CFD76CC027D6}" type="slidenum">
              <a:rPr lang="sl-SI" smtClean="0"/>
              <a:pPr/>
              <a:t>‹#›</a:t>
            </a:fld>
            <a:endParaRPr lang="sl-SI"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a:t>Uredite slog naslova matrice</a:t>
            </a:r>
            <a:endParaRPr lang="sl-SI" dirty="0"/>
          </a:p>
        </p:txBody>
      </p:sp>
      <p:sp>
        <p:nvSpPr>
          <p:cNvPr id="3" name="Označba mesta za vsebino 2"/>
          <p:cNvSpPr>
            <a:spLocks noGrp="1"/>
          </p:cNvSpPr>
          <p:nvPr>
            <p:ph sz="half" idx="1"/>
          </p:nvPr>
        </p:nvSpPr>
        <p:spPr>
          <a:xfrm>
            <a:off x="1341120" y="1901952"/>
            <a:ext cx="4572000" cy="4123944"/>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4" name="Označba mesta vsebine 3"/>
          <p:cNvSpPr>
            <a:spLocks noGrp="1"/>
          </p:cNvSpPr>
          <p:nvPr>
            <p:ph sz="half" idx="2"/>
          </p:nvPr>
        </p:nvSpPr>
        <p:spPr>
          <a:xfrm>
            <a:off x="6278880" y="1901952"/>
            <a:ext cx="4572000" cy="4123944"/>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sl-SI" dirty="0"/>
          </a:p>
        </p:txBody>
      </p:sp>
      <p:sp>
        <p:nvSpPr>
          <p:cNvPr id="6" name="Označba mesta noge 4"/>
          <p:cNvSpPr>
            <a:spLocks noGrp="1"/>
          </p:cNvSpPr>
          <p:nvPr>
            <p:ph type="ftr" sz="quarter" idx="11"/>
          </p:nvPr>
        </p:nvSpPr>
        <p:spPr/>
        <p:txBody>
          <a:bodyPr rtlCol="0"/>
          <a:lstStyle/>
          <a:p>
            <a:pPr rtl="0"/>
            <a:endParaRPr lang="sl-SI" dirty="0"/>
          </a:p>
        </p:txBody>
      </p:sp>
      <p:sp>
        <p:nvSpPr>
          <p:cNvPr id="5" name="Označba mesta za datum 5"/>
          <p:cNvSpPr>
            <a:spLocks noGrp="1"/>
          </p:cNvSpPr>
          <p:nvPr>
            <p:ph type="dt" sz="half" idx="10"/>
          </p:nvPr>
        </p:nvSpPr>
        <p:spPr/>
        <p:txBody>
          <a:bodyPr rtlCol="0"/>
          <a:lstStyle/>
          <a:p>
            <a:pPr rtl="0"/>
            <a:fld id="{76385AF6-F2E9-4DEC-A07F-838DAE06E1C4}" type="datetime1">
              <a:rPr lang="sl-SI" smtClean="0"/>
              <a:t>7. 01. 2020</a:t>
            </a:fld>
            <a:endParaRPr lang="sl-SI" dirty="0"/>
          </a:p>
        </p:txBody>
      </p:sp>
      <p:sp>
        <p:nvSpPr>
          <p:cNvPr id="7" name="Označba mesta številke diapozitiva 6"/>
          <p:cNvSpPr>
            <a:spLocks noGrp="1"/>
          </p:cNvSpPr>
          <p:nvPr>
            <p:ph type="sldNum" sz="quarter" idx="12"/>
          </p:nvPr>
        </p:nvSpPr>
        <p:spPr/>
        <p:txBody>
          <a:bodyPr rtlCol="0"/>
          <a:lstStyle/>
          <a:p>
            <a:pPr rtl="0"/>
            <a:fld id="{A0ECE5F2-81AA-4605-B028-6FBA391056AF}" type="slidenum">
              <a:rPr lang="sl-SI" smtClean="0"/>
              <a:t>‹#›</a:t>
            </a:fld>
            <a:endParaRPr lang="sl-SI"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a:t>Uredite slog naslova matrice</a:t>
            </a:r>
            <a:endParaRPr lang="sl-SI" dirty="0"/>
          </a:p>
        </p:txBody>
      </p:sp>
      <p:sp>
        <p:nvSpPr>
          <p:cNvPr id="3" name="Označba mesta besedila 2"/>
          <p:cNvSpPr>
            <a:spLocks noGrp="1"/>
          </p:cNvSpPr>
          <p:nvPr>
            <p:ph type="body" idx="1"/>
          </p:nvPr>
        </p:nvSpPr>
        <p:spPr>
          <a:xfrm>
            <a:off x="1341120" y="1837464"/>
            <a:ext cx="4572000" cy="766588"/>
          </a:xfrm>
        </p:spPr>
        <p:txBody>
          <a:bodyPr rtlCol="0"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Uredite sloge besedila matrice</a:t>
            </a:r>
          </a:p>
        </p:txBody>
      </p:sp>
      <p:sp>
        <p:nvSpPr>
          <p:cNvPr id="4" name="Označba mesta vsebine 3"/>
          <p:cNvSpPr>
            <a:spLocks noGrp="1"/>
          </p:cNvSpPr>
          <p:nvPr>
            <p:ph sz="half" idx="2"/>
          </p:nvPr>
        </p:nvSpPr>
        <p:spPr>
          <a:xfrm>
            <a:off x="1341120" y="2740732"/>
            <a:ext cx="4572000" cy="3288847"/>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5" name="Označba mesta za besedilo 4"/>
          <p:cNvSpPr>
            <a:spLocks noGrp="1"/>
          </p:cNvSpPr>
          <p:nvPr>
            <p:ph type="body" sz="quarter" idx="3"/>
          </p:nvPr>
        </p:nvSpPr>
        <p:spPr>
          <a:xfrm>
            <a:off x="6278880" y="1837464"/>
            <a:ext cx="4572000" cy="766588"/>
          </a:xfrm>
        </p:spPr>
        <p:txBody>
          <a:bodyPr rtlCol="0"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l-SI"/>
              <a:t>Uredite sloge besedila matrice</a:t>
            </a:r>
          </a:p>
        </p:txBody>
      </p:sp>
      <p:sp>
        <p:nvSpPr>
          <p:cNvPr id="6" name="Označba mesta za vsebino 5"/>
          <p:cNvSpPr>
            <a:spLocks noGrp="1"/>
          </p:cNvSpPr>
          <p:nvPr>
            <p:ph sz="quarter" idx="4"/>
          </p:nvPr>
        </p:nvSpPr>
        <p:spPr>
          <a:xfrm>
            <a:off x="6278880" y="2740732"/>
            <a:ext cx="4572000" cy="3288847"/>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sl-SI"/>
              <a:t>Uredite sloge besedila matrice</a:t>
            </a:r>
          </a:p>
          <a:p>
            <a:pPr lvl="1" rtl="0"/>
            <a:r>
              <a:rPr lang="sl-SI"/>
              <a:t>Druga raven</a:t>
            </a:r>
          </a:p>
          <a:p>
            <a:pPr lvl="2" rtl="0"/>
            <a:r>
              <a:rPr lang="sl-SI"/>
              <a:t>Tretja raven</a:t>
            </a:r>
          </a:p>
          <a:p>
            <a:pPr lvl="3" rtl="0"/>
            <a:r>
              <a:rPr lang="sl-SI"/>
              <a:t>Četrta raven</a:t>
            </a:r>
          </a:p>
          <a:p>
            <a:pPr lvl="4" rtl="0"/>
            <a:r>
              <a:rPr lang="sl-SI"/>
              <a:t>Peta raven</a:t>
            </a:r>
            <a:endParaRPr lang="sl-SI" dirty="0"/>
          </a:p>
        </p:txBody>
      </p:sp>
      <p:sp>
        <p:nvSpPr>
          <p:cNvPr id="8" name="Označba mesta za nogo 6"/>
          <p:cNvSpPr>
            <a:spLocks noGrp="1"/>
          </p:cNvSpPr>
          <p:nvPr>
            <p:ph type="ftr" sz="quarter" idx="11"/>
          </p:nvPr>
        </p:nvSpPr>
        <p:spPr/>
        <p:txBody>
          <a:bodyPr rtlCol="0"/>
          <a:lstStyle/>
          <a:p>
            <a:pPr rtl="0"/>
            <a:endParaRPr lang="sl-SI" dirty="0"/>
          </a:p>
        </p:txBody>
      </p:sp>
      <p:sp>
        <p:nvSpPr>
          <p:cNvPr id="7" name="Označba mesta za datum 7"/>
          <p:cNvSpPr>
            <a:spLocks noGrp="1"/>
          </p:cNvSpPr>
          <p:nvPr>
            <p:ph type="dt" sz="half" idx="10"/>
          </p:nvPr>
        </p:nvSpPr>
        <p:spPr/>
        <p:txBody>
          <a:bodyPr rtlCol="0"/>
          <a:lstStyle/>
          <a:p>
            <a:pPr rtl="0"/>
            <a:fld id="{82D4692B-3F56-40D5-A586-912AB52F9961}" type="datetime1">
              <a:rPr lang="sl-SI" smtClean="0"/>
              <a:t>7. 01. 2020</a:t>
            </a:fld>
            <a:endParaRPr lang="sl-SI" dirty="0"/>
          </a:p>
        </p:txBody>
      </p:sp>
      <p:sp>
        <p:nvSpPr>
          <p:cNvPr id="9" name="Označba mesta za številko diapozitiva 8"/>
          <p:cNvSpPr>
            <a:spLocks noGrp="1"/>
          </p:cNvSpPr>
          <p:nvPr>
            <p:ph type="sldNum" sz="quarter" idx="12"/>
          </p:nvPr>
        </p:nvSpPr>
        <p:spPr/>
        <p:txBody>
          <a:bodyPr rtlCol="0"/>
          <a:lstStyle/>
          <a:p>
            <a:pPr rtl="0"/>
            <a:fld id="{CA8D9AD5-F248-4919-864A-CFD76CC027D6}" type="slidenum">
              <a:rPr lang="sl-SI" smtClean="0"/>
              <a:t>‹#›</a:t>
            </a:fld>
            <a:endParaRPr lang="sl-SI"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a:t>Uredite slog naslova matrice</a:t>
            </a:r>
            <a:endParaRPr lang="sl-SI" dirty="0"/>
          </a:p>
        </p:txBody>
      </p:sp>
      <p:sp>
        <p:nvSpPr>
          <p:cNvPr id="4" name="Označba mesta za nogo 2"/>
          <p:cNvSpPr>
            <a:spLocks noGrp="1"/>
          </p:cNvSpPr>
          <p:nvPr>
            <p:ph type="ftr" sz="quarter" idx="11"/>
          </p:nvPr>
        </p:nvSpPr>
        <p:spPr/>
        <p:txBody>
          <a:bodyPr rtlCol="0"/>
          <a:lstStyle/>
          <a:p>
            <a:pPr rtl="0"/>
            <a:endParaRPr lang="sl-SI" dirty="0"/>
          </a:p>
        </p:txBody>
      </p:sp>
      <p:sp>
        <p:nvSpPr>
          <p:cNvPr id="3" name="Označba mesta za datum 3"/>
          <p:cNvSpPr>
            <a:spLocks noGrp="1"/>
          </p:cNvSpPr>
          <p:nvPr>
            <p:ph type="dt" sz="half" idx="10"/>
          </p:nvPr>
        </p:nvSpPr>
        <p:spPr/>
        <p:txBody>
          <a:bodyPr rtlCol="0"/>
          <a:lstStyle/>
          <a:p>
            <a:pPr rtl="0"/>
            <a:fld id="{63061B0C-723D-4FBB-BBC2-09A46E1EA2E3}" type="datetime1">
              <a:rPr lang="sl-SI" smtClean="0"/>
              <a:t>7. 01. 2020</a:t>
            </a:fld>
            <a:endParaRPr lang="sl-SI" dirty="0"/>
          </a:p>
        </p:txBody>
      </p:sp>
      <p:sp>
        <p:nvSpPr>
          <p:cNvPr id="5" name="Označba mesta za številko diapozitiva 4"/>
          <p:cNvSpPr>
            <a:spLocks noGrp="1"/>
          </p:cNvSpPr>
          <p:nvPr>
            <p:ph type="sldNum" sz="quarter" idx="12"/>
          </p:nvPr>
        </p:nvSpPr>
        <p:spPr/>
        <p:txBody>
          <a:bodyPr rtlCol="0"/>
          <a:lstStyle/>
          <a:p>
            <a:pPr rtl="0"/>
            <a:fld id="{CA8D9AD5-F248-4919-864A-CFD76CC027D6}" type="slidenum">
              <a:rPr lang="sl-SI" smtClean="0"/>
              <a:t>‹#›</a:t>
            </a:fld>
            <a:endParaRPr lang="sl-SI"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3" name="Označba mesta za nogo 1"/>
          <p:cNvSpPr>
            <a:spLocks noGrp="1"/>
          </p:cNvSpPr>
          <p:nvPr>
            <p:ph type="ftr" sz="quarter" idx="11"/>
          </p:nvPr>
        </p:nvSpPr>
        <p:spPr/>
        <p:txBody>
          <a:bodyPr rtlCol="0"/>
          <a:lstStyle>
            <a:lvl1pPr>
              <a:defRPr>
                <a:solidFill>
                  <a:schemeClr val="tx2"/>
                </a:solidFill>
              </a:defRPr>
            </a:lvl1pPr>
          </a:lstStyle>
          <a:p>
            <a:pPr rtl="0"/>
            <a:endParaRPr lang="sl-SI" dirty="0"/>
          </a:p>
        </p:txBody>
      </p:sp>
      <p:sp>
        <p:nvSpPr>
          <p:cNvPr id="2" name="Označba mesta za datum 2"/>
          <p:cNvSpPr>
            <a:spLocks noGrp="1"/>
          </p:cNvSpPr>
          <p:nvPr>
            <p:ph type="dt" sz="half" idx="10"/>
          </p:nvPr>
        </p:nvSpPr>
        <p:spPr/>
        <p:txBody>
          <a:bodyPr rtlCol="0"/>
          <a:lstStyle>
            <a:lvl1pPr>
              <a:defRPr>
                <a:solidFill>
                  <a:schemeClr val="tx2"/>
                </a:solidFill>
              </a:defRPr>
            </a:lvl1pPr>
          </a:lstStyle>
          <a:p>
            <a:pPr rtl="0"/>
            <a:fld id="{E06D5506-4404-4971-9438-8F61503211B8}" type="datetime1">
              <a:rPr lang="sl-SI" smtClean="0"/>
              <a:t>7. 01. 2020</a:t>
            </a:fld>
            <a:endParaRPr lang="sl-SI" dirty="0"/>
          </a:p>
        </p:txBody>
      </p:sp>
      <p:sp>
        <p:nvSpPr>
          <p:cNvPr id="4" name="Označba mesta za številko diapozitiva 3"/>
          <p:cNvSpPr>
            <a:spLocks noGrp="1"/>
          </p:cNvSpPr>
          <p:nvPr>
            <p:ph type="sldNum" sz="quarter" idx="12"/>
          </p:nvPr>
        </p:nvSpPr>
        <p:spPr/>
        <p:txBody>
          <a:bodyPr rtlCol="0"/>
          <a:lstStyle>
            <a:lvl1pPr>
              <a:defRPr>
                <a:solidFill>
                  <a:schemeClr val="tx2"/>
                </a:solidFill>
              </a:defRPr>
            </a:lvl1pPr>
          </a:lstStyle>
          <a:p>
            <a:pPr rtl="0"/>
            <a:fld id="{CA8D9AD5-F248-4919-864A-CFD76CC027D6}" type="slidenum">
              <a:rPr lang="sl-SI" smtClean="0"/>
              <a:pPr/>
              <a:t>‹#›</a:t>
            </a:fld>
            <a:endParaRPr lang="sl-SI"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760412" y="2362200"/>
            <a:ext cx="3200400" cy="1990725"/>
          </a:xfrm>
        </p:spPr>
        <p:txBody>
          <a:bodyPr rtlCol="0" anchor="b">
            <a:normAutofit/>
          </a:bodyPr>
          <a:lstStyle>
            <a:lvl1pPr rtl="0">
              <a:defRPr sz="3400" b="0"/>
            </a:lvl1pPr>
          </a:lstStyle>
          <a:p>
            <a:pPr rtl="0"/>
            <a:r>
              <a:rPr lang="sl-SI" noProof="0"/>
              <a:t>Uredite slog naslova matrice</a:t>
            </a:r>
            <a:endParaRPr lang="sl-SI" noProof="0" dirty="0"/>
          </a:p>
        </p:txBody>
      </p:sp>
      <p:sp>
        <p:nvSpPr>
          <p:cNvPr id="4" name="Označba mesta besedila 3"/>
          <p:cNvSpPr>
            <a:spLocks noGrp="1"/>
          </p:cNvSpPr>
          <p:nvPr>
            <p:ph type="body" sz="half" idx="2"/>
          </p:nvPr>
        </p:nvSpPr>
        <p:spPr>
          <a:xfrm>
            <a:off x="760412" y="4367308"/>
            <a:ext cx="3200400" cy="1622012"/>
          </a:xfrm>
        </p:spPr>
        <p:txBody>
          <a:bodyPr rtlCol="0">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noProof="0"/>
              <a:t>Uredite sloge besedila matrice</a:t>
            </a:r>
          </a:p>
        </p:txBody>
      </p:sp>
      <p:sp>
        <p:nvSpPr>
          <p:cNvPr id="3" name="Označba mesta za vsebino 2"/>
          <p:cNvSpPr>
            <a:spLocks noGrp="1"/>
          </p:cNvSpPr>
          <p:nvPr>
            <p:ph idx="1"/>
          </p:nvPr>
        </p:nvSpPr>
        <p:spPr>
          <a:xfrm>
            <a:off x="4494212" y="685800"/>
            <a:ext cx="7239001"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sl-SI" noProof="0" dirty="0"/>
          </a:p>
        </p:txBody>
      </p:sp>
      <p:sp>
        <p:nvSpPr>
          <p:cNvPr id="6" name="Označba mesta noge 4"/>
          <p:cNvSpPr>
            <a:spLocks noGrp="1"/>
          </p:cNvSpPr>
          <p:nvPr>
            <p:ph type="ftr" sz="quarter" idx="11"/>
          </p:nvPr>
        </p:nvSpPr>
        <p:spPr/>
        <p:txBody>
          <a:bodyPr rtlCol="0"/>
          <a:lstStyle/>
          <a:p>
            <a:pPr rtl="0"/>
            <a:endParaRPr lang="sl-SI" noProof="0" dirty="0"/>
          </a:p>
        </p:txBody>
      </p:sp>
      <p:sp>
        <p:nvSpPr>
          <p:cNvPr id="5" name="Označba mesta za datum 5"/>
          <p:cNvSpPr>
            <a:spLocks noGrp="1"/>
          </p:cNvSpPr>
          <p:nvPr>
            <p:ph type="dt" sz="half" idx="10"/>
          </p:nvPr>
        </p:nvSpPr>
        <p:spPr/>
        <p:txBody>
          <a:bodyPr rtlCol="0"/>
          <a:lstStyle/>
          <a:p>
            <a:pPr rtl="0"/>
            <a:fld id="{29D093D7-C8B0-4E76-BD1F-A1A1D1F2CB59}" type="datetime1">
              <a:rPr lang="sl-SI" noProof="0" smtClean="0"/>
              <a:t>7. 01. 2020</a:t>
            </a:fld>
            <a:endParaRPr lang="sl-SI" noProof="0" dirty="0"/>
          </a:p>
        </p:txBody>
      </p:sp>
      <p:sp>
        <p:nvSpPr>
          <p:cNvPr id="7" name="Označba mesta številke diapozitiva 6"/>
          <p:cNvSpPr>
            <a:spLocks noGrp="1"/>
          </p:cNvSpPr>
          <p:nvPr>
            <p:ph type="sldNum" sz="quarter" idx="12"/>
          </p:nvPr>
        </p:nvSpPr>
        <p:spPr/>
        <p:txBody>
          <a:bodyPr rtlCol="0"/>
          <a:lstStyle/>
          <a:p>
            <a:pPr rtl="0"/>
            <a:fld id="{CA8D9AD5-F248-4919-864A-CFD76CC027D6}" type="slidenum">
              <a:rPr lang="sl-SI" noProof="0" smtClean="0"/>
              <a:t>‹#›</a:t>
            </a:fld>
            <a:endParaRPr lang="sl-SI" noProof="0"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sl-SI" noProof="0" dirty="0"/>
              <a:t>Uredite slog naslova matrice</a:t>
            </a:r>
          </a:p>
        </p:txBody>
      </p:sp>
      <p:sp>
        <p:nvSpPr>
          <p:cNvPr id="3" name="Označba mesta besedila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sl-SI" noProof="0" dirty="0"/>
              <a:t>Uredite sloge besedila matrice</a:t>
            </a:r>
          </a:p>
          <a:p>
            <a:pPr lvl="1" rtl="0"/>
            <a:r>
              <a:rPr lang="sl-SI" noProof="0" dirty="0"/>
              <a:t>Druga raven</a:t>
            </a:r>
          </a:p>
          <a:p>
            <a:pPr lvl="2" rtl="0"/>
            <a:r>
              <a:rPr lang="sl-SI" noProof="0" dirty="0"/>
              <a:t>Tretja raven</a:t>
            </a:r>
          </a:p>
          <a:p>
            <a:pPr lvl="3" rtl="0"/>
            <a:r>
              <a:rPr lang="sl-SI" noProof="0" dirty="0"/>
              <a:t>Četrta raven</a:t>
            </a:r>
          </a:p>
          <a:p>
            <a:pPr lvl="4" rtl="0"/>
            <a:r>
              <a:rPr lang="sl-SI" noProof="0" dirty="0"/>
              <a:t>Peta raven</a:t>
            </a:r>
          </a:p>
        </p:txBody>
      </p:sp>
      <p:sp>
        <p:nvSpPr>
          <p:cNvPr id="7" name="Pravokotnik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sl-SI" b="0" i="0" u="none" strike="noStrike" kern="0" cap="none" spc="0" normalizeH="0" baseline="0" noProof="0" dirty="0">
              <a:ln>
                <a:noFill/>
              </a:ln>
              <a:solidFill>
                <a:prstClr val="white"/>
              </a:solidFill>
              <a:effectLst/>
              <a:uLnTx/>
              <a:uFillTx/>
              <a:latin typeface="Euphemia"/>
            </a:endParaRPr>
          </a:p>
        </p:txBody>
      </p:sp>
      <p:sp>
        <p:nvSpPr>
          <p:cNvPr id="5" name="Označba mesta noge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pPr rtl="0"/>
            <a:endParaRPr lang="sl-SI" noProof="0" dirty="0"/>
          </a:p>
        </p:txBody>
      </p:sp>
      <p:sp>
        <p:nvSpPr>
          <p:cNvPr id="8" name="Pravokotnik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sl-SI" noProof="0" dirty="0"/>
          </a:p>
        </p:txBody>
      </p:sp>
      <p:sp>
        <p:nvSpPr>
          <p:cNvPr id="4" name="Označba mesta za datum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pPr rtl="0"/>
            <a:fld id="{DE74256D-DB6E-4E40-AC82-B98DE996EF9F}" type="datetime1">
              <a:rPr lang="sl-SI" noProof="0" smtClean="0"/>
              <a:t>7. 01. 2020</a:t>
            </a:fld>
            <a:endParaRPr lang="sl-SI" noProof="0" dirty="0"/>
          </a:p>
        </p:txBody>
      </p:sp>
      <p:sp>
        <p:nvSpPr>
          <p:cNvPr id="6" name="Označba mesta za številko diapozitiva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pPr rtl="0"/>
            <a:fld id="{CA8D9AD5-F248-4919-864A-CFD76CC027D6}" type="slidenum">
              <a:rPr lang="sl-SI" noProof="0" smtClean="0"/>
              <a:pPr/>
              <a:t>‹#›</a:t>
            </a:fld>
            <a:endParaRPr lang="sl-SI" noProof="0"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sl-SI" noProof="0" dirty="0" smtClean="0"/>
              <a:t>Uredite slog naslova matrice</a:t>
            </a:r>
            <a:endParaRPr lang="sl-SI" noProof="0" dirty="0"/>
          </a:p>
        </p:txBody>
      </p:sp>
      <p:sp>
        <p:nvSpPr>
          <p:cNvPr id="3" name="Označba mesta besedila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7" name="Pravokotnik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5" name="Označba mesta noge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8" name="Pravokotnik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4" name="Označba mesta za datum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74256D-DB6E-4E40-AC82-B98DE996EF9F}"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za številko diapozitiva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106132634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Označba mesta za naslov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sl-SI" noProof="0" dirty="0" smtClean="0"/>
              <a:t>Uredite slog naslova matrice</a:t>
            </a:r>
            <a:endParaRPr lang="sl-SI" noProof="0" dirty="0"/>
          </a:p>
        </p:txBody>
      </p:sp>
      <p:sp>
        <p:nvSpPr>
          <p:cNvPr id="3" name="Označba mesta besedila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7" name="Pravokotnik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0" cap="none" spc="0" normalizeH="0" baseline="0" noProof="0" dirty="0">
              <a:ln>
                <a:noFill/>
              </a:ln>
              <a:solidFill>
                <a:prstClr val="white"/>
              </a:solidFill>
              <a:effectLst/>
              <a:uLnTx/>
              <a:uFillTx/>
              <a:latin typeface="Euphemia"/>
              <a:ea typeface="+mn-ea"/>
              <a:cs typeface="+mn-cs"/>
            </a:endParaRPr>
          </a:p>
        </p:txBody>
      </p:sp>
      <p:sp>
        <p:nvSpPr>
          <p:cNvPr id="5" name="Označba mesta noge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8" name="Pravokotnik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4" name="Označba mesta za datum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74256D-DB6E-4E40-AC82-B98DE996EF9F}" type="datetime1">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7. 01. 2020</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6" name="Označba mesta za številko diapozitiva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sl-SI"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l-SI" sz="1100" b="0" i="0" u="none" strike="noStrike" kern="1200" cap="none" spc="0" normalizeH="0" baseline="0" noProof="0" dirty="0">
              <a:ln>
                <a:noFill/>
              </a:ln>
              <a:solidFill>
                <a:srgbClr val="E5E8E8"/>
              </a:solidFill>
              <a:effectLst/>
              <a:uLnTx/>
              <a:uFillTx/>
              <a:latin typeface="Corbel"/>
              <a:ea typeface="+mn-ea"/>
              <a:cs typeface="+mn-cs"/>
            </a:endParaRPr>
          </a:p>
        </p:txBody>
      </p:sp>
    </p:spTree>
    <p:extLst>
      <p:ext uri="{BB962C8B-B14F-4D97-AF65-F5344CB8AC3E}">
        <p14:creationId xmlns:p14="http://schemas.microsoft.com/office/powerpoint/2010/main" val="24045011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8.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istockphoto.com/photo/view-from-the-top-of-the-zigana-mountain-gm827696154-134693849" TargetMode="External"/><Relationship Id="rId7" Type="http://schemas.openxmlformats.org/officeDocument/2006/relationships/image" Target="../media/image6.jpeg"/><Relationship Id="rId2" Type="http://schemas.openxmlformats.org/officeDocument/2006/relationships/hyperlink" Target="http://zh.trekearth.com/gallery/Middle_East/Turkey/photo1131218.htm" TargetMode="External"/><Relationship Id="rId1" Type="http://schemas.openxmlformats.org/officeDocument/2006/relationships/slideLayout" Target="../slideLayouts/slideLayout8.xml"/><Relationship Id="rId6" Type="http://schemas.openxmlformats.org/officeDocument/2006/relationships/hyperlink" Target="http://freeweb.t-2.net/limbarskagora/" TargetMode="External"/><Relationship Id="rId5" Type="http://schemas.openxmlformats.org/officeDocument/2006/relationships/hyperlink" Target="http://www.hurriyetdailynews.com/sumela-monastery-still-draws-visitors-to-trabzon-134362" TargetMode="External"/><Relationship Id="rId4" Type="http://schemas.openxmlformats.org/officeDocument/2006/relationships/hyperlink" Target="https://heaventurizm.com/trip-to-trabzon-turkey/?lang=e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Cyclamen_parviflorum#/media/File:Cyclamen_parviflorum.jpg" TargetMode="External"/><Relationship Id="rId2" Type="http://schemas.openxmlformats.org/officeDocument/2006/relationships/hyperlink" Target="http://dogalhayat.org/property/zigana-zambagi/" TargetMode="External"/><Relationship Id="rId1" Type="http://schemas.openxmlformats.org/officeDocument/2006/relationships/slideLayout" Target="../slideLayouts/slideLayout21.xml"/><Relationship Id="rId5" Type="http://schemas.openxmlformats.org/officeDocument/2006/relationships/hyperlink" Target="https://www.dailysabah.com/travel/2018/11/19/enjoy-nature-extreme-sports-at-lake-limni-and-mount-zigana" TargetMode="External"/><Relationship Id="rId4" Type="http://schemas.openxmlformats.org/officeDocument/2006/relationships/hyperlink" Target="http://www.pavelkaalpines.cz/Photos/Turkey2010/campanulatridentataziganapassturkey.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rtlCol="0"/>
          <a:lstStyle/>
          <a:p>
            <a:pPr rtl="0"/>
            <a:r>
              <a:rPr lang="sl-SI" dirty="0"/>
              <a:t>ZIGANA MOUNTAIN</a:t>
            </a:r>
          </a:p>
        </p:txBody>
      </p:sp>
      <p:sp>
        <p:nvSpPr>
          <p:cNvPr id="4" name="Podnaslov 2"/>
          <p:cNvSpPr>
            <a:spLocks noGrp="1"/>
          </p:cNvSpPr>
          <p:nvPr>
            <p:ph type="subTitle" idx="1"/>
          </p:nvPr>
        </p:nvSpPr>
        <p:spPr/>
        <p:txBody>
          <a:bodyPr rtlCol="0"/>
          <a:lstStyle/>
          <a:p>
            <a:pPr rtl="0"/>
            <a:endParaRPr lang="sl-SI" dirty="0"/>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normAutofit fontScale="90000"/>
          </a:bodyPr>
          <a:lstStyle/>
          <a:p>
            <a:r>
              <a:rPr lang="sl-SI" dirty="0"/>
              <a:t/>
            </a:r>
            <a:br>
              <a:rPr lang="sl-SI" dirty="0"/>
            </a:br>
            <a:r>
              <a:rPr lang="sl-SI" sz="6000" b="1" dirty="0" err="1" smtClean="0"/>
              <a:t>Precipitations</a:t>
            </a:r>
            <a:r>
              <a:rPr lang="sl-SI" sz="6000" b="1" dirty="0" smtClean="0"/>
              <a:t> </a:t>
            </a:r>
            <a:endParaRPr lang="sl-SI" sz="6000" dirty="0"/>
          </a:p>
        </p:txBody>
      </p:sp>
      <p:sp>
        <p:nvSpPr>
          <p:cNvPr id="5" name="Označba mesta vsebine 4"/>
          <p:cNvSpPr>
            <a:spLocks noGrp="1"/>
          </p:cNvSpPr>
          <p:nvPr>
            <p:ph idx="1"/>
          </p:nvPr>
        </p:nvSpPr>
        <p:spPr>
          <a:xfrm>
            <a:off x="914400" y="1892809"/>
            <a:ext cx="9866376" cy="2526791"/>
          </a:xfrm>
        </p:spPr>
        <p:txBody>
          <a:bodyPr>
            <a:normAutofit/>
          </a:bodyPr>
          <a:lstStyle/>
          <a:p>
            <a:pPr marL="45720" indent="0">
              <a:buNone/>
            </a:pPr>
            <a:r>
              <a:rPr lang="sl-SI" dirty="0" smtClean="0"/>
              <a:t> </a:t>
            </a:r>
            <a:endParaRPr lang="sl-SI" dirty="0"/>
          </a:p>
          <a:p>
            <a:pPr marL="45720" indent="0" fontAlgn="t">
              <a:buNone/>
            </a:pPr>
            <a:r>
              <a:rPr lang="sl-SI" dirty="0"/>
              <a:t>There is </a:t>
            </a:r>
            <a:r>
              <a:rPr lang="sl-SI" dirty="0" smtClean="0"/>
              <a:t>41 </a:t>
            </a:r>
            <a:r>
              <a:rPr lang="sl-SI" dirty="0"/>
              <a:t>mm of rain in January, 32 mm of rain in </a:t>
            </a:r>
            <a:r>
              <a:rPr lang="sl-SI" dirty="0" smtClean="0"/>
              <a:t>February61 </a:t>
            </a:r>
            <a:r>
              <a:rPr lang="sl-SI" dirty="0"/>
              <a:t>mm of rain in April, 75 mm of rain in May, 58 mm of rain in June, 19 mm of rain in July, 19 mm of rain in August, 29 mm of rain in September, 50 mm of rain in October 50 mm of rain in November and 51 mm of rain in </a:t>
            </a:r>
            <a:r>
              <a:rPr lang="sl-SI" dirty="0" smtClean="0"/>
              <a:t>December.61 </a:t>
            </a:r>
            <a:r>
              <a:rPr lang="sl-SI" dirty="0"/>
              <a:t>mm of rain in April, 75 mm of rain in May, 58 mm of rain in June, 19 mm of rain in July, 19 mm of rain in August, 29 mm of rain in September, 50 mm of rain in October 50 mm of rain in November and 51 mm of rain in December</a:t>
            </a:r>
            <a:r>
              <a:rPr lang="sl-SI" dirty="0" smtClean="0"/>
              <a:t>.</a:t>
            </a:r>
            <a:endParaRPr lang="sl-SI" dirty="0"/>
          </a:p>
          <a:p>
            <a:pPr marL="45720" indent="0">
              <a:buNone/>
            </a:pPr>
            <a:endParaRPr lang="sl-SI" dirty="0"/>
          </a:p>
          <a:p>
            <a:pPr marL="45720" indent="0">
              <a:buNone/>
            </a:pPr>
            <a:endParaRPr lang="sl-SI" dirty="0"/>
          </a:p>
        </p:txBody>
      </p:sp>
      <p:pic>
        <p:nvPicPr>
          <p:cNvPr id="8" name="Picture 7"/>
          <p:cNvPicPr>
            <a:picLocks noChangeAspect="1"/>
          </p:cNvPicPr>
          <p:nvPr/>
        </p:nvPicPr>
        <p:blipFill>
          <a:blip r:embed="rId2"/>
          <a:stretch>
            <a:fillRect/>
          </a:stretch>
        </p:blipFill>
        <p:spPr>
          <a:xfrm>
            <a:off x="7628001" y="311659"/>
            <a:ext cx="2886075" cy="1581150"/>
          </a:xfrm>
          <a:prstGeom prst="rect">
            <a:avLst/>
          </a:prstGeom>
        </p:spPr>
      </p:pic>
      <p:pic>
        <p:nvPicPr>
          <p:cNvPr id="1028" name="Picture 4" descr="Jutranje smučanje v Avstraliji., Mount Bu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4419600"/>
            <a:ext cx="1882775" cy="188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17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5400" dirty="0"/>
              <a:t/>
            </a:r>
            <a:br>
              <a:rPr lang="sl-SI" sz="5400" dirty="0"/>
            </a:br>
            <a:r>
              <a:rPr lang="sl-SI" sz="5400" b="1" dirty="0"/>
              <a:t>T</a:t>
            </a:r>
            <a:r>
              <a:rPr lang="sl-SI" sz="5400" b="1" dirty="0" smtClean="0"/>
              <a:t>emperature</a:t>
            </a:r>
            <a:endParaRPr lang="sl-SI" sz="5400" dirty="0"/>
          </a:p>
        </p:txBody>
      </p:sp>
      <p:sp>
        <p:nvSpPr>
          <p:cNvPr id="3" name="Označba mesta vsebine 2"/>
          <p:cNvSpPr>
            <a:spLocks noGrp="1"/>
          </p:cNvSpPr>
          <p:nvPr>
            <p:ph idx="1"/>
          </p:nvPr>
        </p:nvSpPr>
        <p:spPr>
          <a:xfrm>
            <a:off x="331470" y="1761619"/>
            <a:ext cx="7630160" cy="1486407"/>
          </a:xfrm>
        </p:spPr>
        <p:txBody>
          <a:bodyPr/>
          <a:lstStyle/>
          <a:p>
            <a:r>
              <a:rPr lang="sl-SI" dirty="0" smtClean="0"/>
              <a:t>T</a:t>
            </a:r>
            <a:r>
              <a:rPr lang="en-US" dirty="0" smtClean="0"/>
              <a:t>here </a:t>
            </a:r>
            <a:r>
              <a:rPr lang="en-US" dirty="0"/>
              <a:t>are from -2C ° in January and 19C ° in July and </a:t>
            </a:r>
            <a:r>
              <a:rPr lang="en-US" dirty="0" smtClean="0"/>
              <a:t>August</a:t>
            </a:r>
            <a:r>
              <a:rPr lang="sl-SI" dirty="0" smtClean="0"/>
              <a:t>.</a:t>
            </a:r>
            <a:endParaRPr lang="sl-SI" dirty="0" smtClean="0"/>
          </a:p>
          <a:p>
            <a:r>
              <a:rPr lang="sl-SI" dirty="0">
                <a:latin typeface="Calibri" panose="020F0502020204030204" pitchFamily="34" charset="0"/>
                <a:ea typeface="Times New Roman" panose="02020603050405020304" pitchFamily="18" charset="0"/>
                <a:cs typeface="Times New Roman" panose="02020603050405020304" pitchFamily="18" charset="0"/>
              </a:rPr>
              <a:t>There is a sub-</a:t>
            </a:r>
            <a:r>
              <a:rPr lang="sl-SI" dirty="0" err="1">
                <a:latin typeface="Calibri" panose="020F0502020204030204" pitchFamily="34" charset="0"/>
                <a:ea typeface="Times New Roman" panose="02020603050405020304" pitchFamily="18" charset="0"/>
                <a:cs typeface="Times New Roman" panose="02020603050405020304" pitchFamily="18" charset="0"/>
              </a:rPr>
              <a:t>polar</a:t>
            </a:r>
            <a:r>
              <a:rPr lang="sl-SI" dirty="0">
                <a:latin typeface="Calibri" panose="020F0502020204030204" pitchFamily="34" charset="0"/>
                <a:ea typeface="Times New Roman" panose="02020603050405020304" pitchFamily="18" charset="0"/>
                <a:cs typeface="Times New Roman" panose="02020603050405020304" pitchFamily="18" charset="0"/>
              </a:rPr>
              <a:t> </a:t>
            </a:r>
            <a:r>
              <a:rPr lang="sl-SI" dirty="0" err="1" smtClean="0">
                <a:latin typeface="Calibri" panose="020F0502020204030204" pitchFamily="34" charset="0"/>
                <a:ea typeface="Times New Roman" panose="02020603050405020304" pitchFamily="18" charset="0"/>
                <a:cs typeface="Times New Roman" panose="02020603050405020304" pitchFamily="18" charset="0"/>
              </a:rPr>
              <a:t>climate</a:t>
            </a:r>
            <a:r>
              <a:rPr lang="sl-SI" dirty="0" smtClean="0">
                <a:latin typeface="Calibri" panose="020F0502020204030204" pitchFamily="34" charset="0"/>
                <a:ea typeface="Times New Roman" panose="02020603050405020304" pitchFamily="18" charset="0"/>
                <a:cs typeface="Times New Roman" panose="02020603050405020304" pitchFamily="18" charset="0"/>
              </a:rPr>
              <a:t>.</a:t>
            </a:r>
            <a:endParaRPr lang="sl-SI" dirty="0">
              <a:latin typeface="Calibri" panose="020F0502020204030204" pitchFamily="34" charset="0"/>
              <a:ea typeface="Times New Roman" panose="02020603050405020304" pitchFamily="18" charset="0"/>
              <a:cs typeface="Times New Roman" panose="02020603050405020304" pitchFamily="18" charset="0"/>
            </a:endParaRPr>
          </a:p>
          <a:p>
            <a:endParaRPr lang="sl-SI" dirty="0"/>
          </a:p>
        </p:txBody>
      </p:sp>
      <p:pic>
        <p:nvPicPr>
          <p:cNvPr id="5" name="Picture 4"/>
          <p:cNvPicPr>
            <a:picLocks noChangeAspect="1"/>
          </p:cNvPicPr>
          <p:nvPr/>
        </p:nvPicPr>
        <p:blipFill>
          <a:blip r:embed="rId2"/>
          <a:stretch>
            <a:fillRect/>
          </a:stretch>
        </p:blipFill>
        <p:spPr>
          <a:xfrm>
            <a:off x="8904605" y="896049"/>
            <a:ext cx="2745804" cy="1810639"/>
          </a:xfrm>
          <a:prstGeom prst="rect">
            <a:avLst/>
          </a:prstGeom>
        </p:spPr>
      </p:pic>
      <p:pic>
        <p:nvPicPr>
          <p:cNvPr id="2052" name="Picture 4" descr="Zigana ski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620" y="3248026"/>
            <a:ext cx="31051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ikoli ne boste hodili sami, ledenik Stub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0180" y="3248026"/>
            <a:ext cx="2451100" cy="245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9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562100" y="929985"/>
            <a:ext cx="9804400" cy="2492990"/>
          </a:xfrm>
          <a:prstGeom prst="rect">
            <a:avLst/>
          </a:prstGeom>
          <a:noFill/>
        </p:spPr>
        <p:txBody>
          <a:bodyPr wrap="square" rtlCol="0">
            <a:spAutoFit/>
          </a:bodyPr>
          <a:lstStyle/>
          <a:p>
            <a:r>
              <a:rPr lang="en-GB" sz="3600" b="1" dirty="0">
                <a:solidFill>
                  <a:srgbClr val="92D050"/>
                </a:solidFill>
              </a:rPr>
              <a:t>FACTS</a:t>
            </a:r>
            <a:endParaRPr lang="sl-SI" sz="3600" dirty="0">
              <a:solidFill>
                <a:srgbClr val="92D050"/>
              </a:solidFill>
            </a:endParaRPr>
          </a:p>
          <a:p>
            <a:pPr marL="342900" indent="-342900">
              <a:buFont typeface="Arial" panose="020B0604020202020204" pitchFamily="34" charset="0"/>
              <a:buChar char="•"/>
            </a:pPr>
            <a:r>
              <a:rPr lang="en-GB" sz="2400" b="1" dirty="0"/>
              <a:t>Northern Turkey</a:t>
            </a:r>
            <a:endParaRPr lang="sl-SI" sz="2400" dirty="0"/>
          </a:p>
          <a:p>
            <a:pPr marL="342900" indent="-342900">
              <a:buFont typeface="Arial" panose="020B0604020202020204" pitchFamily="34" charset="0"/>
              <a:buChar char="•"/>
            </a:pPr>
            <a:r>
              <a:rPr lang="en-GB" sz="2400" b="1" dirty="0"/>
              <a:t>2032 </a:t>
            </a:r>
            <a:r>
              <a:rPr lang="sl-SI" sz="2400" b="1" dirty="0" smtClean="0"/>
              <a:t>m</a:t>
            </a:r>
            <a:endParaRPr lang="sl-SI" sz="2400" dirty="0"/>
          </a:p>
          <a:p>
            <a:pPr marL="342900" indent="-342900">
              <a:buFont typeface="Arial" panose="020B0604020202020204" pitchFamily="34" charset="0"/>
              <a:buChar char="•"/>
            </a:pPr>
            <a:r>
              <a:rPr lang="en-GB" sz="2400" b="1" dirty="0"/>
              <a:t> Snow-covered 5 months a year</a:t>
            </a:r>
            <a:endParaRPr lang="sl-SI" sz="2400" dirty="0"/>
          </a:p>
          <a:p>
            <a:pPr marL="342900" indent="-342900">
              <a:buFont typeface="Arial" panose="020B0604020202020204" pitchFamily="34" charset="0"/>
              <a:buChar char="•"/>
            </a:pPr>
            <a:r>
              <a:rPr lang="en-GB" sz="2400" b="1" dirty="0"/>
              <a:t>The </a:t>
            </a:r>
            <a:r>
              <a:rPr lang="en-GB" sz="2400" b="1" dirty="0" err="1"/>
              <a:t>Zigana</a:t>
            </a:r>
            <a:r>
              <a:rPr lang="en-GB" sz="2400" b="1" dirty="0"/>
              <a:t> </a:t>
            </a:r>
            <a:r>
              <a:rPr lang="en-GB" sz="2400" b="1" dirty="0" smtClean="0"/>
              <a:t>Tunnel </a:t>
            </a:r>
            <a:r>
              <a:rPr lang="en-GB" sz="2400" b="1" dirty="0"/>
              <a:t>under the pass is one of longest tunnels in the country</a:t>
            </a:r>
            <a:endParaRPr lang="sl-SI" sz="2400" dirty="0"/>
          </a:p>
        </p:txBody>
      </p:sp>
      <p:pic>
        <p:nvPicPr>
          <p:cNvPr id="1028" name="Picture 4" descr="Rezultat iskanja slik za zigana 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7537">
            <a:off x="6704541" y="3594100"/>
            <a:ext cx="4182534" cy="31369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zultat iskanja slik za zigana moun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5102">
            <a:off x="952499" y="3887258"/>
            <a:ext cx="3825875" cy="255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29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a:t>TOURISM IN ZIGANA MOUNTAIN</a:t>
            </a:r>
          </a:p>
        </p:txBody>
      </p:sp>
      <p:sp>
        <p:nvSpPr>
          <p:cNvPr id="3" name="Podnaslov 2"/>
          <p:cNvSpPr>
            <a:spLocks noGrp="1"/>
          </p:cNvSpPr>
          <p:nvPr>
            <p:ph type="subTitle" idx="1"/>
          </p:nvPr>
        </p:nvSpPr>
        <p:spPr/>
        <p:txBody>
          <a:bodyPr/>
          <a:lstStyle/>
          <a:p>
            <a:endParaRPr lang="sl-SI"/>
          </a:p>
        </p:txBody>
      </p:sp>
    </p:spTree>
    <p:extLst>
      <p:ext uri="{BB962C8B-B14F-4D97-AF65-F5344CB8AC3E}">
        <p14:creationId xmlns:p14="http://schemas.microsoft.com/office/powerpoint/2010/main" val="153794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549400" y="1676400"/>
            <a:ext cx="9612760" cy="2400657"/>
          </a:xfrm>
          <a:prstGeom prst="rect">
            <a:avLst/>
          </a:prstGeom>
          <a:noFill/>
        </p:spPr>
        <p:txBody>
          <a:bodyPr wrap="none" rtlCol="0">
            <a:spAutoFit/>
          </a:bodyPr>
          <a:lstStyle/>
          <a:p>
            <a:r>
              <a:rPr lang="en-GB" sz="3600" b="1" dirty="0">
                <a:solidFill>
                  <a:srgbClr val="92D050"/>
                </a:solidFill>
              </a:rPr>
              <a:t>TOURISM</a:t>
            </a:r>
            <a:endParaRPr lang="sl-SI" sz="3600" dirty="0">
              <a:solidFill>
                <a:srgbClr val="92D050"/>
              </a:solidFill>
            </a:endParaRPr>
          </a:p>
          <a:p>
            <a:pPr marL="342900" indent="-342900">
              <a:buFont typeface="Arial" panose="020B0604020202020204" pitchFamily="34" charset="0"/>
              <a:buChar char="•"/>
            </a:pPr>
            <a:r>
              <a:rPr lang="en-GB" sz="2400" b="1" dirty="0"/>
              <a:t>The village of </a:t>
            </a:r>
            <a:r>
              <a:rPr lang="en-GB" sz="2400" b="1" dirty="0" err="1" smtClean="0"/>
              <a:t>Zigana</a:t>
            </a:r>
            <a:r>
              <a:rPr lang="en-GB" sz="2400" b="1" dirty="0" smtClean="0"/>
              <a:t> </a:t>
            </a:r>
            <a:r>
              <a:rPr lang="en-GB" sz="2400" b="1" dirty="0"/>
              <a:t>southwest of the tunnel is a popular ski-resort</a:t>
            </a:r>
            <a:endParaRPr lang="sl-SI" sz="2400" dirty="0"/>
          </a:p>
          <a:p>
            <a:pPr marL="342900" indent="-342900">
              <a:buFont typeface="Arial" panose="020B0604020202020204" pitchFamily="34" charset="0"/>
              <a:buChar char="•"/>
            </a:pPr>
            <a:r>
              <a:rPr lang="en-GB" sz="2400" b="1" dirty="0"/>
              <a:t>In closeness is Lake </a:t>
            </a:r>
            <a:r>
              <a:rPr lang="en-GB" sz="2400" b="1" dirty="0" err="1"/>
              <a:t>Limni</a:t>
            </a:r>
            <a:endParaRPr lang="sl-SI" sz="2400" dirty="0"/>
          </a:p>
          <a:p>
            <a:pPr marL="342900" indent="-342900">
              <a:buFont typeface="Arial" panose="020B0604020202020204" pitchFamily="34" charset="0"/>
              <a:buChar char="•"/>
            </a:pPr>
            <a:r>
              <a:rPr lang="en-GB" sz="2400" b="1" dirty="0"/>
              <a:t>It's nearby </a:t>
            </a:r>
            <a:r>
              <a:rPr lang="en-GB" sz="2400" b="1" dirty="0" err="1"/>
              <a:t>Soumela</a:t>
            </a:r>
            <a:r>
              <a:rPr lang="en-GB" sz="2400" b="1" dirty="0"/>
              <a:t> monastery</a:t>
            </a:r>
            <a:endParaRPr lang="sl-SI" sz="2400" dirty="0"/>
          </a:p>
          <a:p>
            <a:pPr marL="342900" indent="-342900">
              <a:buFont typeface="Arial" panose="020B0604020202020204" pitchFamily="34" charset="0"/>
              <a:buChar char="•"/>
            </a:pPr>
            <a:r>
              <a:rPr lang="en-GB" sz="2400" b="1" dirty="0"/>
              <a:t>On 25th January 2009, an avalanche killed 11 hikers on Mount </a:t>
            </a:r>
            <a:r>
              <a:rPr lang="en-GB" sz="2400" b="1" dirty="0" err="1"/>
              <a:t>Zigana</a:t>
            </a:r>
            <a:endParaRPr lang="sl-SI" sz="2400" dirty="0"/>
          </a:p>
          <a:p>
            <a:pPr marL="285750" indent="-285750">
              <a:buFont typeface="Arial" panose="020B0604020202020204" pitchFamily="34" charset="0"/>
              <a:buChar char="•"/>
            </a:pPr>
            <a:endParaRPr lang="sl-SI" dirty="0"/>
          </a:p>
        </p:txBody>
      </p:sp>
      <p:pic>
        <p:nvPicPr>
          <p:cNvPr id="2050" name="Picture 2" descr="Rezultat iskanja slik za sumela monastery turk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51966">
            <a:off x="6981824" y="4077057"/>
            <a:ext cx="3714749" cy="24764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tourism on zigana mountain">
            <a:extLst>
              <a:ext uri="{FF2B5EF4-FFF2-40B4-BE49-F238E27FC236}">
                <a16:creationId xmlns:a16="http://schemas.microsoft.com/office/drawing/2014/main" id="{3E256C92-1DBD-4D93-82D8-5099DAE2C6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8183">
            <a:off x="698093" y="4077057"/>
            <a:ext cx="3746910" cy="234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853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446984" y="812899"/>
            <a:ext cx="8636000" cy="2893100"/>
          </a:xfrm>
          <a:prstGeom prst="rect">
            <a:avLst/>
          </a:prstGeom>
          <a:noFill/>
        </p:spPr>
        <p:txBody>
          <a:bodyPr wrap="square" rtlCol="0">
            <a:spAutoFit/>
          </a:bodyPr>
          <a:lstStyle/>
          <a:p>
            <a:r>
              <a:rPr lang="sl-SI" sz="3600" b="1" dirty="0">
                <a:solidFill>
                  <a:srgbClr val="92D050"/>
                </a:solidFill>
              </a:rPr>
              <a:t>SOURCES</a:t>
            </a:r>
          </a:p>
          <a:p>
            <a:pPr marL="285750" indent="-285750">
              <a:buFont typeface="Arial" panose="020B0604020202020204" pitchFamily="34" charset="0"/>
              <a:buChar char="•"/>
            </a:pPr>
            <a:r>
              <a:rPr lang="sl-SI" dirty="0">
                <a:hlinkClick r:id="rId2">
                  <a:extLst>
                    <a:ext uri="{A12FA001-AC4F-418D-AE19-62706E023703}">
                      <ahyp:hlinkClr xmlns:ahyp="http://schemas.microsoft.com/office/drawing/2018/hyperlinkcolor" xmlns="" val="tx"/>
                    </a:ext>
                  </a:extLst>
                </a:hlinkClick>
              </a:rPr>
              <a:t>http://zh.trekearth.com/gallery/Middle_East/Turkey/photo1131218.htm</a:t>
            </a:r>
            <a:endParaRPr lang="sl-SI" dirty="0"/>
          </a:p>
          <a:p>
            <a:pPr marL="285750" indent="-285750">
              <a:buFont typeface="Arial" panose="020B0604020202020204" pitchFamily="34" charset="0"/>
              <a:buChar char="•"/>
            </a:pPr>
            <a:r>
              <a:rPr lang="sl-SI" dirty="0">
                <a:hlinkClick r:id="rId3">
                  <a:extLst>
                    <a:ext uri="{A12FA001-AC4F-418D-AE19-62706E023703}">
                      <ahyp:hlinkClr xmlns:ahyp="http://schemas.microsoft.com/office/drawing/2018/hyperlinkcolor" xmlns="" val="tx"/>
                    </a:ext>
                  </a:extLst>
                </a:hlinkClick>
              </a:rPr>
              <a:t>https://www.istockphoto.com/photo/view-from-the-top-of-the-zigana-mountain-gm827696154-134693849</a:t>
            </a:r>
            <a:endParaRPr lang="sl-SI" dirty="0"/>
          </a:p>
          <a:p>
            <a:pPr marL="285750" indent="-285750">
              <a:buFont typeface="Arial" panose="020B0604020202020204" pitchFamily="34" charset="0"/>
              <a:buChar char="•"/>
            </a:pPr>
            <a:r>
              <a:rPr lang="sl-SI" dirty="0">
                <a:hlinkClick r:id="rId4">
                  <a:extLst>
                    <a:ext uri="{A12FA001-AC4F-418D-AE19-62706E023703}">
                      <ahyp:hlinkClr xmlns:ahyp="http://schemas.microsoft.com/office/drawing/2018/hyperlinkcolor" xmlns="" val="tx"/>
                    </a:ext>
                  </a:extLst>
                </a:hlinkClick>
              </a:rPr>
              <a:t>https://heaventurizm.com/trip-to-trabzon-turkey/?lang=en</a:t>
            </a:r>
            <a:endParaRPr lang="sl-SI" dirty="0"/>
          </a:p>
          <a:p>
            <a:pPr marL="285750" indent="-285750">
              <a:buFont typeface="Arial" panose="020B0604020202020204" pitchFamily="34" charset="0"/>
              <a:buChar char="•"/>
            </a:pPr>
            <a:r>
              <a:rPr lang="sl-SI" dirty="0">
                <a:hlinkClick r:id="rId5">
                  <a:extLst>
                    <a:ext uri="{A12FA001-AC4F-418D-AE19-62706E023703}">
                      <ahyp:hlinkClr xmlns:ahyp="http://schemas.microsoft.com/office/drawing/2018/hyperlinkcolor" xmlns="" val="tx"/>
                    </a:ext>
                  </a:extLst>
                </a:hlinkClick>
              </a:rPr>
              <a:t>http://www.hurriyetdailynews.com/sumela-monastery-still-draws-visitors-to-trabzon-134362</a:t>
            </a:r>
            <a:endParaRPr lang="sl-SI" dirty="0"/>
          </a:p>
          <a:p>
            <a:pPr marL="285750" indent="-285750">
              <a:buFont typeface="Arial" panose="020B0604020202020204" pitchFamily="34" charset="0"/>
              <a:buChar char="•"/>
            </a:pPr>
            <a:r>
              <a:rPr lang="sl-SI" dirty="0">
                <a:hlinkClick r:id="rId6">
                  <a:extLst>
                    <a:ext uri="{A12FA001-AC4F-418D-AE19-62706E023703}">
                      <ahyp:hlinkClr xmlns:ahyp="http://schemas.microsoft.com/office/drawing/2018/hyperlinkcolor" xmlns="" val="tx"/>
                    </a:ext>
                  </a:extLst>
                </a:hlinkClick>
              </a:rPr>
              <a:t>http://freeweb.t-2.net/limbarskagora/</a:t>
            </a:r>
            <a:endParaRPr lang="sl-SI" dirty="0"/>
          </a:p>
          <a:p>
            <a:endParaRPr lang="sl-SI" sz="2000" b="1" dirty="0">
              <a:solidFill>
                <a:srgbClr val="92D050"/>
              </a:solidFill>
            </a:endParaRPr>
          </a:p>
        </p:txBody>
      </p:sp>
      <p:pic>
        <p:nvPicPr>
          <p:cNvPr id="2052" name="Picture 4" descr="Image result for gora pobarvanKA">
            <a:extLst>
              <a:ext uri="{FF2B5EF4-FFF2-40B4-BE49-F238E27FC236}">
                <a16:creationId xmlns:a16="http://schemas.microsoft.com/office/drawing/2014/main" id="{1379FF1B-B95F-4F4C-BA0C-4E3BF62320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5755" y="3563598"/>
            <a:ext cx="7921970" cy="227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62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rtlCol="0"/>
          <a:lstStyle/>
          <a:p>
            <a:pPr rtl="0"/>
            <a:r>
              <a:rPr lang="sl-SI" dirty="0" smtClean="0"/>
              <a:t>PLANTS IN ZIGANA MOUNTAIN</a:t>
            </a:r>
            <a:endParaRPr lang="sl-SI" dirty="0"/>
          </a:p>
        </p:txBody>
      </p:sp>
      <p:sp>
        <p:nvSpPr>
          <p:cNvPr id="4" name="Podnaslov 2"/>
          <p:cNvSpPr>
            <a:spLocks noGrp="1"/>
          </p:cNvSpPr>
          <p:nvPr>
            <p:ph type="subTitle" idx="1"/>
          </p:nvPr>
        </p:nvSpPr>
        <p:spPr/>
        <p:txBody>
          <a:bodyPr rtlCol="0"/>
          <a:lstStyle/>
          <a:p>
            <a:pPr rtl="0"/>
            <a:endParaRPr lang="sl-SI" dirty="0"/>
          </a:p>
        </p:txBody>
      </p:sp>
    </p:spTree>
    <p:extLst>
      <p:ext uri="{BB962C8B-B14F-4D97-AF65-F5344CB8AC3E}">
        <p14:creationId xmlns:p14="http://schemas.microsoft.com/office/powerpoint/2010/main" val="314388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723900" y="15875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srgbClr val="404040"/>
              </a:solidFill>
              <a:effectLst/>
              <a:uLnTx/>
              <a:uFillTx/>
              <a:latin typeface="Corbel"/>
              <a:ea typeface="+mn-ea"/>
              <a:cs typeface="+mn-cs"/>
            </a:endParaRPr>
          </a:p>
        </p:txBody>
      </p:sp>
      <p:sp>
        <p:nvSpPr>
          <p:cNvPr id="3" name="Pravokotnik 2"/>
          <p:cNvSpPr/>
          <p:nvPr/>
        </p:nvSpPr>
        <p:spPr>
          <a:xfrm>
            <a:off x="908631" y="807769"/>
            <a:ext cx="6096000" cy="6064289"/>
          </a:xfrm>
          <a:prstGeom prst="rect">
            <a:avLst/>
          </a:prstGeom>
        </p:spPr>
        <p:txBody>
          <a:bodyPr>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3200" b="0" i="0" u="none" strike="noStrike" kern="1200" cap="none" spc="0" normalizeH="0" baseline="0" noProof="0" dirty="0" smtClean="0">
                <a:ln>
                  <a:noFill/>
                </a:ln>
                <a:solidFill>
                  <a:srgbClr val="77B142"/>
                </a:solidFill>
                <a:effectLst/>
                <a:uLnTx/>
                <a:uFillTx/>
                <a:latin typeface="Corbel"/>
                <a:ea typeface="+mn-ea"/>
                <a:cs typeface="+mn-cs"/>
              </a:rPr>
              <a:t>PLANTS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err="1"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Lilium</a:t>
            </a:r>
            <a:r>
              <a:rPr kumimoji="0" lang="en-GB" sz="2400" b="0" i="0" u="none" strike="noStrike" kern="1200" cap="none" spc="0" normalizeH="0" baseline="0" noProof="0" dirty="0"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err="1"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monadelphum</a:t>
            </a:r>
            <a:r>
              <a:rPr kumimoji="0" lang="en-GB" sz="2400" b="0" i="0" u="none" strike="noStrike" kern="1200" cap="none" spc="0" normalizeH="0" baseline="0" noProof="0" dirty="0"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err="1"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var</a:t>
            </a:r>
            <a:r>
              <a:rPr kumimoji="0" lang="en-GB" sz="2400" b="0" i="0" u="none" strike="noStrike" kern="1200" cap="none" spc="0" normalizeH="0" baseline="0" noProof="0" dirty="0"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err="1"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armenum</a:t>
            </a:r>
            <a:r>
              <a:rPr kumimoji="0" lang="en-GB" sz="2400" b="0" i="0" u="none" strike="noStrike" kern="1200" cap="none" spc="0" normalizeH="0" baseline="0" noProof="0" dirty="0"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 yellow flower, </a:t>
            </a:r>
            <a:r>
              <a:rPr kumimoji="0" lang="en-GB" sz="2400" b="0" i="0" u="none" strike="noStrike" kern="1200" cap="none" spc="0" normalizeH="0" baseline="0" noProof="0" dirty="0" err="1"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Marijn</a:t>
            </a:r>
            <a:r>
              <a:rPr kumimoji="0" lang="en-GB" sz="2400" b="0" i="0" u="none" strike="noStrike" kern="1200" cap="none" spc="0" normalizeH="0" baseline="0" noProof="0" dirty="0"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 pink and white flower, rose, Cyclamen </a:t>
            </a:r>
            <a:r>
              <a:rPr kumimoji="0" lang="en-GB" sz="2400" b="0" i="0" u="none" strike="noStrike" kern="1200" cap="none" spc="0" normalizeH="0" baseline="0" noProof="0" dirty="0" err="1"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parviflorum</a:t>
            </a:r>
            <a:r>
              <a:rPr kumimoji="0" lang="en-GB" sz="2400" b="0" i="0" u="none" strike="noStrike" kern="1200" cap="none" spc="0" normalizeH="0" baseline="0" noProof="0" dirty="0"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 it grows near the ground and it is pink colour, Campanula </a:t>
            </a:r>
            <a:r>
              <a:rPr kumimoji="0" lang="en-GB" sz="2400" b="0" i="0" u="none" strike="noStrike" kern="1200" cap="none" spc="0" normalizeH="0" baseline="0" noProof="0" dirty="0" err="1"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tridentata</a:t>
            </a:r>
            <a:r>
              <a:rPr kumimoji="0" lang="en-GB" sz="2400" b="0" i="0" u="none" strike="noStrike" kern="1200" cap="none" spc="0" normalizeH="0" baseline="0" noProof="0" dirty="0"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 it grows near the ground and it is white and purple colour, </a:t>
            </a:r>
            <a:r>
              <a:rPr kumimoji="0" lang="en-GB" sz="2400" b="0" i="0" u="none" strike="noStrike" kern="1200" cap="none" spc="0" normalizeH="0" baseline="0" noProof="0" dirty="0" err="1"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Dactylorhiza</a:t>
            </a:r>
            <a:r>
              <a:rPr kumimoji="0" lang="en-GB" sz="2400" b="0" i="0" u="none" strike="noStrike" kern="1200" cap="none" spc="0" normalizeH="0" baseline="0" noProof="0" dirty="0"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2400" b="0" i="0" u="none" strike="noStrike" kern="1200" cap="none" spc="0" normalizeH="0" baseline="0" noProof="0" dirty="0" err="1"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urvilleana</a:t>
            </a:r>
            <a:r>
              <a:rPr kumimoji="0" lang="en-GB" sz="2400" b="0" i="0" u="none" strike="noStrike" kern="1200" cap="none" spc="0" normalizeH="0" baseline="0" noProof="0" dirty="0"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 a tall violet flower. Near are pine and spruce trees. There is a lot of meadows. Due to the frozen soil layer (permafrost) of the root they cannot reach deeper layers of soil and receive water through capillarity.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2400" b="0" i="0" u="none" strike="noStrike" kern="1200" cap="none" spc="0" normalizeH="0" baseline="0" noProof="0" dirty="0" smtClean="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l-SI" sz="2400" b="0" i="0" u="none" strike="noStrike" kern="12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1026" name="Picture 2" descr="Zigana Zambağ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1636" y="822267"/>
            <a:ext cx="1441916" cy="1920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yclamen parviflor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1636" y="4151490"/>
            <a:ext cx="1541545" cy="136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mpanulatridentataziganapassturk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0286" y="1587500"/>
            <a:ext cx="1727158" cy="12953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5/55/Dactylorhiza_urvilleana_Urvill%27s_Marsh_Orchid_%E1%83%92%E1%83%A3%E1%83%92%E1%83%A3%E1%83%9A%E1%83%98%E1%83%A1_%E1%83%99%E1%83%90%E1%83%91%E1%83%90.JPG/800px-Dactylorhiza_urvilleana_Urvill%27s_Marsh_Orchid_%E1%83%92%E1%83%A3%E1%83%92%E1%83%A3%E1%83%9A%E1%83%98%E1%83%A1_%E1%83%99%E1%83%90%E1%83%91%E1%83%9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0165" y="3610681"/>
            <a:ext cx="1761871" cy="265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53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3365298" y="1081315"/>
            <a:ext cx="19239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3200" b="0" i="0" u="none" strike="noStrike" kern="1200" cap="none" spc="0" normalizeH="0" baseline="0" noProof="0" dirty="0" smtClean="0">
                <a:ln>
                  <a:noFill/>
                </a:ln>
                <a:solidFill>
                  <a:srgbClr val="77B142"/>
                </a:solidFill>
                <a:effectLst/>
                <a:uLnTx/>
                <a:uFillTx/>
                <a:latin typeface="Corbel"/>
                <a:ea typeface="+mn-ea"/>
                <a:cs typeface="+mn-cs"/>
              </a:rPr>
              <a:t>SOURCES</a:t>
            </a:r>
            <a:endParaRPr kumimoji="0" lang="sl-SI" sz="3200" b="0" i="0" u="none" strike="noStrike" kern="1200" cap="none" spc="0" normalizeH="0" baseline="0" noProof="0" dirty="0">
              <a:ln>
                <a:noFill/>
              </a:ln>
              <a:solidFill>
                <a:srgbClr val="77B142"/>
              </a:solidFill>
              <a:effectLst/>
              <a:uLnTx/>
              <a:uFillTx/>
              <a:latin typeface="Corbel"/>
              <a:ea typeface="+mn-ea"/>
              <a:cs typeface="+mn-cs"/>
            </a:endParaRPr>
          </a:p>
        </p:txBody>
      </p:sp>
      <p:sp>
        <p:nvSpPr>
          <p:cNvPr id="4" name="Pravokotnik 3"/>
          <p:cNvSpPr/>
          <p:nvPr/>
        </p:nvSpPr>
        <p:spPr>
          <a:xfrm>
            <a:off x="1279261" y="2292410"/>
            <a:ext cx="47820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404040"/>
                </a:solidFill>
                <a:effectLst/>
                <a:uLnTx/>
                <a:uFillTx/>
                <a:latin typeface="Corbel"/>
                <a:ea typeface="+mn-ea"/>
                <a:cs typeface="+mn-cs"/>
                <a:hlinkClick r:id="rId2"/>
              </a:rPr>
              <a:t>http://dogalhayat.org/property/zigana-zambagi/</a:t>
            </a:r>
            <a:endParaRPr kumimoji="0" lang="sl-SI" sz="1800" b="0" i="0" u="none" strike="noStrike" kern="1200" cap="none" spc="0" normalizeH="0" baseline="0" noProof="0" dirty="0">
              <a:ln>
                <a:noFill/>
              </a:ln>
              <a:solidFill>
                <a:srgbClr val="404040"/>
              </a:solidFill>
              <a:effectLst/>
              <a:uLnTx/>
              <a:uFillTx/>
              <a:latin typeface="Corbel"/>
              <a:ea typeface="+mn-ea"/>
              <a:cs typeface="+mn-cs"/>
            </a:endParaRPr>
          </a:p>
        </p:txBody>
      </p:sp>
      <p:sp>
        <p:nvSpPr>
          <p:cNvPr id="7" name="Pravokotnik 6"/>
          <p:cNvSpPr/>
          <p:nvPr/>
        </p:nvSpPr>
        <p:spPr>
          <a:xfrm>
            <a:off x="1279261" y="2813735"/>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404040"/>
                </a:solidFill>
                <a:effectLst/>
                <a:uLnTx/>
                <a:uFillTx/>
                <a:latin typeface="Corbel"/>
                <a:ea typeface="+mn-ea"/>
                <a:cs typeface="+mn-cs"/>
                <a:hlinkClick r:id="rId3"/>
              </a:rPr>
              <a:t>https://en.wikipedia.org/wiki/Cyclamen_parviflorum#/media/File:Cyclamen_parviflorum.jpg</a:t>
            </a:r>
            <a:endParaRPr kumimoji="0" lang="sl-SI" sz="1800" b="0" i="0" u="none" strike="noStrike" kern="1200" cap="none" spc="0" normalizeH="0" baseline="0" noProof="0" dirty="0">
              <a:ln>
                <a:noFill/>
              </a:ln>
              <a:solidFill>
                <a:srgbClr val="404040"/>
              </a:solidFill>
              <a:effectLst/>
              <a:uLnTx/>
              <a:uFillTx/>
              <a:latin typeface="Corbel"/>
              <a:ea typeface="+mn-ea"/>
              <a:cs typeface="+mn-cs"/>
            </a:endParaRPr>
          </a:p>
        </p:txBody>
      </p:sp>
      <p:sp>
        <p:nvSpPr>
          <p:cNvPr id="8" name="Pravokotnik 7"/>
          <p:cNvSpPr/>
          <p:nvPr/>
        </p:nvSpPr>
        <p:spPr>
          <a:xfrm>
            <a:off x="1279261" y="3534551"/>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404040"/>
                </a:solidFill>
                <a:effectLst/>
                <a:uLnTx/>
                <a:uFillTx/>
                <a:latin typeface="Corbel"/>
                <a:ea typeface="+mn-ea"/>
                <a:cs typeface="+mn-cs"/>
                <a:hlinkClick r:id="rId4"/>
              </a:rPr>
              <a:t>http://www.pavelkaalpines.cz/Photos/Turkey2010/campanulatridentataziganapassturkey.html</a:t>
            </a:r>
            <a:endParaRPr kumimoji="0" lang="sl-SI" sz="1800" b="0" i="0" u="none" strike="noStrike" kern="1200" cap="none" spc="0" normalizeH="0" baseline="0" noProof="0" dirty="0">
              <a:ln>
                <a:noFill/>
              </a:ln>
              <a:solidFill>
                <a:srgbClr val="404040"/>
              </a:solidFill>
              <a:effectLst/>
              <a:uLnTx/>
              <a:uFillTx/>
              <a:latin typeface="Corbel"/>
              <a:ea typeface="+mn-ea"/>
              <a:cs typeface="+mn-cs"/>
            </a:endParaRPr>
          </a:p>
        </p:txBody>
      </p:sp>
      <p:sp>
        <p:nvSpPr>
          <p:cNvPr id="5" name="Pravokotnik 4"/>
          <p:cNvSpPr/>
          <p:nvPr/>
        </p:nvSpPr>
        <p:spPr>
          <a:xfrm>
            <a:off x="1279261" y="4255367"/>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404040"/>
                </a:solidFill>
                <a:effectLst/>
                <a:uLnTx/>
                <a:uFillTx/>
                <a:latin typeface="Corbel"/>
                <a:ea typeface="+mn-ea"/>
                <a:cs typeface="+mn-cs"/>
                <a:hlinkClick r:id="rId5"/>
              </a:rPr>
              <a:t>https://www.dailysabah.com/travel/2018/11/19/enjoy-nature-extreme-sports-at-lake-limni-and-mount-zigana</a:t>
            </a:r>
            <a:endParaRPr kumimoji="0" lang="sl-SI" sz="1800" b="0" i="0" u="none" strike="noStrike" kern="1200" cap="none" spc="0" normalizeH="0" baseline="0" noProof="0" dirty="0">
              <a:ln>
                <a:noFill/>
              </a:ln>
              <a:solidFill>
                <a:srgbClr val="404040"/>
              </a:solidFill>
              <a:effectLst/>
              <a:uLnTx/>
              <a:uFillTx/>
              <a:latin typeface="Corbel"/>
              <a:ea typeface="+mn-ea"/>
              <a:cs typeface="+mn-cs"/>
            </a:endParaRPr>
          </a:p>
        </p:txBody>
      </p:sp>
    </p:spTree>
    <p:extLst>
      <p:ext uri="{BB962C8B-B14F-4D97-AF65-F5344CB8AC3E}">
        <p14:creationId xmlns:p14="http://schemas.microsoft.com/office/powerpoint/2010/main" val="157495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rtlCol="0">
            <a:normAutofit/>
          </a:bodyPr>
          <a:lstStyle/>
          <a:p>
            <a:pPr rtl="0"/>
            <a:r>
              <a:rPr lang="sl-SI" sz="5400" dirty="0" smtClean="0"/>
              <a:t>CLIMATE</a:t>
            </a:r>
            <a:endParaRPr lang="sl-SI" sz="5400" dirty="0"/>
          </a:p>
        </p:txBody>
      </p:sp>
      <p:sp>
        <p:nvSpPr>
          <p:cNvPr id="4" name="Podnaslov 2"/>
          <p:cNvSpPr>
            <a:spLocks noGrp="1"/>
          </p:cNvSpPr>
          <p:nvPr>
            <p:ph type="subTitle" idx="1"/>
          </p:nvPr>
        </p:nvSpPr>
        <p:spPr/>
        <p:txBody>
          <a:bodyPr rtlCol="0"/>
          <a:lstStyle/>
          <a:p>
            <a:pPr rtl="0"/>
            <a:r>
              <a:rPr lang="sl-SI" dirty="0" smtClean="0"/>
              <a:t>Jakob </a:t>
            </a:r>
            <a:r>
              <a:rPr lang="sl-SI" dirty="0" err="1" smtClean="0"/>
              <a:t>Trojer</a:t>
            </a:r>
            <a:endParaRPr lang="sl-SI" dirty="0"/>
          </a:p>
        </p:txBody>
      </p:sp>
    </p:spTree>
    <p:extLst>
      <p:ext uri="{BB962C8B-B14F-4D97-AF65-F5344CB8AC3E}">
        <p14:creationId xmlns:p14="http://schemas.microsoft.com/office/powerpoint/2010/main" val="318443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ačrt z modrim trakom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1307991_TF16391941_TF16391941" id="{32DC8248-6CAA-4CC7-A52A-6EB64D48D5A4}" vid="{549F12FE-E7FA-423E-8472-1289443EE9A8}"/>
    </a:ext>
  </a:extLst>
</a:theme>
</file>

<file path=ppt/theme/theme2.xml><?xml version="1.0" encoding="utf-8"?>
<a:theme xmlns:a="http://schemas.openxmlformats.org/drawingml/2006/main" name="1_Načrt z modrim trakom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1307991_TF16391941_TF16391941" id="{32DC8248-6CAA-4CC7-A52A-6EB64D48D5A4}" vid="{549F12FE-E7FA-423E-8472-1289443EE9A8}"/>
    </a:ext>
  </a:extLst>
</a:theme>
</file>

<file path=ppt/theme/theme3.xml><?xml version="1.0" encoding="utf-8"?>
<a:theme xmlns:a="http://schemas.openxmlformats.org/drawingml/2006/main" name="2_Načrt z modrim trakom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1307991_TF16391941_TF16391941" id="{32DC8248-6CAA-4CC7-A52A-6EB64D48D5A4}" vid="{549F12FE-E7FA-423E-8472-1289443EE9A8}"/>
    </a:ext>
  </a:extLst>
</a:theme>
</file>

<file path=ppt/theme/theme4.xml><?xml version="1.0" encoding="utf-8"?>
<a:theme xmlns:a="http://schemas.openxmlformats.org/drawingml/2006/main" name="Officeova tema">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ova tema">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Predstavitev z modrimi pasovi narave s fotografijo sončnega vzhoda v gorah (širokozaslonsko)</Template>
  <TotalTime>48</TotalTime>
  <Words>366</Words>
  <Application>Microsoft Office PowerPoint</Application>
  <PresentationFormat>Širokozaslonsko</PresentationFormat>
  <Paragraphs>39</Paragraphs>
  <Slides>11</Slides>
  <Notes>3</Notes>
  <HiddenSlides>0</HiddenSlides>
  <MMClips>0</MMClips>
  <ScaleCrop>false</ScaleCrop>
  <HeadingPairs>
    <vt:vector size="6" baseType="variant">
      <vt:variant>
        <vt:lpstr>Uporabljene pisave</vt:lpstr>
      </vt:variant>
      <vt:variant>
        <vt:i4>5</vt:i4>
      </vt:variant>
      <vt:variant>
        <vt:lpstr>Tema</vt:lpstr>
      </vt:variant>
      <vt:variant>
        <vt:i4>3</vt:i4>
      </vt:variant>
      <vt:variant>
        <vt:lpstr>Naslovi diapozitivov</vt:lpstr>
      </vt:variant>
      <vt:variant>
        <vt:i4>11</vt:i4>
      </vt:variant>
    </vt:vector>
  </HeadingPairs>
  <TitlesOfParts>
    <vt:vector size="19" baseType="lpstr">
      <vt:lpstr>Arial</vt:lpstr>
      <vt:lpstr>Calibri</vt:lpstr>
      <vt:lpstr>Corbel</vt:lpstr>
      <vt:lpstr>Euphemia</vt:lpstr>
      <vt:lpstr>Times New Roman</vt:lpstr>
      <vt:lpstr>Načrt z modrim trakom 16x9</vt:lpstr>
      <vt:lpstr>1_Načrt z modrim trakom 16x9</vt:lpstr>
      <vt:lpstr>2_Načrt z modrim trakom 16x9</vt:lpstr>
      <vt:lpstr>ZIGANA MOUNTAIN</vt:lpstr>
      <vt:lpstr>PowerPointova predstavitev</vt:lpstr>
      <vt:lpstr>TOURISM IN ZIGANA MOUNTAIN</vt:lpstr>
      <vt:lpstr>PowerPointova predstavitev</vt:lpstr>
      <vt:lpstr>PowerPointova predstavitev</vt:lpstr>
      <vt:lpstr>PLANTS IN ZIGANA MOUNTAIN</vt:lpstr>
      <vt:lpstr>PowerPointova predstavitev</vt:lpstr>
      <vt:lpstr>PowerPointova predstavitev</vt:lpstr>
      <vt:lpstr>CLIMATE</vt:lpstr>
      <vt:lpstr> Precipitations </vt:lpstr>
      <vt:lpstr> Temperature</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ZIGANA MOUNTAIN</dc:title>
  <dc:creator>Uporabnik</dc:creator>
  <cp:lastModifiedBy>Angleščina</cp:lastModifiedBy>
  <cp:revision>22</cp:revision>
  <dcterms:created xsi:type="dcterms:W3CDTF">2019-12-13T10:57:20Z</dcterms:created>
  <dcterms:modified xsi:type="dcterms:W3CDTF">2020-01-07T06:58:28Z</dcterms:modified>
</cp:coreProperties>
</file>