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2"/>
  </p:notesMasterIdLst>
  <p:sldIdLst>
    <p:sldId id="257" r:id="rId6"/>
    <p:sldId id="258" r:id="rId7"/>
    <p:sldId id="259" r:id="rId8"/>
    <p:sldId id="264" r:id="rId9"/>
    <p:sldId id="260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61" r:id="rId19"/>
    <p:sldId id="263" r:id="rId20"/>
    <p:sldId id="262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7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8CE01F-B7F4-4DBB-A526-49277109D654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495F5188-F47B-4D87-A59F-41465D7BB7C6}">
      <dgm:prSet phldrT="[Tekst]" custT="1"/>
      <dgm:spPr/>
      <dgm:t>
        <a:bodyPr/>
        <a:lstStyle/>
        <a:p>
          <a:r>
            <a:rPr lang="pl-PL" sz="2400" b="1" dirty="0" smtClean="0"/>
            <a:t>Pla</a:t>
          </a:r>
          <a:r>
            <a:rPr lang="en-US" sz="2400" b="1" dirty="0" err="1" smtClean="0"/>
            <a:t>nificarea</a:t>
          </a:r>
          <a:endParaRPr lang="en-GB" sz="2400" b="1" dirty="0"/>
        </a:p>
      </dgm:t>
    </dgm:pt>
    <dgm:pt modelId="{A88D0DEF-3D5A-4D51-A4EC-4093E9BFE2BE}" type="parTrans" cxnId="{27B42D71-6126-4877-9506-40A807023337}">
      <dgm:prSet/>
      <dgm:spPr/>
      <dgm:t>
        <a:bodyPr/>
        <a:lstStyle/>
        <a:p>
          <a:endParaRPr lang="en-GB"/>
        </a:p>
      </dgm:t>
    </dgm:pt>
    <dgm:pt modelId="{D416393A-B3D7-4A08-B743-64F2E53C830D}" type="sibTrans" cxnId="{27B42D71-6126-4877-9506-40A807023337}">
      <dgm:prSet/>
      <dgm:spPr>
        <a:ln w="19050"/>
      </dgm:spPr>
      <dgm:t>
        <a:bodyPr/>
        <a:lstStyle/>
        <a:p>
          <a:endParaRPr lang="en-GB" dirty="0"/>
        </a:p>
      </dgm:t>
    </dgm:pt>
    <dgm:pt modelId="{07D87B04-9559-4F5A-84CE-88CAECBB7548}">
      <dgm:prSet phldrT="[Tekst]" custT="1"/>
      <dgm:spPr/>
      <dgm:t>
        <a:bodyPr/>
        <a:lstStyle/>
        <a:p>
          <a:r>
            <a:rPr lang="pl-PL" sz="2700" b="1" dirty="0" smtClean="0"/>
            <a:t>Cre</a:t>
          </a:r>
          <a:r>
            <a:rPr lang="en-US" sz="2700" b="1" dirty="0" smtClean="0"/>
            <a:t>area</a:t>
          </a:r>
          <a:endParaRPr lang="en-GB" sz="2700" b="1" dirty="0"/>
        </a:p>
      </dgm:t>
    </dgm:pt>
    <dgm:pt modelId="{A417696C-FD12-444F-AE15-F4DC14987D5B}" type="parTrans" cxnId="{BCB18E0B-299E-47AA-B3B2-AB6505CDD417}">
      <dgm:prSet/>
      <dgm:spPr/>
      <dgm:t>
        <a:bodyPr/>
        <a:lstStyle/>
        <a:p>
          <a:endParaRPr lang="en-GB"/>
        </a:p>
      </dgm:t>
    </dgm:pt>
    <dgm:pt modelId="{567B8B8E-0FA4-43F2-BAB7-25D5A84739F3}" type="sibTrans" cxnId="{BCB18E0B-299E-47AA-B3B2-AB6505CDD417}">
      <dgm:prSet/>
      <dgm:spPr>
        <a:ln w="19050"/>
      </dgm:spPr>
      <dgm:t>
        <a:bodyPr/>
        <a:lstStyle/>
        <a:p>
          <a:endParaRPr lang="en-GB" dirty="0"/>
        </a:p>
      </dgm:t>
    </dgm:pt>
    <dgm:pt modelId="{378616F8-11C5-4219-841F-196059FE6E7F}">
      <dgm:prSet phldrT="[Tekst]" custT="1"/>
      <dgm:spPr/>
      <dgm:t>
        <a:bodyPr/>
        <a:lstStyle/>
        <a:p>
          <a:r>
            <a:rPr lang="pl-PL" sz="2400" b="1" dirty="0" smtClean="0"/>
            <a:t>S</a:t>
          </a:r>
          <a:r>
            <a:rPr lang="en-US" sz="2400" b="1" dirty="0" err="1" smtClean="0"/>
            <a:t>chimbarea</a:t>
          </a:r>
          <a:endParaRPr lang="en-GB" sz="2400" b="1" dirty="0"/>
        </a:p>
      </dgm:t>
    </dgm:pt>
    <dgm:pt modelId="{854E85DC-1F20-4734-8A74-12BC5E4E569D}" type="parTrans" cxnId="{E1B6F895-0FB0-4F68-820C-C7339A3E0B60}">
      <dgm:prSet/>
      <dgm:spPr/>
      <dgm:t>
        <a:bodyPr/>
        <a:lstStyle/>
        <a:p>
          <a:endParaRPr lang="en-GB"/>
        </a:p>
      </dgm:t>
    </dgm:pt>
    <dgm:pt modelId="{282F3C41-9966-46CD-B09B-756625CC212F}" type="sibTrans" cxnId="{E1B6F895-0FB0-4F68-820C-C7339A3E0B60}">
      <dgm:prSet/>
      <dgm:spPr>
        <a:ln w="19050"/>
      </dgm:spPr>
      <dgm:t>
        <a:bodyPr/>
        <a:lstStyle/>
        <a:p>
          <a:endParaRPr lang="en-GB" dirty="0"/>
        </a:p>
      </dgm:t>
    </dgm:pt>
    <dgm:pt modelId="{51126950-76CA-4C83-BF3C-561E22C4E49C}">
      <dgm:prSet phldrT="[Tekst]" custT="1"/>
      <dgm:spPr/>
      <dgm:t>
        <a:bodyPr/>
        <a:lstStyle/>
        <a:p>
          <a:r>
            <a:rPr lang="pl-PL" sz="2400" b="1" dirty="0" smtClean="0"/>
            <a:t>Evalu</a:t>
          </a:r>
          <a:r>
            <a:rPr lang="en-US" sz="2400" b="1" dirty="0" smtClean="0"/>
            <a:t>area</a:t>
          </a:r>
          <a:endParaRPr lang="en-GB" sz="2400" b="1" dirty="0"/>
        </a:p>
      </dgm:t>
    </dgm:pt>
    <dgm:pt modelId="{C6C35F79-FB64-4BE0-8655-1D2F0E90F4A0}" type="parTrans" cxnId="{9ACBF485-9807-4761-9D86-528965F1D992}">
      <dgm:prSet/>
      <dgm:spPr/>
      <dgm:t>
        <a:bodyPr/>
        <a:lstStyle/>
        <a:p>
          <a:endParaRPr lang="en-GB"/>
        </a:p>
      </dgm:t>
    </dgm:pt>
    <dgm:pt modelId="{A19B7114-302D-4C75-88AE-D33E85D24068}" type="sibTrans" cxnId="{9ACBF485-9807-4761-9D86-528965F1D992}">
      <dgm:prSet/>
      <dgm:spPr>
        <a:ln w="19050"/>
      </dgm:spPr>
      <dgm:t>
        <a:bodyPr/>
        <a:lstStyle/>
        <a:p>
          <a:endParaRPr lang="en-GB" dirty="0"/>
        </a:p>
      </dgm:t>
    </dgm:pt>
    <dgm:pt modelId="{10CF09EB-6A47-40BD-A1C2-0993AB744AF5}">
      <dgm:prSet custT="1"/>
      <dgm:spPr/>
      <dgm:t>
        <a:bodyPr/>
        <a:lstStyle/>
        <a:p>
          <a:r>
            <a:rPr lang="pl-PL" sz="2400" b="1" dirty="0" smtClean="0"/>
            <a:t>Pr</a:t>
          </a:r>
          <a:r>
            <a:rPr lang="en-US" sz="2400" b="1" dirty="0" err="1" smtClean="0"/>
            <a:t>elucrarea</a:t>
          </a:r>
          <a:endParaRPr lang="en-GB" sz="2400" b="1" dirty="0"/>
        </a:p>
      </dgm:t>
    </dgm:pt>
    <dgm:pt modelId="{3679A493-B50F-4BD6-80A3-D29B9C967E27}" type="parTrans" cxnId="{282EE17D-D7AE-465B-8CD5-FADA537F913A}">
      <dgm:prSet/>
      <dgm:spPr/>
      <dgm:t>
        <a:bodyPr/>
        <a:lstStyle/>
        <a:p>
          <a:endParaRPr lang="en-GB"/>
        </a:p>
      </dgm:t>
    </dgm:pt>
    <dgm:pt modelId="{133A003D-E89A-4194-A61C-4075F0D336A4}" type="sibTrans" cxnId="{282EE17D-D7AE-465B-8CD5-FADA537F913A}">
      <dgm:prSet/>
      <dgm:spPr>
        <a:ln w="19050"/>
      </dgm:spPr>
      <dgm:t>
        <a:bodyPr/>
        <a:lstStyle/>
        <a:p>
          <a:endParaRPr lang="en-GB" dirty="0"/>
        </a:p>
      </dgm:t>
    </dgm:pt>
    <dgm:pt modelId="{7EC56A55-E0E6-4071-801C-A88E0236D239}">
      <dgm:prSet phldrT="[Tekst]" custT="1"/>
      <dgm:spPr/>
      <dgm:t>
        <a:bodyPr/>
        <a:lstStyle/>
        <a:p>
          <a:r>
            <a:rPr lang="en-GB" sz="2400" b="1" dirty="0" err="1" smtClean="0"/>
            <a:t>Preluarea</a:t>
          </a:r>
          <a:endParaRPr lang="en-GB" sz="2400" b="1" dirty="0"/>
        </a:p>
      </dgm:t>
    </dgm:pt>
    <dgm:pt modelId="{54230A9E-A0EA-489F-8484-8BFDCF6EDA8B}" type="sibTrans" cxnId="{8DF0704C-0C8F-4E00-B3E0-8EBCFA2010B8}">
      <dgm:prSet/>
      <dgm:spPr>
        <a:ln w="19050"/>
      </dgm:spPr>
      <dgm:t>
        <a:bodyPr/>
        <a:lstStyle/>
        <a:p>
          <a:endParaRPr lang="en-GB" dirty="0"/>
        </a:p>
      </dgm:t>
    </dgm:pt>
    <dgm:pt modelId="{6C5F32E2-62FF-4DA5-B5AA-F896A8FFC4B8}" type="parTrans" cxnId="{8DF0704C-0C8F-4E00-B3E0-8EBCFA2010B8}">
      <dgm:prSet/>
      <dgm:spPr/>
      <dgm:t>
        <a:bodyPr/>
        <a:lstStyle/>
        <a:p>
          <a:endParaRPr lang="en-GB"/>
        </a:p>
      </dgm:t>
    </dgm:pt>
    <dgm:pt modelId="{1094E761-4856-455E-A9D9-442C8A37CA0E}" type="pres">
      <dgm:prSet presAssocID="{5E8CE01F-B7F4-4DBB-A526-49277109D65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CD61033-CA3F-4954-819B-7726B44F2450}" type="pres">
      <dgm:prSet presAssocID="{495F5188-F47B-4D87-A59F-41465D7BB7C6}" presName="node" presStyleLbl="node1" presStyleIdx="0" presStyleCnt="6" custScaleX="1172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22AED0-6D5F-4AF2-B00B-B7BCDD43EFF3}" type="pres">
      <dgm:prSet presAssocID="{495F5188-F47B-4D87-A59F-41465D7BB7C6}" presName="spNode" presStyleCnt="0"/>
      <dgm:spPr/>
    </dgm:pt>
    <dgm:pt modelId="{D77038BF-B1B4-4AB7-8B1A-874D7EB479BB}" type="pres">
      <dgm:prSet presAssocID="{D416393A-B3D7-4A08-B743-64F2E53C830D}" presName="sibTrans" presStyleLbl="sibTrans1D1" presStyleIdx="0" presStyleCnt="6"/>
      <dgm:spPr/>
      <dgm:t>
        <a:bodyPr/>
        <a:lstStyle/>
        <a:p>
          <a:endParaRPr lang="en-GB"/>
        </a:p>
      </dgm:t>
    </dgm:pt>
    <dgm:pt modelId="{D6F8504E-C252-498C-A874-B2BF76408AF7}" type="pres">
      <dgm:prSet presAssocID="{7EC56A55-E0E6-4071-801C-A88E0236D239}" presName="node" presStyleLbl="node1" presStyleIdx="1" presStyleCnt="6" custScaleX="1188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EC588D-C6E9-45E7-B5D0-E707C40DC378}" type="pres">
      <dgm:prSet presAssocID="{7EC56A55-E0E6-4071-801C-A88E0236D239}" presName="spNode" presStyleCnt="0"/>
      <dgm:spPr/>
    </dgm:pt>
    <dgm:pt modelId="{9FAEF429-6BA8-4308-93D3-0D78A93D66D7}" type="pres">
      <dgm:prSet presAssocID="{54230A9E-A0EA-489F-8484-8BFDCF6EDA8B}" presName="sibTrans" presStyleLbl="sibTrans1D1" presStyleIdx="1" presStyleCnt="6"/>
      <dgm:spPr/>
      <dgm:t>
        <a:bodyPr/>
        <a:lstStyle/>
        <a:p>
          <a:endParaRPr lang="en-GB"/>
        </a:p>
      </dgm:t>
    </dgm:pt>
    <dgm:pt modelId="{F7F785A5-DB7F-48C0-B736-677802411804}" type="pres">
      <dgm:prSet presAssocID="{10CF09EB-6A47-40BD-A1C2-0993AB744AF5}" presName="node" presStyleLbl="node1" presStyleIdx="2" presStyleCnt="6" custScaleX="1204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E70327-1794-4B6B-B292-7CDEB0CC560E}" type="pres">
      <dgm:prSet presAssocID="{10CF09EB-6A47-40BD-A1C2-0993AB744AF5}" presName="spNode" presStyleCnt="0"/>
      <dgm:spPr/>
    </dgm:pt>
    <dgm:pt modelId="{AB9860EC-C270-4420-99AE-7D99C2DF5DDF}" type="pres">
      <dgm:prSet presAssocID="{133A003D-E89A-4194-A61C-4075F0D336A4}" presName="sibTrans" presStyleLbl="sibTrans1D1" presStyleIdx="2" presStyleCnt="6"/>
      <dgm:spPr/>
      <dgm:t>
        <a:bodyPr/>
        <a:lstStyle/>
        <a:p>
          <a:endParaRPr lang="en-GB"/>
        </a:p>
      </dgm:t>
    </dgm:pt>
    <dgm:pt modelId="{B91AA4BB-8818-412E-BA3E-8CC5428156F7}" type="pres">
      <dgm:prSet presAssocID="{07D87B04-9559-4F5A-84CE-88CAECBB7548}" presName="node" presStyleLbl="node1" presStyleIdx="3" presStyleCnt="6" custScaleX="1195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CCE6EA-C484-42DE-BB1E-450D909C5FE6}" type="pres">
      <dgm:prSet presAssocID="{07D87B04-9559-4F5A-84CE-88CAECBB7548}" presName="spNode" presStyleCnt="0"/>
      <dgm:spPr/>
    </dgm:pt>
    <dgm:pt modelId="{07F435E6-6D2E-42B1-A217-20608B822CA8}" type="pres">
      <dgm:prSet presAssocID="{567B8B8E-0FA4-43F2-BAB7-25D5A84739F3}" presName="sibTrans" presStyleLbl="sibTrans1D1" presStyleIdx="3" presStyleCnt="6"/>
      <dgm:spPr/>
      <dgm:t>
        <a:bodyPr/>
        <a:lstStyle/>
        <a:p>
          <a:endParaRPr lang="en-GB"/>
        </a:p>
      </dgm:t>
    </dgm:pt>
    <dgm:pt modelId="{DBED8ABA-F887-47D2-966E-8DB7DB92B011}" type="pres">
      <dgm:prSet presAssocID="{378616F8-11C5-4219-841F-196059FE6E7F}" presName="node" presStyleLbl="node1" presStyleIdx="4" presStyleCnt="6" custScaleX="1255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133E36-F548-485F-B68B-EE4184D7E414}" type="pres">
      <dgm:prSet presAssocID="{378616F8-11C5-4219-841F-196059FE6E7F}" presName="spNode" presStyleCnt="0"/>
      <dgm:spPr/>
    </dgm:pt>
    <dgm:pt modelId="{23EE79EA-C7D9-4504-AB2D-29CAF9BDFF56}" type="pres">
      <dgm:prSet presAssocID="{282F3C41-9966-46CD-B09B-756625CC212F}" presName="sibTrans" presStyleLbl="sibTrans1D1" presStyleIdx="4" presStyleCnt="6"/>
      <dgm:spPr/>
      <dgm:t>
        <a:bodyPr/>
        <a:lstStyle/>
        <a:p>
          <a:endParaRPr lang="en-GB"/>
        </a:p>
      </dgm:t>
    </dgm:pt>
    <dgm:pt modelId="{9EC809E0-EC1F-4622-898A-2713C2505B63}" type="pres">
      <dgm:prSet presAssocID="{51126950-76CA-4C83-BF3C-561E22C4E49C}" presName="node" presStyleLbl="node1" presStyleIdx="5" presStyleCnt="6" custScaleX="1218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C814C0-0E38-45DA-9EE8-CA145740B59F}" type="pres">
      <dgm:prSet presAssocID="{51126950-76CA-4C83-BF3C-561E22C4E49C}" presName="spNode" presStyleCnt="0"/>
      <dgm:spPr/>
    </dgm:pt>
    <dgm:pt modelId="{397CE7C6-30F7-4388-BF7E-0BE9BED3A136}" type="pres">
      <dgm:prSet presAssocID="{A19B7114-302D-4C75-88AE-D33E85D24068}" presName="sibTrans" presStyleLbl="sibTrans1D1" presStyleIdx="5" presStyleCnt="6"/>
      <dgm:spPr/>
      <dgm:t>
        <a:bodyPr/>
        <a:lstStyle/>
        <a:p>
          <a:endParaRPr lang="en-GB"/>
        </a:p>
      </dgm:t>
    </dgm:pt>
  </dgm:ptLst>
  <dgm:cxnLst>
    <dgm:cxn modelId="{4B41C9B4-6B6E-4886-9E39-979BF23B3A5C}" type="presOf" srcId="{495F5188-F47B-4D87-A59F-41465D7BB7C6}" destId="{0CD61033-CA3F-4954-819B-7726B44F2450}" srcOrd="0" destOrd="0" presId="urn:microsoft.com/office/officeart/2005/8/layout/cycle5"/>
    <dgm:cxn modelId="{E1B6F895-0FB0-4F68-820C-C7339A3E0B60}" srcId="{5E8CE01F-B7F4-4DBB-A526-49277109D654}" destId="{378616F8-11C5-4219-841F-196059FE6E7F}" srcOrd="4" destOrd="0" parTransId="{854E85DC-1F20-4734-8A74-12BC5E4E569D}" sibTransId="{282F3C41-9966-46CD-B09B-756625CC212F}"/>
    <dgm:cxn modelId="{9ACBF485-9807-4761-9D86-528965F1D992}" srcId="{5E8CE01F-B7F4-4DBB-A526-49277109D654}" destId="{51126950-76CA-4C83-BF3C-561E22C4E49C}" srcOrd="5" destOrd="0" parTransId="{C6C35F79-FB64-4BE0-8655-1D2F0E90F4A0}" sibTransId="{A19B7114-302D-4C75-88AE-D33E85D24068}"/>
    <dgm:cxn modelId="{8A0E946B-AAA1-4890-870C-8BDAA3C82B54}" type="presOf" srcId="{378616F8-11C5-4219-841F-196059FE6E7F}" destId="{DBED8ABA-F887-47D2-966E-8DB7DB92B011}" srcOrd="0" destOrd="0" presId="urn:microsoft.com/office/officeart/2005/8/layout/cycle5"/>
    <dgm:cxn modelId="{C35BCFB3-21B0-47FA-ACCD-AE9432951609}" type="presOf" srcId="{282F3C41-9966-46CD-B09B-756625CC212F}" destId="{23EE79EA-C7D9-4504-AB2D-29CAF9BDFF56}" srcOrd="0" destOrd="0" presId="urn:microsoft.com/office/officeart/2005/8/layout/cycle5"/>
    <dgm:cxn modelId="{27B42D71-6126-4877-9506-40A807023337}" srcId="{5E8CE01F-B7F4-4DBB-A526-49277109D654}" destId="{495F5188-F47B-4D87-A59F-41465D7BB7C6}" srcOrd="0" destOrd="0" parTransId="{A88D0DEF-3D5A-4D51-A4EC-4093E9BFE2BE}" sibTransId="{D416393A-B3D7-4A08-B743-64F2E53C830D}"/>
    <dgm:cxn modelId="{EBCD3CE9-F134-440F-BDB0-A022C9B48BB1}" type="presOf" srcId="{D416393A-B3D7-4A08-B743-64F2E53C830D}" destId="{D77038BF-B1B4-4AB7-8B1A-874D7EB479BB}" srcOrd="0" destOrd="0" presId="urn:microsoft.com/office/officeart/2005/8/layout/cycle5"/>
    <dgm:cxn modelId="{282EE17D-D7AE-465B-8CD5-FADA537F913A}" srcId="{5E8CE01F-B7F4-4DBB-A526-49277109D654}" destId="{10CF09EB-6A47-40BD-A1C2-0993AB744AF5}" srcOrd="2" destOrd="0" parTransId="{3679A493-B50F-4BD6-80A3-D29B9C967E27}" sibTransId="{133A003D-E89A-4194-A61C-4075F0D336A4}"/>
    <dgm:cxn modelId="{EB4A20D3-8305-48D4-A99F-14D4B6C0B15B}" type="presOf" srcId="{7EC56A55-E0E6-4071-801C-A88E0236D239}" destId="{D6F8504E-C252-498C-A874-B2BF76408AF7}" srcOrd="0" destOrd="0" presId="urn:microsoft.com/office/officeart/2005/8/layout/cycle5"/>
    <dgm:cxn modelId="{C7E88162-91F4-4C7B-B566-471542E4BF68}" type="presOf" srcId="{51126950-76CA-4C83-BF3C-561E22C4E49C}" destId="{9EC809E0-EC1F-4622-898A-2713C2505B63}" srcOrd="0" destOrd="0" presId="urn:microsoft.com/office/officeart/2005/8/layout/cycle5"/>
    <dgm:cxn modelId="{4B1D51BA-C326-4D4C-8DF0-CDC4911979E7}" type="presOf" srcId="{10CF09EB-6A47-40BD-A1C2-0993AB744AF5}" destId="{F7F785A5-DB7F-48C0-B736-677802411804}" srcOrd="0" destOrd="0" presId="urn:microsoft.com/office/officeart/2005/8/layout/cycle5"/>
    <dgm:cxn modelId="{BCB18E0B-299E-47AA-B3B2-AB6505CDD417}" srcId="{5E8CE01F-B7F4-4DBB-A526-49277109D654}" destId="{07D87B04-9559-4F5A-84CE-88CAECBB7548}" srcOrd="3" destOrd="0" parTransId="{A417696C-FD12-444F-AE15-F4DC14987D5B}" sibTransId="{567B8B8E-0FA4-43F2-BAB7-25D5A84739F3}"/>
    <dgm:cxn modelId="{B59F8CDA-FA22-47B3-AA88-B6491D4080F6}" type="presOf" srcId="{567B8B8E-0FA4-43F2-BAB7-25D5A84739F3}" destId="{07F435E6-6D2E-42B1-A217-20608B822CA8}" srcOrd="0" destOrd="0" presId="urn:microsoft.com/office/officeart/2005/8/layout/cycle5"/>
    <dgm:cxn modelId="{8DF0704C-0C8F-4E00-B3E0-8EBCFA2010B8}" srcId="{5E8CE01F-B7F4-4DBB-A526-49277109D654}" destId="{7EC56A55-E0E6-4071-801C-A88E0236D239}" srcOrd="1" destOrd="0" parTransId="{6C5F32E2-62FF-4DA5-B5AA-F896A8FFC4B8}" sibTransId="{54230A9E-A0EA-489F-8484-8BFDCF6EDA8B}"/>
    <dgm:cxn modelId="{06AF5190-41A0-4854-AE4A-19872A3FE139}" type="presOf" srcId="{133A003D-E89A-4194-A61C-4075F0D336A4}" destId="{AB9860EC-C270-4420-99AE-7D99C2DF5DDF}" srcOrd="0" destOrd="0" presId="urn:microsoft.com/office/officeart/2005/8/layout/cycle5"/>
    <dgm:cxn modelId="{2DCFD5C2-2A5C-45C0-BB65-DD9AFA85BA37}" type="presOf" srcId="{A19B7114-302D-4C75-88AE-D33E85D24068}" destId="{397CE7C6-30F7-4388-BF7E-0BE9BED3A136}" srcOrd="0" destOrd="0" presId="urn:microsoft.com/office/officeart/2005/8/layout/cycle5"/>
    <dgm:cxn modelId="{CFDB8074-061F-49EF-94F0-25E49568FF20}" type="presOf" srcId="{07D87B04-9559-4F5A-84CE-88CAECBB7548}" destId="{B91AA4BB-8818-412E-BA3E-8CC5428156F7}" srcOrd="0" destOrd="0" presId="urn:microsoft.com/office/officeart/2005/8/layout/cycle5"/>
    <dgm:cxn modelId="{D709F464-AA62-4278-A831-DBA37492E9AF}" type="presOf" srcId="{54230A9E-A0EA-489F-8484-8BFDCF6EDA8B}" destId="{9FAEF429-6BA8-4308-93D3-0D78A93D66D7}" srcOrd="0" destOrd="0" presId="urn:microsoft.com/office/officeart/2005/8/layout/cycle5"/>
    <dgm:cxn modelId="{CADFF150-6F58-4DF1-9E50-4D27EDEE506B}" type="presOf" srcId="{5E8CE01F-B7F4-4DBB-A526-49277109D654}" destId="{1094E761-4856-455E-A9D9-442C8A37CA0E}" srcOrd="0" destOrd="0" presId="urn:microsoft.com/office/officeart/2005/8/layout/cycle5"/>
    <dgm:cxn modelId="{C3571087-5F26-42FF-A665-3658A575E102}" type="presParOf" srcId="{1094E761-4856-455E-A9D9-442C8A37CA0E}" destId="{0CD61033-CA3F-4954-819B-7726B44F2450}" srcOrd="0" destOrd="0" presId="urn:microsoft.com/office/officeart/2005/8/layout/cycle5"/>
    <dgm:cxn modelId="{49C02A14-C81E-4938-8CCD-DE3CB31A728F}" type="presParOf" srcId="{1094E761-4856-455E-A9D9-442C8A37CA0E}" destId="{F422AED0-6D5F-4AF2-B00B-B7BCDD43EFF3}" srcOrd="1" destOrd="0" presId="urn:microsoft.com/office/officeart/2005/8/layout/cycle5"/>
    <dgm:cxn modelId="{AB4F9645-0BCA-4D42-B555-AF310401129A}" type="presParOf" srcId="{1094E761-4856-455E-A9D9-442C8A37CA0E}" destId="{D77038BF-B1B4-4AB7-8B1A-874D7EB479BB}" srcOrd="2" destOrd="0" presId="urn:microsoft.com/office/officeart/2005/8/layout/cycle5"/>
    <dgm:cxn modelId="{A1A8F223-85D9-4725-A127-4A95FD9C0B9D}" type="presParOf" srcId="{1094E761-4856-455E-A9D9-442C8A37CA0E}" destId="{D6F8504E-C252-498C-A874-B2BF76408AF7}" srcOrd="3" destOrd="0" presId="urn:microsoft.com/office/officeart/2005/8/layout/cycle5"/>
    <dgm:cxn modelId="{A8C04D67-C893-4600-ACCE-8034D96DCFC1}" type="presParOf" srcId="{1094E761-4856-455E-A9D9-442C8A37CA0E}" destId="{C5EC588D-C6E9-45E7-B5D0-E707C40DC378}" srcOrd="4" destOrd="0" presId="urn:microsoft.com/office/officeart/2005/8/layout/cycle5"/>
    <dgm:cxn modelId="{29270F92-61D3-44BF-ABFA-7AE528349AFF}" type="presParOf" srcId="{1094E761-4856-455E-A9D9-442C8A37CA0E}" destId="{9FAEF429-6BA8-4308-93D3-0D78A93D66D7}" srcOrd="5" destOrd="0" presId="urn:microsoft.com/office/officeart/2005/8/layout/cycle5"/>
    <dgm:cxn modelId="{317539C6-3FC5-48EE-9A88-80F9B95DC5C3}" type="presParOf" srcId="{1094E761-4856-455E-A9D9-442C8A37CA0E}" destId="{F7F785A5-DB7F-48C0-B736-677802411804}" srcOrd="6" destOrd="0" presId="urn:microsoft.com/office/officeart/2005/8/layout/cycle5"/>
    <dgm:cxn modelId="{E334221D-A6C7-4A50-AC8E-8DFD4D0700D0}" type="presParOf" srcId="{1094E761-4856-455E-A9D9-442C8A37CA0E}" destId="{3CE70327-1794-4B6B-B292-7CDEB0CC560E}" srcOrd="7" destOrd="0" presId="urn:microsoft.com/office/officeart/2005/8/layout/cycle5"/>
    <dgm:cxn modelId="{80DB1EB5-B13F-4887-8811-C2D5790879B2}" type="presParOf" srcId="{1094E761-4856-455E-A9D9-442C8A37CA0E}" destId="{AB9860EC-C270-4420-99AE-7D99C2DF5DDF}" srcOrd="8" destOrd="0" presId="urn:microsoft.com/office/officeart/2005/8/layout/cycle5"/>
    <dgm:cxn modelId="{CD94CF04-44CF-43C7-9247-B177D9C5F640}" type="presParOf" srcId="{1094E761-4856-455E-A9D9-442C8A37CA0E}" destId="{B91AA4BB-8818-412E-BA3E-8CC5428156F7}" srcOrd="9" destOrd="0" presId="urn:microsoft.com/office/officeart/2005/8/layout/cycle5"/>
    <dgm:cxn modelId="{598DFC15-7C22-41E4-B33E-DAFF4363BB22}" type="presParOf" srcId="{1094E761-4856-455E-A9D9-442C8A37CA0E}" destId="{F1CCE6EA-C484-42DE-BB1E-450D909C5FE6}" srcOrd="10" destOrd="0" presId="urn:microsoft.com/office/officeart/2005/8/layout/cycle5"/>
    <dgm:cxn modelId="{F44E09DA-313B-4AB8-97C8-9FFE2E6B20AF}" type="presParOf" srcId="{1094E761-4856-455E-A9D9-442C8A37CA0E}" destId="{07F435E6-6D2E-42B1-A217-20608B822CA8}" srcOrd="11" destOrd="0" presId="urn:microsoft.com/office/officeart/2005/8/layout/cycle5"/>
    <dgm:cxn modelId="{0B7C8ADA-8028-4088-9AE9-A9DBC247ED65}" type="presParOf" srcId="{1094E761-4856-455E-A9D9-442C8A37CA0E}" destId="{DBED8ABA-F887-47D2-966E-8DB7DB92B011}" srcOrd="12" destOrd="0" presId="urn:microsoft.com/office/officeart/2005/8/layout/cycle5"/>
    <dgm:cxn modelId="{72129B56-4097-4F9A-BD8D-04820B4E0E46}" type="presParOf" srcId="{1094E761-4856-455E-A9D9-442C8A37CA0E}" destId="{9F133E36-F548-485F-B68B-EE4184D7E414}" srcOrd="13" destOrd="0" presId="urn:microsoft.com/office/officeart/2005/8/layout/cycle5"/>
    <dgm:cxn modelId="{7BBDD0F1-36D7-48FC-AF45-D7D2208B66A4}" type="presParOf" srcId="{1094E761-4856-455E-A9D9-442C8A37CA0E}" destId="{23EE79EA-C7D9-4504-AB2D-29CAF9BDFF56}" srcOrd="14" destOrd="0" presId="urn:microsoft.com/office/officeart/2005/8/layout/cycle5"/>
    <dgm:cxn modelId="{5AC70185-94B6-41E7-BC94-ACC6F6CFCC38}" type="presParOf" srcId="{1094E761-4856-455E-A9D9-442C8A37CA0E}" destId="{9EC809E0-EC1F-4622-898A-2713C2505B63}" srcOrd="15" destOrd="0" presId="urn:microsoft.com/office/officeart/2005/8/layout/cycle5"/>
    <dgm:cxn modelId="{5CD26721-E2DD-441F-9C70-85550EC8FB29}" type="presParOf" srcId="{1094E761-4856-455E-A9D9-442C8A37CA0E}" destId="{7EC814C0-0E38-45DA-9EE8-CA145740B59F}" srcOrd="16" destOrd="0" presId="urn:microsoft.com/office/officeart/2005/8/layout/cycle5"/>
    <dgm:cxn modelId="{064BA3ED-3959-47B7-A4B3-9960CD3E13A7}" type="presParOf" srcId="{1094E761-4856-455E-A9D9-442C8A37CA0E}" destId="{397CE7C6-30F7-4388-BF7E-0BE9BED3A136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266E92-38A7-4D2D-94D3-09490BD0ED10}" type="doc">
      <dgm:prSet loTypeId="urn:microsoft.com/office/officeart/2005/8/layout/default#2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pl-PL"/>
        </a:p>
      </dgm:t>
    </dgm:pt>
    <dgm:pt modelId="{DF42AEB6-3081-473D-B9A7-D63BE44B6133}">
      <dgm:prSet phldrT="[Teks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 noProof="0" dirty="0" smtClean="0">
              <a:latin typeface="Calibri" pitchFamily="34" charset="0"/>
            </a:rPr>
            <a:t>1. </a:t>
          </a:r>
          <a:r>
            <a:rPr lang="en-GB" noProof="0" dirty="0" err="1" smtClean="0">
              <a:latin typeface="Calibri" pitchFamily="34" charset="0"/>
            </a:rPr>
            <a:t>Autenticitatea</a:t>
          </a:r>
          <a:endParaRPr lang="pl-PL" dirty="0"/>
        </a:p>
      </dgm:t>
    </dgm:pt>
    <dgm:pt modelId="{D9CBF473-E6A3-4686-B028-8A931D024C53}" type="parTrans" cxnId="{3C8500BF-FFC5-4E04-95CD-46CD8AA567A1}">
      <dgm:prSet/>
      <dgm:spPr/>
      <dgm:t>
        <a:bodyPr/>
        <a:lstStyle/>
        <a:p>
          <a:endParaRPr lang="pl-PL"/>
        </a:p>
      </dgm:t>
    </dgm:pt>
    <dgm:pt modelId="{C8DEFDE9-BC76-4F01-BB72-468FB5163944}" type="sibTrans" cxnId="{3C8500BF-FFC5-4E04-95CD-46CD8AA567A1}">
      <dgm:prSet/>
      <dgm:spPr/>
      <dgm:t>
        <a:bodyPr/>
        <a:lstStyle/>
        <a:p>
          <a:endParaRPr lang="pl-PL"/>
        </a:p>
      </dgm:t>
    </dgm:pt>
    <dgm:pt modelId="{AE689A81-9D62-43A2-B37F-0F3DBF36FA9D}">
      <dgm:prSet/>
      <dgm:spPr/>
      <dgm:t>
        <a:bodyPr/>
        <a:lstStyle/>
        <a:p>
          <a:r>
            <a:rPr lang="en-GB" noProof="0" dirty="0" smtClean="0">
              <a:latin typeface="Calibri" pitchFamily="34" charset="0"/>
            </a:rPr>
            <a:t>2. </a:t>
          </a:r>
          <a:r>
            <a:rPr lang="en-GB" noProof="0" dirty="0" err="1" smtClean="0">
              <a:latin typeface="Calibri" pitchFamily="34" charset="0"/>
            </a:rPr>
            <a:t>Aprofundarea</a:t>
          </a:r>
          <a:endParaRPr lang="en-GB" noProof="0" dirty="0" smtClean="0">
            <a:latin typeface="Calibri" pitchFamily="34" charset="0"/>
          </a:endParaRPr>
        </a:p>
      </dgm:t>
    </dgm:pt>
    <dgm:pt modelId="{9D21F032-A1D9-4AF1-A32B-224C3598F128}" type="parTrans" cxnId="{09918257-105F-4622-9C10-8431D60D3542}">
      <dgm:prSet/>
      <dgm:spPr/>
      <dgm:t>
        <a:bodyPr/>
        <a:lstStyle/>
        <a:p>
          <a:endParaRPr lang="pl-PL"/>
        </a:p>
      </dgm:t>
    </dgm:pt>
    <dgm:pt modelId="{919344C3-9712-4FCC-B612-61344AEA32A5}" type="sibTrans" cxnId="{09918257-105F-4622-9C10-8431D60D3542}">
      <dgm:prSet/>
      <dgm:spPr/>
      <dgm:t>
        <a:bodyPr/>
        <a:lstStyle/>
        <a:p>
          <a:endParaRPr lang="pl-PL"/>
        </a:p>
      </dgm:t>
    </dgm:pt>
    <dgm:pt modelId="{8B8A0FB8-D283-4CB7-AD2F-B80FDD52770E}">
      <dgm:prSet/>
      <dgm:spPr/>
      <dgm:t>
        <a:bodyPr/>
        <a:lstStyle/>
        <a:p>
          <a:r>
            <a:rPr lang="en-GB" noProof="0" dirty="0" smtClean="0">
              <a:latin typeface="Calibri" pitchFamily="34" charset="0"/>
            </a:rPr>
            <a:t>3. </a:t>
          </a:r>
          <a:r>
            <a:rPr lang="en-GB" noProof="0" dirty="0" err="1" smtClean="0">
              <a:latin typeface="Calibri" pitchFamily="34" charset="0"/>
            </a:rPr>
            <a:t>Performanta</a:t>
          </a:r>
          <a:r>
            <a:rPr lang="en-GB" noProof="0" dirty="0" smtClean="0">
              <a:latin typeface="Calibri" pitchFamily="34" charset="0"/>
            </a:rPr>
            <a:t> </a:t>
          </a:r>
          <a:r>
            <a:rPr lang="en-GB" noProof="0" dirty="0" err="1" smtClean="0">
              <a:latin typeface="Calibri" pitchFamily="34" charset="0"/>
            </a:rPr>
            <a:t>intelegerii</a:t>
          </a:r>
          <a:endParaRPr lang="en-GB" noProof="0" dirty="0" smtClean="0">
            <a:latin typeface="Calibri" pitchFamily="34" charset="0"/>
          </a:endParaRPr>
        </a:p>
      </dgm:t>
    </dgm:pt>
    <dgm:pt modelId="{E4779F08-98C7-42AA-BEF2-675081F37319}" type="parTrans" cxnId="{8DD4B53C-E4C7-458C-91D1-5909D2D30285}">
      <dgm:prSet/>
      <dgm:spPr/>
      <dgm:t>
        <a:bodyPr/>
        <a:lstStyle/>
        <a:p>
          <a:endParaRPr lang="pl-PL"/>
        </a:p>
      </dgm:t>
    </dgm:pt>
    <dgm:pt modelId="{03004237-95C9-4697-B8B6-399BD40D534E}" type="sibTrans" cxnId="{8DD4B53C-E4C7-458C-91D1-5909D2D30285}">
      <dgm:prSet/>
      <dgm:spPr/>
      <dgm:t>
        <a:bodyPr/>
        <a:lstStyle/>
        <a:p>
          <a:endParaRPr lang="pl-PL"/>
        </a:p>
      </dgm:t>
    </dgm:pt>
    <dgm:pt modelId="{E0342494-20E9-4BCC-824F-3E36454E2A93}">
      <dgm:prSet/>
      <dgm:spPr/>
      <dgm:t>
        <a:bodyPr/>
        <a:lstStyle/>
        <a:p>
          <a:r>
            <a:rPr lang="en-GB" noProof="0" dirty="0" smtClean="0">
              <a:latin typeface="Calibri" pitchFamily="34" charset="0"/>
            </a:rPr>
            <a:t>4. </a:t>
          </a:r>
          <a:r>
            <a:rPr lang="en-GB" noProof="0" dirty="0" err="1" smtClean="0">
              <a:latin typeface="Calibri" pitchFamily="34" charset="0"/>
            </a:rPr>
            <a:t>Evaluarea</a:t>
          </a:r>
          <a:endParaRPr lang="en-GB" noProof="0" dirty="0" smtClean="0">
            <a:latin typeface="Calibri" pitchFamily="34" charset="0"/>
          </a:endParaRPr>
        </a:p>
      </dgm:t>
    </dgm:pt>
    <dgm:pt modelId="{34665BBA-BC02-403C-81B3-C5944A1AD5AA}" type="parTrans" cxnId="{C06F17C9-2490-458E-B26A-00810C4E6F67}">
      <dgm:prSet/>
      <dgm:spPr/>
      <dgm:t>
        <a:bodyPr/>
        <a:lstStyle/>
        <a:p>
          <a:endParaRPr lang="pl-PL"/>
        </a:p>
      </dgm:t>
    </dgm:pt>
    <dgm:pt modelId="{61315E92-FB10-4772-8D33-80E67CDB886D}" type="sibTrans" cxnId="{C06F17C9-2490-458E-B26A-00810C4E6F67}">
      <dgm:prSet/>
      <dgm:spPr/>
      <dgm:t>
        <a:bodyPr/>
        <a:lstStyle/>
        <a:p>
          <a:endParaRPr lang="pl-PL"/>
        </a:p>
      </dgm:t>
    </dgm:pt>
    <dgm:pt modelId="{59960D4E-26F1-43E9-A457-CA902C527A71}">
      <dgm:prSet/>
      <dgm:spPr/>
      <dgm:t>
        <a:bodyPr/>
        <a:lstStyle/>
        <a:p>
          <a:r>
            <a:rPr lang="en-GB" noProof="0" dirty="0" smtClean="0">
              <a:latin typeface="Calibri" pitchFamily="34" charset="0"/>
            </a:rPr>
            <a:t>5. </a:t>
          </a:r>
          <a:r>
            <a:rPr lang="en-GB" noProof="0" dirty="0" err="1" smtClean="0">
              <a:latin typeface="Calibri" pitchFamily="34" charset="0"/>
            </a:rPr>
            <a:t>Utilizarea</a:t>
          </a:r>
          <a:r>
            <a:rPr lang="en-GB" noProof="0" dirty="0" smtClean="0">
              <a:latin typeface="Calibri" pitchFamily="34" charset="0"/>
            </a:rPr>
            <a:t> </a:t>
          </a:r>
          <a:r>
            <a:rPr lang="en-GB" noProof="0" dirty="0" err="1" smtClean="0">
              <a:latin typeface="Calibri" pitchFamily="34" charset="0"/>
            </a:rPr>
            <a:t>adecvata</a:t>
          </a:r>
          <a:r>
            <a:rPr lang="en-GB" noProof="0" dirty="0" smtClean="0">
              <a:latin typeface="Calibri" pitchFamily="34" charset="0"/>
            </a:rPr>
            <a:t> a </a:t>
          </a:r>
          <a:r>
            <a:rPr lang="en-GB" noProof="0" dirty="0" err="1" smtClean="0">
              <a:latin typeface="Calibri" pitchFamily="34" charset="0"/>
            </a:rPr>
            <a:t>tehnologiei</a:t>
          </a:r>
          <a:endParaRPr lang="en-GB" noProof="0" dirty="0" smtClean="0">
            <a:latin typeface="Calibri" pitchFamily="34" charset="0"/>
          </a:endParaRPr>
        </a:p>
      </dgm:t>
    </dgm:pt>
    <dgm:pt modelId="{49727062-E648-4158-B683-1918D358801A}" type="parTrans" cxnId="{B807D5F7-4B3E-4D46-91A6-E169DFB816C1}">
      <dgm:prSet/>
      <dgm:spPr/>
      <dgm:t>
        <a:bodyPr/>
        <a:lstStyle/>
        <a:p>
          <a:endParaRPr lang="pl-PL"/>
        </a:p>
      </dgm:t>
    </dgm:pt>
    <dgm:pt modelId="{C7FE713B-251B-4D09-821A-F759AFB112DB}" type="sibTrans" cxnId="{B807D5F7-4B3E-4D46-91A6-E169DFB816C1}">
      <dgm:prSet/>
      <dgm:spPr/>
      <dgm:t>
        <a:bodyPr/>
        <a:lstStyle/>
        <a:p>
          <a:endParaRPr lang="pl-PL"/>
        </a:p>
      </dgm:t>
    </dgm:pt>
    <dgm:pt modelId="{AD76B12B-EF3F-4279-8F12-9A6B47F86837}">
      <dgm:prSet/>
      <dgm:spPr>
        <a:solidFill>
          <a:srgbClr val="FFC000"/>
        </a:solidFill>
      </dgm:spPr>
      <dgm:t>
        <a:bodyPr/>
        <a:lstStyle/>
        <a:p>
          <a:r>
            <a:rPr lang="en-GB" noProof="0" dirty="0" smtClean="0">
              <a:latin typeface="Calibri" pitchFamily="34" charset="0"/>
            </a:rPr>
            <a:t>6. </a:t>
          </a:r>
          <a:r>
            <a:rPr lang="en-GB" noProof="0" dirty="0" err="1" smtClean="0">
              <a:latin typeface="Calibri" pitchFamily="34" charset="0"/>
            </a:rPr>
            <a:t>Legatura</a:t>
          </a:r>
          <a:r>
            <a:rPr lang="en-GB" noProof="0" dirty="0" smtClean="0">
              <a:latin typeface="Calibri" pitchFamily="34" charset="0"/>
            </a:rPr>
            <a:t> cu </a:t>
          </a:r>
          <a:r>
            <a:rPr lang="en-GB" noProof="0" dirty="0" err="1" smtClean="0">
              <a:latin typeface="Calibri" pitchFamily="34" charset="0"/>
            </a:rPr>
            <a:t>expertii</a:t>
          </a:r>
          <a:endParaRPr lang="en-GB" noProof="0" dirty="0" smtClean="0">
            <a:latin typeface="Calibri" pitchFamily="34" charset="0"/>
          </a:endParaRPr>
        </a:p>
      </dgm:t>
    </dgm:pt>
    <dgm:pt modelId="{B1C636E5-09A3-4DA7-9E72-EB598A6826F6}" type="parTrans" cxnId="{0A6D6277-C3FF-4E09-BEFC-EAC921023331}">
      <dgm:prSet/>
      <dgm:spPr/>
      <dgm:t>
        <a:bodyPr/>
        <a:lstStyle/>
        <a:p>
          <a:endParaRPr lang="pl-PL"/>
        </a:p>
      </dgm:t>
    </dgm:pt>
    <dgm:pt modelId="{B80E8062-C511-4CCD-9F25-693764655F46}" type="sibTrans" cxnId="{0A6D6277-C3FF-4E09-BEFC-EAC921023331}">
      <dgm:prSet/>
      <dgm:spPr/>
      <dgm:t>
        <a:bodyPr/>
        <a:lstStyle/>
        <a:p>
          <a:endParaRPr lang="pl-PL"/>
        </a:p>
      </dgm:t>
    </dgm:pt>
    <dgm:pt modelId="{8BF0794D-BF7C-41A4-BB57-8BF3D9B4DA4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noProof="0" dirty="0" smtClean="0">
              <a:latin typeface="Calibri" pitchFamily="34" charset="0"/>
            </a:rPr>
            <a:t>7. </a:t>
          </a:r>
          <a:r>
            <a:rPr lang="en-GB" noProof="0" dirty="0" err="1" smtClean="0">
              <a:latin typeface="Calibri" pitchFamily="34" charset="0"/>
            </a:rPr>
            <a:t>Succesul</a:t>
          </a:r>
          <a:r>
            <a:rPr lang="en-GB" noProof="0" dirty="0" smtClean="0">
              <a:latin typeface="Calibri" pitchFamily="34" charset="0"/>
            </a:rPr>
            <a:t> </a:t>
          </a:r>
          <a:r>
            <a:rPr lang="en-GB" noProof="0" dirty="0" err="1" smtClean="0">
              <a:latin typeface="Calibri" pitchFamily="34" charset="0"/>
            </a:rPr>
            <a:t>elevilor</a:t>
          </a:r>
          <a:endParaRPr lang="en-GB" noProof="0" dirty="0" smtClean="0">
            <a:latin typeface="Calibri" pitchFamily="34" charset="0"/>
          </a:endParaRPr>
        </a:p>
      </dgm:t>
    </dgm:pt>
    <dgm:pt modelId="{C1EE2FAE-C770-414A-B444-0A164B150ED4}" type="parTrans" cxnId="{8E1CA469-6800-4354-A3E3-1F1FF13A0DEC}">
      <dgm:prSet/>
      <dgm:spPr/>
      <dgm:t>
        <a:bodyPr/>
        <a:lstStyle/>
        <a:p>
          <a:endParaRPr lang="pl-PL"/>
        </a:p>
      </dgm:t>
    </dgm:pt>
    <dgm:pt modelId="{DFF5B796-A0ED-4E1C-B95D-97CC5FCA5183}" type="sibTrans" cxnId="{8E1CA469-6800-4354-A3E3-1F1FF13A0DEC}">
      <dgm:prSet/>
      <dgm:spPr/>
      <dgm:t>
        <a:bodyPr/>
        <a:lstStyle/>
        <a:p>
          <a:endParaRPr lang="pl-PL"/>
        </a:p>
      </dgm:t>
    </dgm:pt>
    <dgm:pt modelId="{2D107FF5-FE61-449C-BF27-F37D60FD447D}">
      <dgm:prSet/>
      <dgm:spPr>
        <a:solidFill>
          <a:srgbClr val="7030A0"/>
        </a:solidFill>
      </dgm:spPr>
      <dgm:t>
        <a:bodyPr/>
        <a:lstStyle/>
        <a:p>
          <a:r>
            <a:rPr lang="en-GB" noProof="0" dirty="0" smtClean="0">
              <a:latin typeface="Calibri" pitchFamily="34" charset="0"/>
            </a:rPr>
            <a:t>8. </a:t>
          </a:r>
          <a:r>
            <a:rPr lang="en-GB" noProof="0" dirty="0" err="1" smtClean="0">
              <a:latin typeface="Calibri" pitchFamily="34" charset="0"/>
            </a:rPr>
            <a:t>Cetatenie</a:t>
          </a:r>
          <a:r>
            <a:rPr lang="en-GB" noProof="0" dirty="0" smtClean="0">
              <a:latin typeface="Calibri" pitchFamily="34" charset="0"/>
            </a:rPr>
            <a:t> </a:t>
          </a:r>
          <a:r>
            <a:rPr lang="en-GB" noProof="0" dirty="0" err="1" smtClean="0">
              <a:latin typeface="Calibri" pitchFamily="34" charset="0"/>
            </a:rPr>
            <a:t>si</a:t>
          </a:r>
          <a:r>
            <a:rPr lang="en-GB" noProof="0" dirty="0" smtClean="0">
              <a:latin typeface="Calibri" pitchFamily="34" charset="0"/>
            </a:rPr>
            <a:t> </a:t>
          </a:r>
          <a:r>
            <a:rPr lang="en-GB" noProof="0" dirty="0" err="1" smtClean="0">
              <a:latin typeface="Calibri" pitchFamily="34" charset="0"/>
            </a:rPr>
            <a:t>etica</a:t>
          </a:r>
          <a:endParaRPr lang="en-GB" noProof="0" dirty="0" smtClean="0">
            <a:latin typeface="Calibri" pitchFamily="34" charset="0"/>
          </a:endParaRPr>
        </a:p>
      </dgm:t>
    </dgm:pt>
    <dgm:pt modelId="{507B8322-EE16-452A-95C6-387CFCD23A81}" type="parTrans" cxnId="{97EA8FE4-5941-48AE-8AA3-BE9BFD280ED0}">
      <dgm:prSet/>
      <dgm:spPr/>
      <dgm:t>
        <a:bodyPr/>
        <a:lstStyle/>
        <a:p>
          <a:endParaRPr lang="pl-PL"/>
        </a:p>
      </dgm:t>
    </dgm:pt>
    <dgm:pt modelId="{175C92E5-C4F4-4F9D-A4C3-7EABFD1B6E2F}" type="sibTrans" cxnId="{97EA8FE4-5941-48AE-8AA3-BE9BFD280ED0}">
      <dgm:prSet/>
      <dgm:spPr/>
      <dgm:t>
        <a:bodyPr/>
        <a:lstStyle/>
        <a:p>
          <a:endParaRPr lang="pl-PL"/>
        </a:p>
      </dgm:t>
    </dgm:pt>
    <dgm:pt modelId="{66A293AB-8558-451B-AE65-2A05A48FC5C7}" type="pres">
      <dgm:prSet presAssocID="{F8266E92-38A7-4D2D-94D3-09490BD0ED1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19C104E-53E6-4BA1-BFC0-DA12AEE95876}" type="pres">
      <dgm:prSet presAssocID="{DF42AEB6-3081-473D-B9A7-D63BE44B613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7C9D46-28F9-44AA-8F47-C3FCA2FE4BFA}" type="pres">
      <dgm:prSet presAssocID="{C8DEFDE9-BC76-4F01-BB72-468FB5163944}" presName="sibTrans" presStyleCnt="0"/>
      <dgm:spPr/>
    </dgm:pt>
    <dgm:pt modelId="{BD61372C-A04B-42AD-8285-5A8F8CF105C4}" type="pres">
      <dgm:prSet presAssocID="{AE689A81-9D62-43A2-B37F-0F3DBF36FA9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B82688-9DCE-455F-87B9-F7F9B63233CB}" type="pres">
      <dgm:prSet presAssocID="{919344C3-9712-4FCC-B612-61344AEA32A5}" presName="sibTrans" presStyleCnt="0"/>
      <dgm:spPr/>
    </dgm:pt>
    <dgm:pt modelId="{A2DFCD4A-0A51-4928-B05D-BC1E9343C440}" type="pres">
      <dgm:prSet presAssocID="{8B8A0FB8-D283-4CB7-AD2F-B80FDD52770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9BA705-9D36-4592-9CE1-F0B4270F69EF}" type="pres">
      <dgm:prSet presAssocID="{03004237-95C9-4697-B8B6-399BD40D534E}" presName="sibTrans" presStyleCnt="0"/>
      <dgm:spPr/>
    </dgm:pt>
    <dgm:pt modelId="{89A4CC9C-7F1E-46B0-B6C4-E1599EFEB2A5}" type="pres">
      <dgm:prSet presAssocID="{E0342494-20E9-4BCC-824F-3E36454E2A9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25D4F8-0D6A-48D6-99F7-3D6EA298A824}" type="pres">
      <dgm:prSet presAssocID="{61315E92-FB10-4772-8D33-80E67CDB886D}" presName="sibTrans" presStyleCnt="0"/>
      <dgm:spPr/>
    </dgm:pt>
    <dgm:pt modelId="{FD41C7C9-47ED-4EFD-8F3E-A538A0910D6A}" type="pres">
      <dgm:prSet presAssocID="{59960D4E-26F1-43E9-A457-CA902C527A7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9443AB-A06E-47D6-962A-0ABE89F057CC}" type="pres">
      <dgm:prSet presAssocID="{C7FE713B-251B-4D09-821A-F759AFB112DB}" presName="sibTrans" presStyleCnt="0"/>
      <dgm:spPr/>
    </dgm:pt>
    <dgm:pt modelId="{FFE0A54C-CD21-4B70-A161-9A2FF7E89E5C}" type="pres">
      <dgm:prSet presAssocID="{AD76B12B-EF3F-4279-8F12-9A6B47F8683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B4CC8C-4F5E-471D-A541-D757CEE655EC}" type="pres">
      <dgm:prSet presAssocID="{B80E8062-C511-4CCD-9F25-693764655F46}" presName="sibTrans" presStyleCnt="0"/>
      <dgm:spPr/>
    </dgm:pt>
    <dgm:pt modelId="{8F642F83-E507-45F3-AA3C-570EECE3DD3A}" type="pres">
      <dgm:prSet presAssocID="{8BF0794D-BF7C-41A4-BB57-8BF3D9B4DA4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35E68E-E049-4732-A65C-BDDB0DD9A3C2}" type="pres">
      <dgm:prSet presAssocID="{DFF5B796-A0ED-4E1C-B95D-97CC5FCA5183}" presName="sibTrans" presStyleCnt="0"/>
      <dgm:spPr/>
    </dgm:pt>
    <dgm:pt modelId="{D270109E-DAD4-46A9-8A0D-300D465973C2}" type="pres">
      <dgm:prSet presAssocID="{2D107FF5-FE61-449C-BF27-F37D60FD447D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0B3FDC3-15DE-4FA6-AE11-BDD6A7946EB8}" type="presOf" srcId="{F8266E92-38A7-4D2D-94D3-09490BD0ED10}" destId="{66A293AB-8558-451B-AE65-2A05A48FC5C7}" srcOrd="0" destOrd="0" presId="urn:microsoft.com/office/officeart/2005/8/layout/default#2"/>
    <dgm:cxn modelId="{5E8DC257-8BEE-4A66-8F87-8350D2285C2C}" type="presOf" srcId="{AE689A81-9D62-43A2-B37F-0F3DBF36FA9D}" destId="{BD61372C-A04B-42AD-8285-5A8F8CF105C4}" srcOrd="0" destOrd="0" presId="urn:microsoft.com/office/officeart/2005/8/layout/default#2"/>
    <dgm:cxn modelId="{851D82B5-A365-45C6-B14C-C48F3AC64BE6}" type="presOf" srcId="{59960D4E-26F1-43E9-A457-CA902C527A71}" destId="{FD41C7C9-47ED-4EFD-8F3E-A538A0910D6A}" srcOrd="0" destOrd="0" presId="urn:microsoft.com/office/officeart/2005/8/layout/default#2"/>
    <dgm:cxn modelId="{BE6EB471-D8A2-41B2-9C13-B5E872FACC99}" type="presOf" srcId="{8BF0794D-BF7C-41A4-BB57-8BF3D9B4DA46}" destId="{8F642F83-E507-45F3-AA3C-570EECE3DD3A}" srcOrd="0" destOrd="0" presId="urn:microsoft.com/office/officeart/2005/8/layout/default#2"/>
    <dgm:cxn modelId="{B807D5F7-4B3E-4D46-91A6-E169DFB816C1}" srcId="{F8266E92-38A7-4D2D-94D3-09490BD0ED10}" destId="{59960D4E-26F1-43E9-A457-CA902C527A71}" srcOrd="4" destOrd="0" parTransId="{49727062-E648-4158-B683-1918D358801A}" sibTransId="{C7FE713B-251B-4D09-821A-F759AFB112DB}"/>
    <dgm:cxn modelId="{09918257-105F-4622-9C10-8431D60D3542}" srcId="{F8266E92-38A7-4D2D-94D3-09490BD0ED10}" destId="{AE689A81-9D62-43A2-B37F-0F3DBF36FA9D}" srcOrd="1" destOrd="0" parTransId="{9D21F032-A1D9-4AF1-A32B-224C3598F128}" sibTransId="{919344C3-9712-4FCC-B612-61344AEA32A5}"/>
    <dgm:cxn modelId="{E911F9F1-A9AA-4B33-8A7C-E44738C8DCD3}" type="presOf" srcId="{AD76B12B-EF3F-4279-8F12-9A6B47F86837}" destId="{FFE0A54C-CD21-4B70-A161-9A2FF7E89E5C}" srcOrd="0" destOrd="0" presId="urn:microsoft.com/office/officeart/2005/8/layout/default#2"/>
    <dgm:cxn modelId="{3C8500BF-FFC5-4E04-95CD-46CD8AA567A1}" srcId="{F8266E92-38A7-4D2D-94D3-09490BD0ED10}" destId="{DF42AEB6-3081-473D-B9A7-D63BE44B6133}" srcOrd="0" destOrd="0" parTransId="{D9CBF473-E6A3-4686-B028-8A931D024C53}" sibTransId="{C8DEFDE9-BC76-4F01-BB72-468FB5163944}"/>
    <dgm:cxn modelId="{C06F17C9-2490-458E-B26A-00810C4E6F67}" srcId="{F8266E92-38A7-4D2D-94D3-09490BD0ED10}" destId="{E0342494-20E9-4BCC-824F-3E36454E2A93}" srcOrd="3" destOrd="0" parTransId="{34665BBA-BC02-403C-81B3-C5944A1AD5AA}" sibTransId="{61315E92-FB10-4772-8D33-80E67CDB886D}"/>
    <dgm:cxn modelId="{0A6D6277-C3FF-4E09-BEFC-EAC921023331}" srcId="{F8266E92-38A7-4D2D-94D3-09490BD0ED10}" destId="{AD76B12B-EF3F-4279-8F12-9A6B47F86837}" srcOrd="5" destOrd="0" parTransId="{B1C636E5-09A3-4DA7-9E72-EB598A6826F6}" sibTransId="{B80E8062-C511-4CCD-9F25-693764655F46}"/>
    <dgm:cxn modelId="{8631A10D-F8A6-4F2A-8C4D-0A044CC35DBB}" type="presOf" srcId="{E0342494-20E9-4BCC-824F-3E36454E2A93}" destId="{89A4CC9C-7F1E-46B0-B6C4-E1599EFEB2A5}" srcOrd="0" destOrd="0" presId="urn:microsoft.com/office/officeart/2005/8/layout/default#2"/>
    <dgm:cxn modelId="{97EA8FE4-5941-48AE-8AA3-BE9BFD280ED0}" srcId="{F8266E92-38A7-4D2D-94D3-09490BD0ED10}" destId="{2D107FF5-FE61-449C-BF27-F37D60FD447D}" srcOrd="7" destOrd="0" parTransId="{507B8322-EE16-452A-95C6-387CFCD23A81}" sibTransId="{175C92E5-C4F4-4F9D-A4C3-7EABFD1B6E2F}"/>
    <dgm:cxn modelId="{8E1CA469-6800-4354-A3E3-1F1FF13A0DEC}" srcId="{F8266E92-38A7-4D2D-94D3-09490BD0ED10}" destId="{8BF0794D-BF7C-41A4-BB57-8BF3D9B4DA46}" srcOrd="6" destOrd="0" parTransId="{C1EE2FAE-C770-414A-B444-0A164B150ED4}" sibTransId="{DFF5B796-A0ED-4E1C-B95D-97CC5FCA5183}"/>
    <dgm:cxn modelId="{91BAC440-8F77-4B72-8518-A0EE8C4455CC}" type="presOf" srcId="{8B8A0FB8-D283-4CB7-AD2F-B80FDD52770E}" destId="{A2DFCD4A-0A51-4928-B05D-BC1E9343C440}" srcOrd="0" destOrd="0" presId="urn:microsoft.com/office/officeart/2005/8/layout/default#2"/>
    <dgm:cxn modelId="{24F104E6-5C04-4E23-9AA7-24E717683AA3}" type="presOf" srcId="{DF42AEB6-3081-473D-B9A7-D63BE44B6133}" destId="{F19C104E-53E6-4BA1-BFC0-DA12AEE95876}" srcOrd="0" destOrd="0" presId="urn:microsoft.com/office/officeart/2005/8/layout/default#2"/>
    <dgm:cxn modelId="{F2D6B9CE-4B17-4343-B247-85C284A58B02}" type="presOf" srcId="{2D107FF5-FE61-449C-BF27-F37D60FD447D}" destId="{D270109E-DAD4-46A9-8A0D-300D465973C2}" srcOrd="0" destOrd="0" presId="urn:microsoft.com/office/officeart/2005/8/layout/default#2"/>
    <dgm:cxn modelId="{8DD4B53C-E4C7-458C-91D1-5909D2D30285}" srcId="{F8266E92-38A7-4D2D-94D3-09490BD0ED10}" destId="{8B8A0FB8-D283-4CB7-AD2F-B80FDD52770E}" srcOrd="2" destOrd="0" parTransId="{E4779F08-98C7-42AA-BEF2-675081F37319}" sibTransId="{03004237-95C9-4697-B8B6-399BD40D534E}"/>
    <dgm:cxn modelId="{197A735F-35FF-4A75-BA0B-DB714C385644}" type="presParOf" srcId="{66A293AB-8558-451B-AE65-2A05A48FC5C7}" destId="{F19C104E-53E6-4BA1-BFC0-DA12AEE95876}" srcOrd="0" destOrd="0" presId="urn:microsoft.com/office/officeart/2005/8/layout/default#2"/>
    <dgm:cxn modelId="{CF3274F3-A0EC-4104-9404-983E125F960F}" type="presParOf" srcId="{66A293AB-8558-451B-AE65-2A05A48FC5C7}" destId="{DB7C9D46-28F9-44AA-8F47-C3FCA2FE4BFA}" srcOrd="1" destOrd="0" presId="urn:microsoft.com/office/officeart/2005/8/layout/default#2"/>
    <dgm:cxn modelId="{D0EF3FA3-5619-42FE-ADB8-90015BF65E52}" type="presParOf" srcId="{66A293AB-8558-451B-AE65-2A05A48FC5C7}" destId="{BD61372C-A04B-42AD-8285-5A8F8CF105C4}" srcOrd="2" destOrd="0" presId="urn:microsoft.com/office/officeart/2005/8/layout/default#2"/>
    <dgm:cxn modelId="{1B1E3A42-1F61-4F06-BC79-FB8A95CB6773}" type="presParOf" srcId="{66A293AB-8558-451B-AE65-2A05A48FC5C7}" destId="{24B82688-9DCE-455F-87B9-F7F9B63233CB}" srcOrd="3" destOrd="0" presId="urn:microsoft.com/office/officeart/2005/8/layout/default#2"/>
    <dgm:cxn modelId="{FA55CD66-40E1-47B5-859C-8FBE613B4DFC}" type="presParOf" srcId="{66A293AB-8558-451B-AE65-2A05A48FC5C7}" destId="{A2DFCD4A-0A51-4928-B05D-BC1E9343C440}" srcOrd="4" destOrd="0" presId="urn:microsoft.com/office/officeart/2005/8/layout/default#2"/>
    <dgm:cxn modelId="{BDE38CD7-A8C4-4CBB-9E28-08C241AE99B1}" type="presParOf" srcId="{66A293AB-8558-451B-AE65-2A05A48FC5C7}" destId="{309BA705-9D36-4592-9CE1-F0B4270F69EF}" srcOrd="5" destOrd="0" presId="urn:microsoft.com/office/officeart/2005/8/layout/default#2"/>
    <dgm:cxn modelId="{E48C793A-DA68-4FAE-8A23-C1288069C76C}" type="presParOf" srcId="{66A293AB-8558-451B-AE65-2A05A48FC5C7}" destId="{89A4CC9C-7F1E-46B0-B6C4-E1599EFEB2A5}" srcOrd="6" destOrd="0" presId="urn:microsoft.com/office/officeart/2005/8/layout/default#2"/>
    <dgm:cxn modelId="{83863B06-295B-4C59-B509-BDDFDD8491E6}" type="presParOf" srcId="{66A293AB-8558-451B-AE65-2A05A48FC5C7}" destId="{5D25D4F8-0D6A-48D6-99F7-3D6EA298A824}" srcOrd="7" destOrd="0" presId="urn:microsoft.com/office/officeart/2005/8/layout/default#2"/>
    <dgm:cxn modelId="{15CE1AF0-999D-4C7C-971E-B8C2B81DC620}" type="presParOf" srcId="{66A293AB-8558-451B-AE65-2A05A48FC5C7}" destId="{FD41C7C9-47ED-4EFD-8F3E-A538A0910D6A}" srcOrd="8" destOrd="0" presId="urn:microsoft.com/office/officeart/2005/8/layout/default#2"/>
    <dgm:cxn modelId="{F4AC0113-DA1F-4C8C-BBCC-6F3FE5FA6080}" type="presParOf" srcId="{66A293AB-8558-451B-AE65-2A05A48FC5C7}" destId="{129443AB-A06E-47D6-962A-0ABE89F057CC}" srcOrd="9" destOrd="0" presId="urn:microsoft.com/office/officeart/2005/8/layout/default#2"/>
    <dgm:cxn modelId="{FC17C3FD-9ADA-459E-A2E5-D06F2A4EF650}" type="presParOf" srcId="{66A293AB-8558-451B-AE65-2A05A48FC5C7}" destId="{FFE0A54C-CD21-4B70-A161-9A2FF7E89E5C}" srcOrd="10" destOrd="0" presId="urn:microsoft.com/office/officeart/2005/8/layout/default#2"/>
    <dgm:cxn modelId="{6E12E9BC-40D0-410C-8FDA-FDB44AB9C2C3}" type="presParOf" srcId="{66A293AB-8558-451B-AE65-2A05A48FC5C7}" destId="{18B4CC8C-4F5E-471D-A541-D757CEE655EC}" srcOrd="11" destOrd="0" presId="urn:microsoft.com/office/officeart/2005/8/layout/default#2"/>
    <dgm:cxn modelId="{456DD9B9-3295-4177-9384-4479692ABD44}" type="presParOf" srcId="{66A293AB-8558-451B-AE65-2A05A48FC5C7}" destId="{8F642F83-E507-45F3-AA3C-570EECE3DD3A}" srcOrd="12" destOrd="0" presId="urn:microsoft.com/office/officeart/2005/8/layout/default#2"/>
    <dgm:cxn modelId="{53035D06-65C4-4746-AD9A-10FE66DFA853}" type="presParOf" srcId="{66A293AB-8558-451B-AE65-2A05A48FC5C7}" destId="{5C35E68E-E049-4732-A65C-BDDB0DD9A3C2}" srcOrd="13" destOrd="0" presId="urn:microsoft.com/office/officeart/2005/8/layout/default#2"/>
    <dgm:cxn modelId="{93E88137-88F5-4867-83A6-84B14EC79873}" type="presParOf" srcId="{66A293AB-8558-451B-AE65-2A05A48FC5C7}" destId="{D270109E-DAD4-46A9-8A0D-300D465973C2}" srcOrd="1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78C3C3-824B-4442-A9CF-41C74ECDCDF1}" type="doc">
      <dgm:prSet loTypeId="urn:microsoft.com/office/officeart/2005/8/layout/radial6" loCatId="cycle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pl-PL"/>
        </a:p>
      </dgm:t>
    </dgm:pt>
    <dgm:pt modelId="{EAF568E3-AD17-410A-9FD6-AFABAEC6DABA}">
      <dgm:prSet phldrT="[Tekst]" custT="1"/>
      <dgm:spPr/>
      <dgm:t>
        <a:bodyPr/>
        <a:lstStyle/>
        <a:p>
          <a:r>
            <a:rPr lang="pl-PL" sz="2400" b="1" dirty="0" smtClean="0"/>
            <a:t>Motivati</a:t>
          </a:r>
          <a:r>
            <a:rPr lang="en-US" sz="2400" b="1" dirty="0" smtClean="0"/>
            <a:t>a</a:t>
          </a:r>
          <a:endParaRPr lang="pl-PL" sz="2400" b="1" dirty="0"/>
        </a:p>
      </dgm:t>
    </dgm:pt>
    <dgm:pt modelId="{6B993871-E695-4F89-901B-0EEFD4F82E1A}" type="parTrans" cxnId="{768D1849-69DF-4612-BF58-466A23C214E7}">
      <dgm:prSet/>
      <dgm:spPr/>
      <dgm:t>
        <a:bodyPr/>
        <a:lstStyle/>
        <a:p>
          <a:endParaRPr lang="pl-PL"/>
        </a:p>
      </dgm:t>
    </dgm:pt>
    <dgm:pt modelId="{3E95B5B7-6302-4CCB-A57F-76A0ECEAEDAB}" type="sibTrans" cxnId="{768D1849-69DF-4612-BF58-466A23C214E7}">
      <dgm:prSet/>
      <dgm:spPr/>
      <dgm:t>
        <a:bodyPr/>
        <a:lstStyle/>
        <a:p>
          <a:endParaRPr lang="pl-PL"/>
        </a:p>
      </dgm:t>
    </dgm:pt>
    <dgm:pt modelId="{48EDF5F6-51C7-42DB-AFF6-559BE58FFB16}">
      <dgm:prSet phldrT="[Tekst]" custT="1"/>
      <dgm:spPr/>
      <dgm:t>
        <a:bodyPr/>
        <a:lstStyle/>
        <a:p>
          <a:r>
            <a:rPr lang="en-US" sz="2400" dirty="0" err="1" smtClean="0"/>
            <a:t>Elevul</a:t>
          </a:r>
          <a:endParaRPr lang="pl-PL" sz="2400" dirty="0"/>
        </a:p>
      </dgm:t>
    </dgm:pt>
    <dgm:pt modelId="{437EE736-30E9-4875-8CCD-187625CFE51A}" type="parTrans" cxnId="{9B93B149-8A4F-4826-AFD2-607F21CD6474}">
      <dgm:prSet/>
      <dgm:spPr/>
      <dgm:t>
        <a:bodyPr/>
        <a:lstStyle/>
        <a:p>
          <a:endParaRPr lang="pl-PL"/>
        </a:p>
      </dgm:t>
    </dgm:pt>
    <dgm:pt modelId="{BD00E8BC-76CC-4402-BAE2-EAE9BAFD7A75}" type="sibTrans" cxnId="{9B93B149-8A4F-4826-AFD2-607F21CD6474}">
      <dgm:prSet/>
      <dgm:spPr/>
      <dgm:t>
        <a:bodyPr/>
        <a:lstStyle/>
        <a:p>
          <a:endParaRPr lang="pl-PL" dirty="0"/>
        </a:p>
      </dgm:t>
    </dgm:pt>
    <dgm:pt modelId="{E2FEAAB7-FD07-472B-AA46-17EECB683591}">
      <dgm:prSet phldrT="[Tekst]" custT="1"/>
      <dgm:spPr/>
      <dgm:t>
        <a:bodyPr/>
        <a:lstStyle/>
        <a:p>
          <a:r>
            <a:rPr lang="en-US" sz="2400" dirty="0" err="1" smtClean="0"/>
            <a:t>Profesorul</a:t>
          </a:r>
          <a:endParaRPr lang="pl-PL" sz="2400" dirty="0"/>
        </a:p>
      </dgm:t>
    </dgm:pt>
    <dgm:pt modelId="{503CC375-1A8A-41F1-A6E6-A30ECBCA2770}" type="parTrans" cxnId="{E4FE3A9C-D4A0-40D2-9588-7797B86876A0}">
      <dgm:prSet/>
      <dgm:spPr/>
      <dgm:t>
        <a:bodyPr/>
        <a:lstStyle/>
        <a:p>
          <a:endParaRPr lang="pl-PL"/>
        </a:p>
      </dgm:t>
    </dgm:pt>
    <dgm:pt modelId="{B76BCDBD-F92C-4730-9F26-7A4231167997}" type="sibTrans" cxnId="{E4FE3A9C-D4A0-40D2-9588-7797B86876A0}">
      <dgm:prSet/>
      <dgm:spPr/>
      <dgm:t>
        <a:bodyPr/>
        <a:lstStyle/>
        <a:p>
          <a:endParaRPr lang="pl-PL" dirty="0"/>
        </a:p>
      </dgm:t>
    </dgm:pt>
    <dgm:pt modelId="{9BF74A53-045E-4FCE-8A47-C83802FF0625}">
      <dgm:prSet phldrT="[Tekst]" custT="1"/>
      <dgm:spPr/>
      <dgm:t>
        <a:bodyPr/>
        <a:lstStyle/>
        <a:p>
          <a:r>
            <a:rPr lang="en-US" sz="2400" dirty="0" err="1" smtClean="0"/>
            <a:t>Continutul</a:t>
          </a:r>
          <a:endParaRPr lang="pl-PL" sz="2400" dirty="0"/>
        </a:p>
      </dgm:t>
    </dgm:pt>
    <dgm:pt modelId="{42582DD2-78D1-4ACE-AF90-AE446391F640}" type="parTrans" cxnId="{0BB050A6-7373-4957-A7CF-3451A22EEBD8}">
      <dgm:prSet/>
      <dgm:spPr/>
      <dgm:t>
        <a:bodyPr/>
        <a:lstStyle/>
        <a:p>
          <a:endParaRPr lang="pl-PL"/>
        </a:p>
      </dgm:t>
    </dgm:pt>
    <dgm:pt modelId="{614BBBF3-6C1F-4E2A-85ED-B6C452B7637B}" type="sibTrans" cxnId="{0BB050A6-7373-4957-A7CF-3451A22EEBD8}">
      <dgm:prSet/>
      <dgm:spPr/>
      <dgm:t>
        <a:bodyPr/>
        <a:lstStyle/>
        <a:p>
          <a:endParaRPr lang="pl-PL" dirty="0"/>
        </a:p>
      </dgm:t>
    </dgm:pt>
    <dgm:pt modelId="{6BED125E-4B66-435C-973C-7F1B18C084E6}">
      <dgm:prSet phldrT="[Tekst]" custT="1"/>
      <dgm:spPr/>
      <dgm:t>
        <a:bodyPr/>
        <a:lstStyle/>
        <a:p>
          <a:r>
            <a:rPr lang="pl-PL" sz="2400" dirty="0" smtClean="0"/>
            <a:t>Met</a:t>
          </a:r>
          <a:r>
            <a:rPr lang="en-US" sz="2400" dirty="0" err="1" smtClean="0"/>
            <a:t>oda</a:t>
          </a:r>
          <a:endParaRPr lang="pl-PL" sz="2400" dirty="0" smtClean="0"/>
        </a:p>
        <a:p>
          <a:r>
            <a:rPr lang="pl-PL" sz="2400" dirty="0" smtClean="0"/>
            <a:t>/</a:t>
          </a:r>
          <a:r>
            <a:rPr lang="pl-PL" sz="2400" dirty="0" smtClean="0"/>
            <a:t>Proce</a:t>
          </a:r>
          <a:r>
            <a:rPr lang="en-US" sz="2400" dirty="0" err="1" smtClean="0"/>
            <a:t>deul</a:t>
          </a:r>
          <a:endParaRPr lang="pl-PL" sz="2400" dirty="0"/>
        </a:p>
      </dgm:t>
    </dgm:pt>
    <dgm:pt modelId="{C1F9D340-9E66-453B-A9E6-BE99F34C3117}" type="parTrans" cxnId="{F4764329-FCD5-411C-855B-BD6171E14F10}">
      <dgm:prSet/>
      <dgm:spPr/>
      <dgm:t>
        <a:bodyPr/>
        <a:lstStyle/>
        <a:p>
          <a:endParaRPr lang="pl-PL"/>
        </a:p>
      </dgm:t>
    </dgm:pt>
    <dgm:pt modelId="{EE977344-2C46-4D73-821F-1F26211589E6}" type="sibTrans" cxnId="{F4764329-FCD5-411C-855B-BD6171E14F10}">
      <dgm:prSet/>
      <dgm:spPr/>
      <dgm:t>
        <a:bodyPr/>
        <a:lstStyle/>
        <a:p>
          <a:endParaRPr lang="pl-PL" dirty="0"/>
        </a:p>
      </dgm:t>
    </dgm:pt>
    <dgm:pt modelId="{CEE439C6-1F1B-404A-B53C-FC04AC7ABED8}">
      <dgm:prSet phldrT="[Tekst]" custT="1"/>
      <dgm:spPr/>
      <dgm:t>
        <a:bodyPr/>
        <a:lstStyle/>
        <a:p>
          <a:r>
            <a:rPr lang="en-US" sz="2400" dirty="0" err="1" smtClean="0"/>
            <a:t>Mediul</a:t>
          </a:r>
          <a:endParaRPr lang="pl-PL" sz="2400" dirty="0"/>
        </a:p>
      </dgm:t>
    </dgm:pt>
    <dgm:pt modelId="{1B872443-8BC5-49FF-BD73-2A12B7CC1D7D}" type="parTrans" cxnId="{6A090582-EB69-4C64-A567-4C71160B13C1}">
      <dgm:prSet/>
      <dgm:spPr/>
      <dgm:t>
        <a:bodyPr/>
        <a:lstStyle/>
        <a:p>
          <a:endParaRPr lang="pl-PL"/>
        </a:p>
      </dgm:t>
    </dgm:pt>
    <dgm:pt modelId="{70CE279F-4D25-44CB-BD83-D960F07B2CE7}" type="sibTrans" cxnId="{6A090582-EB69-4C64-A567-4C71160B13C1}">
      <dgm:prSet/>
      <dgm:spPr/>
      <dgm:t>
        <a:bodyPr/>
        <a:lstStyle/>
        <a:p>
          <a:endParaRPr lang="pl-PL" dirty="0"/>
        </a:p>
      </dgm:t>
    </dgm:pt>
    <dgm:pt modelId="{6D054425-7B27-43E2-A930-994F49A78F89}" type="pres">
      <dgm:prSet presAssocID="{5678C3C3-824B-4442-A9CF-41C74ECDCDF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D24D94-7D48-4267-B675-DAC97C70A7ED}" type="pres">
      <dgm:prSet presAssocID="{EAF568E3-AD17-410A-9FD6-AFABAEC6DABA}" presName="centerShape" presStyleLbl="node0" presStyleIdx="0" presStyleCnt="1" custScaleX="104235"/>
      <dgm:spPr/>
      <dgm:t>
        <a:bodyPr/>
        <a:lstStyle/>
        <a:p>
          <a:endParaRPr lang="en-US"/>
        </a:p>
      </dgm:t>
    </dgm:pt>
    <dgm:pt modelId="{F98A0ACC-FBB2-4F2D-AFEF-7AF968AB236A}" type="pres">
      <dgm:prSet presAssocID="{48EDF5F6-51C7-42DB-AFF6-559BE58FFB16}" presName="node" presStyleLbl="node1" presStyleIdx="0" presStyleCnt="5" custScaleX="148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2E24F7-4EE0-46AA-B095-FE79347A9F1F}" type="pres">
      <dgm:prSet presAssocID="{48EDF5F6-51C7-42DB-AFF6-559BE58FFB16}" presName="dummy" presStyleCnt="0"/>
      <dgm:spPr/>
    </dgm:pt>
    <dgm:pt modelId="{51728956-67C7-48DC-8AA5-D3689EB0CA4B}" type="pres">
      <dgm:prSet presAssocID="{BD00E8BC-76CC-4402-BAE2-EAE9BAFD7A7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182A9A4-B04F-4D74-BD44-AA74C1FC3C4B}" type="pres">
      <dgm:prSet presAssocID="{E2FEAAB7-FD07-472B-AA46-17EECB683591}" presName="node" presStyleLbl="node1" presStyleIdx="1" presStyleCnt="5" custScaleX="148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B48A5-BB71-492A-B33D-1608B0F39695}" type="pres">
      <dgm:prSet presAssocID="{E2FEAAB7-FD07-472B-AA46-17EECB683591}" presName="dummy" presStyleCnt="0"/>
      <dgm:spPr/>
    </dgm:pt>
    <dgm:pt modelId="{65E10F24-AA9C-4CA3-AC65-08544270E16B}" type="pres">
      <dgm:prSet presAssocID="{B76BCDBD-F92C-4730-9F26-7A4231167997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61DA1E7-4DF4-4575-BDE7-DF6134B013FE}" type="pres">
      <dgm:prSet presAssocID="{9BF74A53-045E-4FCE-8A47-C83802FF0625}" presName="node" presStyleLbl="node1" presStyleIdx="2" presStyleCnt="5" custScaleX="148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1385B-1CD6-4588-856C-60D8E85852AD}" type="pres">
      <dgm:prSet presAssocID="{9BF74A53-045E-4FCE-8A47-C83802FF0625}" presName="dummy" presStyleCnt="0"/>
      <dgm:spPr/>
    </dgm:pt>
    <dgm:pt modelId="{6019839D-AB72-41CE-882E-322ADA8DC415}" type="pres">
      <dgm:prSet presAssocID="{614BBBF3-6C1F-4E2A-85ED-B6C452B7637B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CD22420-B905-48AC-B02A-E0DB9C315074}" type="pres">
      <dgm:prSet presAssocID="{6BED125E-4B66-435C-973C-7F1B18C084E6}" presName="node" presStyleLbl="node1" presStyleIdx="3" presStyleCnt="5" custScaleX="14855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956607D-EF65-4711-9624-8337F31C8E15}" type="pres">
      <dgm:prSet presAssocID="{6BED125E-4B66-435C-973C-7F1B18C084E6}" presName="dummy" presStyleCnt="0"/>
      <dgm:spPr/>
    </dgm:pt>
    <dgm:pt modelId="{49FF44EC-C7C7-4A93-AF15-8680A0207A80}" type="pres">
      <dgm:prSet presAssocID="{EE977344-2C46-4D73-821F-1F26211589E6}" presName="sibTrans" presStyleLbl="sibTrans2D1" presStyleIdx="3" presStyleCnt="5"/>
      <dgm:spPr/>
      <dgm:t>
        <a:bodyPr/>
        <a:lstStyle/>
        <a:p>
          <a:endParaRPr lang="en-US"/>
        </a:p>
      </dgm:t>
    </dgm:pt>
    <dgm:pt modelId="{31FF28DB-BA2F-4030-ACCB-9B6DF8E3E6E9}" type="pres">
      <dgm:prSet presAssocID="{CEE439C6-1F1B-404A-B53C-FC04AC7ABED8}" presName="node" presStyleLbl="node1" presStyleIdx="4" presStyleCnt="5" custScaleX="148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FBDF4-0074-49C7-BDE9-21BC72F8132D}" type="pres">
      <dgm:prSet presAssocID="{CEE439C6-1F1B-404A-B53C-FC04AC7ABED8}" presName="dummy" presStyleCnt="0"/>
      <dgm:spPr/>
    </dgm:pt>
    <dgm:pt modelId="{81CA34F6-30BA-42F5-AC0F-2F970FA6BCD9}" type="pres">
      <dgm:prSet presAssocID="{70CE279F-4D25-44CB-BD83-D960F07B2CE7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F059993-0CF1-4DE7-BC1F-404FCBDE9797}" type="presOf" srcId="{BD00E8BC-76CC-4402-BAE2-EAE9BAFD7A75}" destId="{51728956-67C7-48DC-8AA5-D3689EB0CA4B}" srcOrd="0" destOrd="0" presId="urn:microsoft.com/office/officeart/2005/8/layout/radial6"/>
    <dgm:cxn modelId="{E4FE3A9C-D4A0-40D2-9588-7797B86876A0}" srcId="{EAF568E3-AD17-410A-9FD6-AFABAEC6DABA}" destId="{E2FEAAB7-FD07-472B-AA46-17EECB683591}" srcOrd="1" destOrd="0" parTransId="{503CC375-1A8A-41F1-A6E6-A30ECBCA2770}" sibTransId="{B76BCDBD-F92C-4730-9F26-7A4231167997}"/>
    <dgm:cxn modelId="{9B93B149-8A4F-4826-AFD2-607F21CD6474}" srcId="{EAF568E3-AD17-410A-9FD6-AFABAEC6DABA}" destId="{48EDF5F6-51C7-42DB-AFF6-559BE58FFB16}" srcOrd="0" destOrd="0" parTransId="{437EE736-30E9-4875-8CCD-187625CFE51A}" sibTransId="{BD00E8BC-76CC-4402-BAE2-EAE9BAFD7A75}"/>
    <dgm:cxn modelId="{F4764329-FCD5-411C-855B-BD6171E14F10}" srcId="{EAF568E3-AD17-410A-9FD6-AFABAEC6DABA}" destId="{6BED125E-4B66-435C-973C-7F1B18C084E6}" srcOrd="3" destOrd="0" parTransId="{C1F9D340-9E66-453B-A9E6-BE99F34C3117}" sibTransId="{EE977344-2C46-4D73-821F-1F26211589E6}"/>
    <dgm:cxn modelId="{0BB050A6-7373-4957-A7CF-3451A22EEBD8}" srcId="{EAF568E3-AD17-410A-9FD6-AFABAEC6DABA}" destId="{9BF74A53-045E-4FCE-8A47-C83802FF0625}" srcOrd="2" destOrd="0" parTransId="{42582DD2-78D1-4ACE-AF90-AE446391F640}" sibTransId="{614BBBF3-6C1F-4E2A-85ED-B6C452B7637B}"/>
    <dgm:cxn modelId="{0969A5DA-1918-4BF4-A0A2-4B4E56C06CA3}" type="presOf" srcId="{614BBBF3-6C1F-4E2A-85ED-B6C452B7637B}" destId="{6019839D-AB72-41CE-882E-322ADA8DC415}" srcOrd="0" destOrd="0" presId="urn:microsoft.com/office/officeart/2005/8/layout/radial6"/>
    <dgm:cxn modelId="{FCCC22D7-EB6B-4AF0-A0C9-8CD03C644AE5}" type="presOf" srcId="{E2FEAAB7-FD07-472B-AA46-17EECB683591}" destId="{C182A9A4-B04F-4D74-BD44-AA74C1FC3C4B}" srcOrd="0" destOrd="0" presId="urn:microsoft.com/office/officeart/2005/8/layout/radial6"/>
    <dgm:cxn modelId="{4A88ACF4-3389-4EC2-BE4A-83525ECC1F3E}" type="presOf" srcId="{48EDF5F6-51C7-42DB-AFF6-559BE58FFB16}" destId="{F98A0ACC-FBB2-4F2D-AFEF-7AF968AB236A}" srcOrd="0" destOrd="0" presId="urn:microsoft.com/office/officeart/2005/8/layout/radial6"/>
    <dgm:cxn modelId="{29427670-1764-4BCE-8CE7-09E0B2C4D4DF}" type="presOf" srcId="{EAF568E3-AD17-410A-9FD6-AFABAEC6DABA}" destId="{FFD24D94-7D48-4267-B675-DAC97C70A7ED}" srcOrd="0" destOrd="0" presId="urn:microsoft.com/office/officeart/2005/8/layout/radial6"/>
    <dgm:cxn modelId="{016A3238-1BD5-4368-BD34-1C35E84FC2A3}" type="presOf" srcId="{5678C3C3-824B-4442-A9CF-41C74ECDCDF1}" destId="{6D054425-7B27-43E2-A930-994F49A78F89}" srcOrd="0" destOrd="0" presId="urn:microsoft.com/office/officeart/2005/8/layout/radial6"/>
    <dgm:cxn modelId="{BD0E79DE-0C4C-4BD1-8362-939434EA1D7A}" type="presOf" srcId="{9BF74A53-045E-4FCE-8A47-C83802FF0625}" destId="{F61DA1E7-4DF4-4575-BDE7-DF6134B013FE}" srcOrd="0" destOrd="0" presId="urn:microsoft.com/office/officeart/2005/8/layout/radial6"/>
    <dgm:cxn modelId="{768D1849-69DF-4612-BF58-466A23C214E7}" srcId="{5678C3C3-824B-4442-A9CF-41C74ECDCDF1}" destId="{EAF568E3-AD17-410A-9FD6-AFABAEC6DABA}" srcOrd="0" destOrd="0" parTransId="{6B993871-E695-4F89-901B-0EEFD4F82E1A}" sibTransId="{3E95B5B7-6302-4CCB-A57F-76A0ECEAEDAB}"/>
    <dgm:cxn modelId="{F383F101-30A5-4CA5-8BA3-094DF2A52878}" type="presOf" srcId="{6BED125E-4B66-435C-973C-7F1B18C084E6}" destId="{3CD22420-B905-48AC-B02A-E0DB9C315074}" srcOrd="0" destOrd="0" presId="urn:microsoft.com/office/officeart/2005/8/layout/radial6"/>
    <dgm:cxn modelId="{83042645-110E-4DC9-8607-D67161ABBEBE}" type="presOf" srcId="{EE977344-2C46-4D73-821F-1F26211589E6}" destId="{49FF44EC-C7C7-4A93-AF15-8680A0207A80}" srcOrd="0" destOrd="0" presId="urn:microsoft.com/office/officeart/2005/8/layout/radial6"/>
    <dgm:cxn modelId="{1A3920A8-571A-4DF3-97AE-CD829F7F9E7E}" type="presOf" srcId="{B76BCDBD-F92C-4730-9F26-7A4231167997}" destId="{65E10F24-AA9C-4CA3-AC65-08544270E16B}" srcOrd="0" destOrd="0" presId="urn:microsoft.com/office/officeart/2005/8/layout/radial6"/>
    <dgm:cxn modelId="{6A090582-EB69-4C64-A567-4C71160B13C1}" srcId="{EAF568E3-AD17-410A-9FD6-AFABAEC6DABA}" destId="{CEE439C6-1F1B-404A-B53C-FC04AC7ABED8}" srcOrd="4" destOrd="0" parTransId="{1B872443-8BC5-49FF-BD73-2A12B7CC1D7D}" sibTransId="{70CE279F-4D25-44CB-BD83-D960F07B2CE7}"/>
    <dgm:cxn modelId="{0D78170A-D8AE-46CB-877A-65AC060C9FF3}" type="presOf" srcId="{CEE439C6-1F1B-404A-B53C-FC04AC7ABED8}" destId="{31FF28DB-BA2F-4030-ACCB-9B6DF8E3E6E9}" srcOrd="0" destOrd="0" presId="urn:microsoft.com/office/officeart/2005/8/layout/radial6"/>
    <dgm:cxn modelId="{56CC6D03-499A-461B-A7D8-56E7B20CA40C}" type="presOf" srcId="{70CE279F-4D25-44CB-BD83-D960F07B2CE7}" destId="{81CA34F6-30BA-42F5-AC0F-2F970FA6BCD9}" srcOrd="0" destOrd="0" presId="urn:microsoft.com/office/officeart/2005/8/layout/radial6"/>
    <dgm:cxn modelId="{37884AF9-3D9D-4FFD-BAFB-F990DB9C9664}" type="presParOf" srcId="{6D054425-7B27-43E2-A930-994F49A78F89}" destId="{FFD24D94-7D48-4267-B675-DAC97C70A7ED}" srcOrd="0" destOrd="0" presId="urn:microsoft.com/office/officeart/2005/8/layout/radial6"/>
    <dgm:cxn modelId="{B8F0A145-2075-48D7-8461-13C7F35F33DB}" type="presParOf" srcId="{6D054425-7B27-43E2-A930-994F49A78F89}" destId="{F98A0ACC-FBB2-4F2D-AFEF-7AF968AB236A}" srcOrd="1" destOrd="0" presId="urn:microsoft.com/office/officeart/2005/8/layout/radial6"/>
    <dgm:cxn modelId="{3F26A33F-E862-4A8A-A990-45F9BC077382}" type="presParOf" srcId="{6D054425-7B27-43E2-A930-994F49A78F89}" destId="{B02E24F7-4EE0-46AA-B095-FE79347A9F1F}" srcOrd="2" destOrd="0" presId="urn:microsoft.com/office/officeart/2005/8/layout/radial6"/>
    <dgm:cxn modelId="{C9CD19AC-275B-49FB-9318-856DB1AF7AE6}" type="presParOf" srcId="{6D054425-7B27-43E2-A930-994F49A78F89}" destId="{51728956-67C7-48DC-8AA5-D3689EB0CA4B}" srcOrd="3" destOrd="0" presId="urn:microsoft.com/office/officeart/2005/8/layout/radial6"/>
    <dgm:cxn modelId="{6FF3DFA9-C105-4658-8A2A-F85571F3ABB6}" type="presParOf" srcId="{6D054425-7B27-43E2-A930-994F49A78F89}" destId="{C182A9A4-B04F-4D74-BD44-AA74C1FC3C4B}" srcOrd="4" destOrd="0" presId="urn:microsoft.com/office/officeart/2005/8/layout/radial6"/>
    <dgm:cxn modelId="{AD8A69C0-0426-4F93-99CE-EE25F66DA52D}" type="presParOf" srcId="{6D054425-7B27-43E2-A930-994F49A78F89}" destId="{584B48A5-BB71-492A-B33D-1608B0F39695}" srcOrd="5" destOrd="0" presId="urn:microsoft.com/office/officeart/2005/8/layout/radial6"/>
    <dgm:cxn modelId="{26D0AE2B-8EEA-43CE-808A-8DBDF5A6136D}" type="presParOf" srcId="{6D054425-7B27-43E2-A930-994F49A78F89}" destId="{65E10F24-AA9C-4CA3-AC65-08544270E16B}" srcOrd="6" destOrd="0" presId="urn:microsoft.com/office/officeart/2005/8/layout/radial6"/>
    <dgm:cxn modelId="{223E6C19-5775-4D8A-AC06-700139F246AB}" type="presParOf" srcId="{6D054425-7B27-43E2-A930-994F49A78F89}" destId="{F61DA1E7-4DF4-4575-BDE7-DF6134B013FE}" srcOrd="7" destOrd="0" presId="urn:microsoft.com/office/officeart/2005/8/layout/radial6"/>
    <dgm:cxn modelId="{1C06B0C3-750B-451A-9021-BBC9E0CBDA47}" type="presParOf" srcId="{6D054425-7B27-43E2-A930-994F49A78F89}" destId="{E851385B-1CD6-4588-856C-60D8E85852AD}" srcOrd="8" destOrd="0" presId="urn:microsoft.com/office/officeart/2005/8/layout/radial6"/>
    <dgm:cxn modelId="{A9A4D336-AB96-4EA6-A731-800D04BD8F6D}" type="presParOf" srcId="{6D054425-7B27-43E2-A930-994F49A78F89}" destId="{6019839D-AB72-41CE-882E-322ADA8DC415}" srcOrd="9" destOrd="0" presId="urn:microsoft.com/office/officeart/2005/8/layout/radial6"/>
    <dgm:cxn modelId="{EC05E0DB-F66D-48D1-89D4-D4D060C72347}" type="presParOf" srcId="{6D054425-7B27-43E2-A930-994F49A78F89}" destId="{3CD22420-B905-48AC-B02A-E0DB9C315074}" srcOrd="10" destOrd="0" presId="urn:microsoft.com/office/officeart/2005/8/layout/radial6"/>
    <dgm:cxn modelId="{14206CB9-A880-44CB-AEF7-417C56FB228D}" type="presParOf" srcId="{6D054425-7B27-43E2-A930-994F49A78F89}" destId="{E956607D-EF65-4711-9624-8337F31C8E15}" srcOrd="11" destOrd="0" presId="urn:microsoft.com/office/officeart/2005/8/layout/radial6"/>
    <dgm:cxn modelId="{B26EF53F-93DA-4E09-8B11-57DA57C94CB8}" type="presParOf" srcId="{6D054425-7B27-43E2-A930-994F49A78F89}" destId="{49FF44EC-C7C7-4A93-AF15-8680A0207A80}" srcOrd="12" destOrd="0" presId="urn:microsoft.com/office/officeart/2005/8/layout/radial6"/>
    <dgm:cxn modelId="{A73D0AB3-22F7-4AD3-9F59-2BDB30AEFC8B}" type="presParOf" srcId="{6D054425-7B27-43E2-A930-994F49A78F89}" destId="{31FF28DB-BA2F-4030-ACCB-9B6DF8E3E6E9}" srcOrd="13" destOrd="0" presId="urn:microsoft.com/office/officeart/2005/8/layout/radial6"/>
    <dgm:cxn modelId="{3832AF16-64FB-44C5-B5F9-6B955112398E}" type="presParOf" srcId="{6D054425-7B27-43E2-A930-994F49A78F89}" destId="{B0FFBDF4-0074-49C7-BDE9-21BC72F8132D}" srcOrd="14" destOrd="0" presId="urn:microsoft.com/office/officeart/2005/8/layout/radial6"/>
    <dgm:cxn modelId="{721C8BE0-CE79-4F22-93A0-F758ACCA0A77}" type="presParOf" srcId="{6D054425-7B27-43E2-A930-994F49A78F89}" destId="{81CA34F6-30BA-42F5-AC0F-2F970FA6BCD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61033-CA3F-4954-819B-7726B44F2450}">
      <dsp:nvSpPr>
        <dsp:cNvPr id="0" name=""/>
        <dsp:cNvSpPr/>
      </dsp:nvSpPr>
      <dsp:spPr>
        <a:xfrm>
          <a:off x="2857523" y="3143"/>
          <a:ext cx="1825209" cy="101179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Pla</a:t>
          </a:r>
          <a:r>
            <a:rPr lang="en-US" sz="2400" b="1" kern="1200" dirty="0" err="1" smtClean="0"/>
            <a:t>nificarea</a:t>
          </a:r>
          <a:endParaRPr lang="en-GB" sz="2400" b="1" kern="1200" dirty="0"/>
        </a:p>
      </dsp:txBody>
      <dsp:txXfrm>
        <a:off x="2906915" y="52535"/>
        <a:ext cx="1726425" cy="913007"/>
      </dsp:txXfrm>
    </dsp:sp>
    <dsp:sp modelId="{D77038BF-B1B4-4AB7-8B1A-874D7EB479BB}">
      <dsp:nvSpPr>
        <dsp:cNvPr id="0" name=""/>
        <dsp:cNvSpPr/>
      </dsp:nvSpPr>
      <dsp:spPr>
        <a:xfrm>
          <a:off x="1385927" y="509039"/>
          <a:ext cx="4768399" cy="4768399"/>
        </a:xfrm>
        <a:custGeom>
          <a:avLst/>
          <a:gdLst/>
          <a:ahLst/>
          <a:cxnLst/>
          <a:rect l="0" t="0" r="0" b="0"/>
          <a:pathLst>
            <a:path>
              <a:moveTo>
                <a:pt x="3462689" y="257872"/>
              </a:moveTo>
              <a:arcTo wR="2384199" hR="2384199" stAng="17813669" swAng="798204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8504E-C252-498C-A874-B2BF76408AF7}">
      <dsp:nvSpPr>
        <dsp:cNvPr id="0" name=""/>
        <dsp:cNvSpPr/>
      </dsp:nvSpPr>
      <dsp:spPr>
        <a:xfrm>
          <a:off x="4909925" y="1195243"/>
          <a:ext cx="1849959" cy="1011791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err="1" smtClean="0"/>
            <a:t>Preluarea</a:t>
          </a:r>
          <a:endParaRPr lang="en-GB" sz="2400" b="1" kern="1200" dirty="0"/>
        </a:p>
      </dsp:txBody>
      <dsp:txXfrm>
        <a:off x="4959317" y="1244635"/>
        <a:ext cx="1751175" cy="913007"/>
      </dsp:txXfrm>
    </dsp:sp>
    <dsp:sp modelId="{9FAEF429-6BA8-4308-93D3-0D78A93D66D7}">
      <dsp:nvSpPr>
        <dsp:cNvPr id="0" name=""/>
        <dsp:cNvSpPr/>
      </dsp:nvSpPr>
      <dsp:spPr>
        <a:xfrm>
          <a:off x="1385927" y="509039"/>
          <a:ext cx="4768399" cy="4768399"/>
        </a:xfrm>
        <a:custGeom>
          <a:avLst/>
          <a:gdLst/>
          <a:ahLst/>
          <a:cxnLst/>
          <a:rect l="0" t="0" r="0" b="0"/>
          <a:pathLst>
            <a:path>
              <a:moveTo>
                <a:pt x="4731226" y="1964825"/>
              </a:moveTo>
              <a:arcTo wR="2384199" hR="2384199" stAng="20992147" swAng="1215707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785A5-DB7F-48C0-B736-677802411804}">
      <dsp:nvSpPr>
        <dsp:cNvPr id="0" name=""/>
        <dsp:cNvSpPr/>
      </dsp:nvSpPr>
      <dsp:spPr>
        <a:xfrm>
          <a:off x="4897379" y="3579443"/>
          <a:ext cx="1875051" cy="1011791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Pr</a:t>
          </a:r>
          <a:r>
            <a:rPr lang="en-US" sz="2400" b="1" kern="1200" dirty="0" err="1" smtClean="0"/>
            <a:t>elucrarea</a:t>
          </a:r>
          <a:endParaRPr lang="en-GB" sz="2400" b="1" kern="1200" dirty="0"/>
        </a:p>
      </dsp:txBody>
      <dsp:txXfrm>
        <a:off x="4946771" y="3628835"/>
        <a:ext cx="1776267" cy="913007"/>
      </dsp:txXfrm>
    </dsp:sp>
    <dsp:sp modelId="{AB9860EC-C270-4420-99AE-7D99C2DF5DDF}">
      <dsp:nvSpPr>
        <dsp:cNvPr id="0" name=""/>
        <dsp:cNvSpPr/>
      </dsp:nvSpPr>
      <dsp:spPr>
        <a:xfrm>
          <a:off x="1385927" y="509039"/>
          <a:ext cx="4768399" cy="4768399"/>
        </a:xfrm>
        <a:custGeom>
          <a:avLst/>
          <a:gdLst/>
          <a:ahLst/>
          <a:cxnLst/>
          <a:rect l="0" t="0" r="0" b="0"/>
          <a:pathLst>
            <a:path>
              <a:moveTo>
                <a:pt x="3925957" y="4202823"/>
              </a:moveTo>
              <a:arcTo wR="2384199" hR="2384199" stAng="2982602" swAng="781120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AA4BB-8818-412E-BA3E-8CC5428156F7}">
      <dsp:nvSpPr>
        <dsp:cNvPr id="0" name=""/>
        <dsp:cNvSpPr/>
      </dsp:nvSpPr>
      <dsp:spPr>
        <a:xfrm>
          <a:off x="2839528" y="4771543"/>
          <a:ext cx="1861197" cy="1011791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b="1" kern="1200" dirty="0" smtClean="0"/>
            <a:t>Cre</a:t>
          </a:r>
          <a:r>
            <a:rPr lang="en-US" sz="2700" b="1" kern="1200" dirty="0" smtClean="0"/>
            <a:t>area</a:t>
          </a:r>
          <a:endParaRPr lang="en-GB" sz="2700" b="1" kern="1200" dirty="0"/>
        </a:p>
      </dsp:txBody>
      <dsp:txXfrm>
        <a:off x="2888920" y="4820935"/>
        <a:ext cx="1762413" cy="913007"/>
      </dsp:txXfrm>
    </dsp:sp>
    <dsp:sp modelId="{07F435E6-6D2E-42B1-A217-20608B822CA8}">
      <dsp:nvSpPr>
        <dsp:cNvPr id="0" name=""/>
        <dsp:cNvSpPr/>
      </dsp:nvSpPr>
      <dsp:spPr>
        <a:xfrm>
          <a:off x="1385927" y="509039"/>
          <a:ext cx="4768399" cy="4768399"/>
        </a:xfrm>
        <a:custGeom>
          <a:avLst/>
          <a:gdLst/>
          <a:ahLst/>
          <a:cxnLst/>
          <a:rect l="0" t="0" r="0" b="0"/>
          <a:pathLst>
            <a:path>
              <a:moveTo>
                <a:pt x="1291749" y="4503388"/>
              </a:moveTo>
              <a:arcTo wR="2384199" hR="2384199" stAng="7036277" swAng="781120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ED8ABA-F887-47D2-966E-8DB7DB92B011}">
      <dsp:nvSpPr>
        <dsp:cNvPr id="0" name=""/>
        <dsp:cNvSpPr/>
      </dsp:nvSpPr>
      <dsp:spPr>
        <a:xfrm>
          <a:off x="728559" y="3579443"/>
          <a:ext cx="1953582" cy="1011791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S</a:t>
          </a:r>
          <a:r>
            <a:rPr lang="en-US" sz="2400" b="1" kern="1200" dirty="0" err="1" smtClean="0"/>
            <a:t>chimbarea</a:t>
          </a:r>
          <a:endParaRPr lang="en-GB" sz="2400" b="1" kern="1200" dirty="0"/>
        </a:p>
      </dsp:txBody>
      <dsp:txXfrm>
        <a:off x="777951" y="3628835"/>
        <a:ext cx="1854798" cy="913007"/>
      </dsp:txXfrm>
    </dsp:sp>
    <dsp:sp modelId="{23EE79EA-C7D9-4504-AB2D-29CAF9BDFF56}">
      <dsp:nvSpPr>
        <dsp:cNvPr id="0" name=""/>
        <dsp:cNvSpPr/>
      </dsp:nvSpPr>
      <dsp:spPr>
        <a:xfrm>
          <a:off x="1385927" y="509039"/>
          <a:ext cx="4768399" cy="4768399"/>
        </a:xfrm>
        <a:custGeom>
          <a:avLst/>
          <a:gdLst/>
          <a:ahLst/>
          <a:cxnLst/>
          <a:rect l="0" t="0" r="0" b="0"/>
          <a:pathLst>
            <a:path>
              <a:moveTo>
                <a:pt x="37173" y="2803574"/>
              </a:moveTo>
              <a:arcTo wR="2384199" hR="2384199" stAng="10192147" swAng="1215707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809E0-EC1F-4622-898A-2713C2505B63}">
      <dsp:nvSpPr>
        <dsp:cNvPr id="0" name=""/>
        <dsp:cNvSpPr/>
      </dsp:nvSpPr>
      <dsp:spPr>
        <a:xfrm>
          <a:off x="756912" y="1195243"/>
          <a:ext cx="1896875" cy="1011791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Evalu</a:t>
          </a:r>
          <a:r>
            <a:rPr lang="en-US" sz="2400" b="1" kern="1200" dirty="0" smtClean="0"/>
            <a:t>area</a:t>
          </a:r>
          <a:endParaRPr lang="en-GB" sz="2400" b="1" kern="1200" dirty="0"/>
        </a:p>
      </dsp:txBody>
      <dsp:txXfrm>
        <a:off x="806304" y="1244635"/>
        <a:ext cx="1798091" cy="913007"/>
      </dsp:txXfrm>
    </dsp:sp>
    <dsp:sp modelId="{397CE7C6-30F7-4388-BF7E-0BE9BED3A136}">
      <dsp:nvSpPr>
        <dsp:cNvPr id="0" name=""/>
        <dsp:cNvSpPr/>
      </dsp:nvSpPr>
      <dsp:spPr>
        <a:xfrm>
          <a:off x="1385927" y="509039"/>
          <a:ext cx="4768399" cy="4768399"/>
        </a:xfrm>
        <a:custGeom>
          <a:avLst/>
          <a:gdLst/>
          <a:ahLst/>
          <a:cxnLst/>
          <a:rect l="0" t="0" r="0" b="0"/>
          <a:pathLst>
            <a:path>
              <a:moveTo>
                <a:pt x="845366" y="563100"/>
              </a:moveTo>
              <a:arcTo wR="2384199" hR="2384199" stAng="13788127" swAng="798204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C104E-53E6-4BA1-BFC0-DA12AEE95876}">
      <dsp:nvSpPr>
        <dsp:cNvPr id="0" name=""/>
        <dsp:cNvSpPr/>
      </dsp:nvSpPr>
      <dsp:spPr>
        <a:xfrm>
          <a:off x="470151" y="3627"/>
          <a:ext cx="2318107" cy="139086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noProof="0" dirty="0" smtClean="0">
              <a:latin typeface="Calibri" pitchFamily="34" charset="0"/>
            </a:rPr>
            <a:t>1. </a:t>
          </a:r>
          <a:r>
            <a:rPr lang="en-GB" sz="2800" kern="1200" noProof="0" dirty="0" err="1" smtClean="0">
              <a:latin typeface="Calibri" pitchFamily="34" charset="0"/>
            </a:rPr>
            <a:t>Autenticitatea</a:t>
          </a:r>
          <a:endParaRPr lang="pl-PL" sz="2800" kern="1200" dirty="0"/>
        </a:p>
      </dsp:txBody>
      <dsp:txXfrm>
        <a:off x="470151" y="3627"/>
        <a:ext cx="2318107" cy="1390864"/>
      </dsp:txXfrm>
    </dsp:sp>
    <dsp:sp modelId="{BD61372C-A04B-42AD-8285-5A8F8CF105C4}">
      <dsp:nvSpPr>
        <dsp:cNvPr id="0" name=""/>
        <dsp:cNvSpPr/>
      </dsp:nvSpPr>
      <dsp:spPr>
        <a:xfrm>
          <a:off x="3020069" y="3627"/>
          <a:ext cx="2318107" cy="13908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noProof="0" dirty="0" smtClean="0">
              <a:latin typeface="Calibri" pitchFamily="34" charset="0"/>
            </a:rPr>
            <a:t>2. </a:t>
          </a:r>
          <a:r>
            <a:rPr lang="en-GB" sz="2800" kern="1200" noProof="0" dirty="0" err="1" smtClean="0">
              <a:latin typeface="Calibri" pitchFamily="34" charset="0"/>
            </a:rPr>
            <a:t>Aprofundarea</a:t>
          </a:r>
          <a:endParaRPr lang="en-GB" sz="2800" kern="1200" noProof="0" dirty="0" smtClean="0">
            <a:latin typeface="Calibri" pitchFamily="34" charset="0"/>
          </a:endParaRPr>
        </a:p>
      </dsp:txBody>
      <dsp:txXfrm>
        <a:off x="3020069" y="3627"/>
        <a:ext cx="2318107" cy="1390864"/>
      </dsp:txXfrm>
    </dsp:sp>
    <dsp:sp modelId="{A2DFCD4A-0A51-4928-B05D-BC1E9343C440}">
      <dsp:nvSpPr>
        <dsp:cNvPr id="0" name=""/>
        <dsp:cNvSpPr/>
      </dsp:nvSpPr>
      <dsp:spPr>
        <a:xfrm>
          <a:off x="5569987" y="3627"/>
          <a:ext cx="2318107" cy="13908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noProof="0" dirty="0" smtClean="0">
              <a:latin typeface="Calibri" pitchFamily="34" charset="0"/>
            </a:rPr>
            <a:t>3. </a:t>
          </a:r>
          <a:r>
            <a:rPr lang="en-GB" sz="2800" kern="1200" noProof="0" dirty="0" err="1" smtClean="0">
              <a:latin typeface="Calibri" pitchFamily="34" charset="0"/>
            </a:rPr>
            <a:t>Performanta</a:t>
          </a:r>
          <a:r>
            <a:rPr lang="en-GB" sz="2800" kern="1200" noProof="0" dirty="0" smtClean="0">
              <a:latin typeface="Calibri" pitchFamily="34" charset="0"/>
            </a:rPr>
            <a:t> </a:t>
          </a:r>
          <a:r>
            <a:rPr lang="en-GB" sz="2800" kern="1200" noProof="0" dirty="0" err="1" smtClean="0">
              <a:latin typeface="Calibri" pitchFamily="34" charset="0"/>
            </a:rPr>
            <a:t>intelegerii</a:t>
          </a:r>
          <a:endParaRPr lang="en-GB" sz="2800" kern="1200" noProof="0" dirty="0" smtClean="0">
            <a:latin typeface="Calibri" pitchFamily="34" charset="0"/>
          </a:endParaRPr>
        </a:p>
      </dsp:txBody>
      <dsp:txXfrm>
        <a:off x="5569987" y="3627"/>
        <a:ext cx="2318107" cy="1390864"/>
      </dsp:txXfrm>
    </dsp:sp>
    <dsp:sp modelId="{89A4CC9C-7F1E-46B0-B6C4-E1599EFEB2A5}">
      <dsp:nvSpPr>
        <dsp:cNvPr id="0" name=""/>
        <dsp:cNvSpPr/>
      </dsp:nvSpPr>
      <dsp:spPr>
        <a:xfrm>
          <a:off x="470151" y="1626302"/>
          <a:ext cx="2318107" cy="13908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noProof="0" dirty="0" smtClean="0">
              <a:latin typeface="Calibri" pitchFamily="34" charset="0"/>
            </a:rPr>
            <a:t>4. </a:t>
          </a:r>
          <a:r>
            <a:rPr lang="en-GB" sz="2800" kern="1200" noProof="0" dirty="0" err="1" smtClean="0">
              <a:latin typeface="Calibri" pitchFamily="34" charset="0"/>
            </a:rPr>
            <a:t>Evaluarea</a:t>
          </a:r>
          <a:endParaRPr lang="en-GB" sz="2800" kern="1200" noProof="0" dirty="0" smtClean="0">
            <a:latin typeface="Calibri" pitchFamily="34" charset="0"/>
          </a:endParaRPr>
        </a:p>
      </dsp:txBody>
      <dsp:txXfrm>
        <a:off x="470151" y="1626302"/>
        <a:ext cx="2318107" cy="1390864"/>
      </dsp:txXfrm>
    </dsp:sp>
    <dsp:sp modelId="{FD41C7C9-47ED-4EFD-8F3E-A538A0910D6A}">
      <dsp:nvSpPr>
        <dsp:cNvPr id="0" name=""/>
        <dsp:cNvSpPr/>
      </dsp:nvSpPr>
      <dsp:spPr>
        <a:xfrm>
          <a:off x="3020069" y="1626302"/>
          <a:ext cx="2318107" cy="13908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noProof="0" dirty="0" smtClean="0">
              <a:latin typeface="Calibri" pitchFamily="34" charset="0"/>
            </a:rPr>
            <a:t>5. </a:t>
          </a:r>
          <a:r>
            <a:rPr lang="en-GB" sz="2800" kern="1200" noProof="0" dirty="0" err="1" smtClean="0">
              <a:latin typeface="Calibri" pitchFamily="34" charset="0"/>
            </a:rPr>
            <a:t>Utilizarea</a:t>
          </a:r>
          <a:r>
            <a:rPr lang="en-GB" sz="2800" kern="1200" noProof="0" dirty="0" smtClean="0">
              <a:latin typeface="Calibri" pitchFamily="34" charset="0"/>
            </a:rPr>
            <a:t> </a:t>
          </a:r>
          <a:r>
            <a:rPr lang="en-GB" sz="2800" kern="1200" noProof="0" dirty="0" err="1" smtClean="0">
              <a:latin typeface="Calibri" pitchFamily="34" charset="0"/>
            </a:rPr>
            <a:t>adecvata</a:t>
          </a:r>
          <a:r>
            <a:rPr lang="en-GB" sz="2800" kern="1200" noProof="0" dirty="0" smtClean="0">
              <a:latin typeface="Calibri" pitchFamily="34" charset="0"/>
            </a:rPr>
            <a:t> a </a:t>
          </a:r>
          <a:r>
            <a:rPr lang="en-GB" sz="2800" kern="1200" noProof="0" dirty="0" err="1" smtClean="0">
              <a:latin typeface="Calibri" pitchFamily="34" charset="0"/>
            </a:rPr>
            <a:t>tehnologiei</a:t>
          </a:r>
          <a:endParaRPr lang="en-GB" sz="2800" kern="1200" noProof="0" dirty="0" smtClean="0">
            <a:latin typeface="Calibri" pitchFamily="34" charset="0"/>
          </a:endParaRPr>
        </a:p>
      </dsp:txBody>
      <dsp:txXfrm>
        <a:off x="3020069" y="1626302"/>
        <a:ext cx="2318107" cy="1390864"/>
      </dsp:txXfrm>
    </dsp:sp>
    <dsp:sp modelId="{FFE0A54C-CD21-4B70-A161-9A2FF7E89E5C}">
      <dsp:nvSpPr>
        <dsp:cNvPr id="0" name=""/>
        <dsp:cNvSpPr/>
      </dsp:nvSpPr>
      <dsp:spPr>
        <a:xfrm>
          <a:off x="5569987" y="1626302"/>
          <a:ext cx="2318107" cy="1390864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noProof="0" dirty="0" smtClean="0">
              <a:latin typeface="Calibri" pitchFamily="34" charset="0"/>
            </a:rPr>
            <a:t>6. </a:t>
          </a:r>
          <a:r>
            <a:rPr lang="en-GB" sz="2800" kern="1200" noProof="0" dirty="0" err="1" smtClean="0">
              <a:latin typeface="Calibri" pitchFamily="34" charset="0"/>
            </a:rPr>
            <a:t>Legatura</a:t>
          </a:r>
          <a:r>
            <a:rPr lang="en-GB" sz="2800" kern="1200" noProof="0" dirty="0" smtClean="0">
              <a:latin typeface="Calibri" pitchFamily="34" charset="0"/>
            </a:rPr>
            <a:t> cu </a:t>
          </a:r>
          <a:r>
            <a:rPr lang="en-GB" sz="2800" kern="1200" noProof="0" dirty="0" err="1" smtClean="0">
              <a:latin typeface="Calibri" pitchFamily="34" charset="0"/>
            </a:rPr>
            <a:t>expertii</a:t>
          </a:r>
          <a:endParaRPr lang="en-GB" sz="2800" kern="1200" noProof="0" dirty="0" smtClean="0">
            <a:latin typeface="Calibri" pitchFamily="34" charset="0"/>
          </a:endParaRPr>
        </a:p>
      </dsp:txBody>
      <dsp:txXfrm>
        <a:off x="5569987" y="1626302"/>
        <a:ext cx="2318107" cy="1390864"/>
      </dsp:txXfrm>
    </dsp:sp>
    <dsp:sp modelId="{8F642F83-E507-45F3-AA3C-570EECE3DD3A}">
      <dsp:nvSpPr>
        <dsp:cNvPr id="0" name=""/>
        <dsp:cNvSpPr/>
      </dsp:nvSpPr>
      <dsp:spPr>
        <a:xfrm>
          <a:off x="1745110" y="3248977"/>
          <a:ext cx="2318107" cy="1390864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noProof="0" dirty="0" smtClean="0">
              <a:latin typeface="Calibri" pitchFamily="34" charset="0"/>
            </a:rPr>
            <a:t>7. </a:t>
          </a:r>
          <a:r>
            <a:rPr lang="en-GB" sz="2800" kern="1200" noProof="0" dirty="0" err="1" smtClean="0">
              <a:latin typeface="Calibri" pitchFamily="34" charset="0"/>
            </a:rPr>
            <a:t>Succesul</a:t>
          </a:r>
          <a:r>
            <a:rPr lang="en-GB" sz="2800" kern="1200" noProof="0" dirty="0" smtClean="0">
              <a:latin typeface="Calibri" pitchFamily="34" charset="0"/>
            </a:rPr>
            <a:t> </a:t>
          </a:r>
          <a:r>
            <a:rPr lang="en-GB" sz="2800" kern="1200" noProof="0" dirty="0" err="1" smtClean="0">
              <a:latin typeface="Calibri" pitchFamily="34" charset="0"/>
            </a:rPr>
            <a:t>elevilor</a:t>
          </a:r>
          <a:endParaRPr lang="en-GB" sz="2800" kern="1200" noProof="0" dirty="0" smtClean="0">
            <a:latin typeface="Calibri" pitchFamily="34" charset="0"/>
          </a:endParaRPr>
        </a:p>
      </dsp:txBody>
      <dsp:txXfrm>
        <a:off x="1745110" y="3248977"/>
        <a:ext cx="2318107" cy="1390864"/>
      </dsp:txXfrm>
    </dsp:sp>
    <dsp:sp modelId="{D270109E-DAD4-46A9-8A0D-300D465973C2}">
      <dsp:nvSpPr>
        <dsp:cNvPr id="0" name=""/>
        <dsp:cNvSpPr/>
      </dsp:nvSpPr>
      <dsp:spPr>
        <a:xfrm>
          <a:off x="4295028" y="3248977"/>
          <a:ext cx="2318107" cy="1390864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noProof="0" dirty="0" smtClean="0">
              <a:latin typeface="Calibri" pitchFamily="34" charset="0"/>
            </a:rPr>
            <a:t>8. </a:t>
          </a:r>
          <a:r>
            <a:rPr lang="en-GB" sz="2800" kern="1200" noProof="0" dirty="0" err="1" smtClean="0">
              <a:latin typeface="Calibri" pitchFamily="34" charset="0"/>
            </a:rPr>
            <a:t>Cetatenie</a:t>
          </a:r>
          <a:r>
            <a:rPr lang="en-GB" sz="2800" kern="1200" noProof="0" dirty="0" smtClean="0">
              <a:latin typeface="Calibri" pitchFamily="34" charset="0"/>
            </a:rPr>
            <a:t> </a:t>
          </a:r>
          <a:r>
            <a:rPr lang="en-GB" sz="2800" kern="1200" noProof="0" dirty="0" err="1" smtClean="0">
              <a:latin typeface="Calibri" pitchFamily="34" charset="0"/>
            </a:rPr>
            <a:t>si</a:t>
          </a:r>
          <a:r>
            <a:rPr lang="en-GB" sz="2800" kern="1200" noProof="0" dirty="0" smtClean="0">
              <a:latin typeface="Calibri" pitchFamily="34" charset="0"/>
            </a:rPr>
            <a:t> </a:t>
          </a:r>
          <a:r>
            <a:rPr lang="en-GB" sz="2800" kern="1200" noProof="0" dirty="0" err="1" smtClean="0">
              <a:latin typeface="Calibri" pitchFamily="34" charset="0"/>
            </a:rPr>
            <a:t>etica</a:t>
          </a:r>
          <a:endParaRPr lang="en-GB" sz="2800" kern="1200" noProof="0" dirty="0" smtClean="0">
            <a:latin typeface="Calibri" pitchFamily="34" charset="0"/>
          </a:endParaRPr>
        </a:p>
      </dsp:txBody>
      <dsp:txXfrm>
        <a:off x="4295028" y="3248977"/>
        <a:ext cx="2318107" cy="13908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A34F6-30BA-42F5-AC0F-2F970FA6BCD9}">
      <dsp:nvSpPr>
        <dsp:cNvPr id="0" name=""/>
        <dsp:cNvSpPr/>
      </dsp:nvSpPr>
      <dsp:spPr>
        <a:xfrm>
          <a:off x="2339188" y="670945"/>
          <a:ext cx="4465623" cy="4465623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F44EC-C7C7-4A93-AF15-8680A0207A80}">
      <dsp:nvSpPr>
        <dsp:cNvPr id="0" name=""/>
        <dsp:cNvSpPr/>
      </dsp:nvSpPr>
      <dsp:spPr>
        <a:xfrm>
          <a:off x="2339188" y="670945"/>
          <a:ext cx="4465623" cy="4465623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9839D-AB72-41CE-882E-322ADA8DC415}">
      <dsp:nvSpPr>
        <dsp:cNvPr id="0" name=""/>
        <dsp:cNvSpPr/>
      </dsp:nvSpPr>
      <dsp:spPr>
        <a:xfrm>
          <a:off x="2339188" y="670945"/>
          <a:ext cx="4465623" cy="4465623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10F24-AA9C-4CA3-AC65-08544270E16B}">
      <dsp:nvSpPr>
        <dsp:cNvPr id="0" name=""/>
        <dsp:cNvSpPr/>
      </dsp:nvSpPr>
      <dsp:spPr>
        <a:xfrm>
          <a:off x="2339188" y="670945"/>
          <a:ext cx="4465623" cy="4465623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28956-67C7-48DC-8AA5-D3689EB0CA4B}">
      <dsp:nvSpPr>
        <dsp:cNvPr id="0" name=""/>
        <dsp:cNvSpPr/>
      </dsp:nvSpPr>
      <dsp:spPr>
        <a:xfrm>
          <a:off x="2339188" y="670945"/>
          <a:ext cx="4465623" cy="4465623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24D94-7D48-4267-B675-DAC97C70A7ED}">
      <dsp:nvSpPr>
        <dsp:cNvPr id="0" name=""/>
        <dsp:cNvSpPr/>
      </dsp:nvSpPr>
      <dsp:spPr>
        <a:xfrm>
          <a:off x="3500432" y="1875726"/>
          <a:ext cx="2143134" cy="2056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Motivati</a:t>
          </a:r>
          <a:r>
            <a:rPr lang="en-US" sz="2400" b="1" kern="1200" dirty="0" smtClean="0"/>
            <a:t>a</a:t>
          </a:r>
          <a:endParaRPr lang="pl-PL" sz="2400" b="1" kern="1200" dirty="0"/>
        </a:p>
      </dsp:txBody>
      <dsp:txXfrm>
        <a:off x="3814287" y="2176829"/>
        <a:ext cx="1515424" cy="1453854"/>
      </dsp:txXfrm>
    </dsp:sp>
    <dsp:sp modelId="{F98A0ACC-FBB2-4F2D-AFEF-7AF968AB236A}">
      <dsp:nvSpPr>
        <dsp:cNvPr id="0" name=""/>
        <dsp:cNvSpPr/>
      </dsp:nvSpPr>
      <dsp:spPr>
        <a:xfrm>
          <a:off x="3502981" y="3136"/>
          <a:ext cx="2138037" cy="14392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Elevul</a:t>
          </a:r>
          <a:endParaRPr lang="pl-PL" sz="2400" kern="1200" dirty="0"/>
        </a:p>
      </dsp:txBody>
      <dsp:txXfrm>
        <a:off x="3816089" y="213908"/>
        <a:ext cx="1511821" cy="1017698"/>
      </dsp:txXfrm>
    </dsp:sp>
    <dsp:sp modelId="{C182A9A4-B04F-4D74-BD44-AA74C1FC3C4B}">
      <dsp:nvSpPr>
        <dsp:cNvPr id="0" name=""/>
        <dsp:cNvSpPr/>
      </dsp:nvSpPr>
      <dsp:spPr>
        <a:xfrm>
          <a:off x="5577234" y="1510170"/>
          <a:ext cx="2138037" cy="14392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Profesorul</a:t>
          </a:r>
          <a:endParaRPr lang="pl-PL" sz="2400" kern="1200" dirty="0"/>
        </a:p>
      </dsp:txBody>
      <dsp:txXfrm>
        <a:off x="5890342" y="1720942"/>
        <a:ext cx="1511821" cy="1017698"/>
      </dsp:txXfrm>
    </dsp:sp>
    <dsp:sp modelId="{F61DA1E7-4DF4-4575-BDE7-DF6134B013FE}">
      <dsp:nvSpPr>
        <dsp:cNvPr id="0" name=""/>
        <dsp:cNvSpPr/>
      </dsp:nvSpPr>
      <dsp:spPr>
        <a:xfrm>
          <a:off x="4784940" y="3948601"/>
          <a:ext cx="2138037" cy="14392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Continutul</a:t>
          </a:r>
          <a:endParaRPr lang="pl-PL" sz="2400" kern="1200" dirty="0"/>
        </a:p>
      </dsp:txBody>
      <dsp:txXfrm>
        <a:off x="5098048" y="4159373"/>
        <a:ext cx="1511821" cy="1017698"/>
      </dsp:txXfrm>
    </dsp:sp>
    <dsp:sp modelId="{3CD22420-B905-48AC-B02A-E0DB9C315074}">
      <dsp:nvSpPr>
        <dsp:cNvPr id="0" name=""/>
        <dsp:cNvSpPr/>
      </dsp:nvSpPr>
      <dsp:spPr>
        <a:xfrm>
          <a:off x="2221021" y="3948601"/>
          <a:ext cx="2138037" cy="14392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Met</a:t>
          </a:r>
          <a:r>
            <a:rPr lang="en-US" sz="2400" kern="1200" dirty="0" err="1" smtClean="0"/>
            <a:t>oda</a:t>
          </a:r>
          <a:endParaRPr lang="pl-PL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/</a:t>
          </a:r>
          <a:r>
            <a:rPr lang="pl-PL" sz="2400" kern="1200" dirty="0" smtClean="0"/>
            <a:t>Proce</a:t>
          </a:r>
          <a:r>
            <a:rPr lang="en-US" sz="2400" kern="1200" dirty="0" err="1" smtClean="0"/>
            <a:t>deul</a:t>
          </a:r>
          <a:endParaRPr lang="pl-PL" sz="2400" kern="1200" dirty="0"/>
        </a:p>
      </dsp:txBody>
      <dsp:txXfrm>
        <a:off x="2534129" y="4159373"/>
        <a:ext cx="1511821" cy="1017698"/>
      </dsp:txXfrm>
    </dsp:sp>
    <dsp:sp modelId="{31FF28DB-BA2F-4030-ACCB-9B6DF8E3E6E9}">
      <dsp:nvSpPr>
        <dsp:cNvPr id="0" name=""/>
        <dsp:cNvSpPr/>
      </dsp:nvSpPr>
      <dsp:spPr>
        <a:xfrm>
          <a:off x="1428727" y="1510170"/>
          <a:ext cx="2138037" cy="14392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Mediul</a:t>
          </a:r>
          <a:endParaRPr lang="pl-PL" sz="2400" kern="1200" dirty="0"/>
        </a:p>
      </dsp:txBody>
      <dsp:txXfrm>
        <a:off x="1741835" y="1720942"/>
        <a:ext cx="1511821" cy="1017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5ED6D-58A3-40A9-9BB9-87CAED96C226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D9C1C-0AD1-4F22-BF9D-C8245B50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18BB8-B601-421B-BE3F-E834F99D69CD}" type="slidenum">
              <a:rPr lang="pl-PL" smtClean="0">
                <a:solidFill>
                  <a:prstClr val="black"/>
                </a:solidFill>
              </a:rPr>
              <a:pPr/>
              <a:t>10</a:t>
            </a:fld>
            <a:endParaRPr lang="pl-PL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2B3F-6426-4501-8E5E-12A8AF8A0678}" type="datetimeFigureOut">
              <a:rPr lang="pl-PL" smtClean="0"/>
              <a:t>2015-02-15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7DED-613F-438D-9DBF-3198F36F2F8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2B3F-6426-4501-8E5E-12A8AF8A0678}" type="datetimeFigureOut">
              <a:rPr lang="pl-PL" smtClean="0"/>
              <a:t>2015-02-15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7DED-613F-438D-9DBF-3198F36F2F8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2B3F-6426-4501-8E5E-12A8AF8A0678}" type="datetimeFigureOut">
              <a:rPr lang="pl-PL" smtClean="0"/>
              <a:t>2015-02-15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7DED-613F-438D-9DBF-3198F36F2F8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7D18-AFCA-4FA4-AEB5-3BFA2E10FC9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8522-5B65-4F16-B8D4-925289B1A0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41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7D18-AFCA-4FA4-AEB5-3BFA2E10FC9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8522-5B65-4F16-B8D4-925289B1A0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109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7D18-AFCA-4FA4-AEB5-3BFA2E10FC9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8522-5B65-4F16-B8D4-925289B1A0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42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7D18-AFCA-4FA4-AEB5-3BFA2E10FC9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8522-5B65-4F16-B8D4-925289B1A0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8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7D18-AFCA-4FA4-AEB5-3BFA2E10FC9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8522-5B65-4F16-B8D4-925289B1A0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871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7D18-AFCA-4FA4-AEB5-3BFA2E10FC9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8522-5B65-4F16-B8D4-925289B1A0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753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7D18-AFCA-4FA4-AEB5-3BFA2E10FC9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8522-5B65-4F16-B8D4-925289B1A0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89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7D18-AFCA-4FA4-AEB5-3BFA2E10FC9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8522-5B65-4F16-B8D4-925289B1A0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2B3F-6426-4501-8E5E-12A8AF8A0678}" type="datetimeFigureOut">
              <a:rPr lang="pl-PL" smtClean="0"/>
              <a:t>2015-02-15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7DED-613F-438D-9DBF-3198F36F2F8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7D18-AFCA-4FA4-AEB5-3BFA2E10FC9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8522-5B65-4F16-B8D4-925289B1A0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2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7D18-AFCA-4FA4-AEB5-3BFA2E10FC9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8522-5B65-4F16-B8D4-925289B1A0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50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7D18-AFCA-4FA4-AEB5-3BFA2E10FC9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8522-5B65-4F16-B8D4-925289B1A0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81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2015-02-15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18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2015-02-15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02681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2015-02-15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338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2015-02-15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7881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2015-02-15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47559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2015-02-15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49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2015-02-15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74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2B3F-6426-4501-8E5E-12A8AF8A0678}" type="datetimeFigureOut">
              <a:rPr lang="pl-PL" smtClean="0"/>
              <a:t>2015-02-15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7DED-613F-438D-9DBF-3198F36F2F8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2015-02-15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42010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E7DEC9"/>
                </a:solidFill>
              </a:rPr>
              <a:pPr/>
              <a:t>2015-02-15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E7DEC9"/>
                </a:solidFill>
              </a:rPr>
              <a:pPr/>
              <a:t>‹#›</a:t>
            </a:fld>
            <a:endParaRPr lang="en-GB" dirty="0">
              <a:solidFill>
                <a:srgbClr val="E7DEC9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8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2015-02-15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73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2015-02-15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129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1157-95F3-45E3-B5AB-32095D47F4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2015-02-15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0D67-7525-4E7F-A9A9-33E983EBDE6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105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1157-95F3-45E3-B5AB-32095D47F4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2015-02-15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0D67-7525-4E7F-A9A9-33E983EBDE6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860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1157-95F3-45E3-B5AB-32095D47F4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2015-02-15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0D67-7525-4E7F-A9A9-33E983EBDE6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802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1157-95F3-45E3-B5AB-32095D47F4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2015-02-15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0D67-7525-4E7F-A9A9-33E983EBDE6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266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1157-95F3-45E3-B5AB-32095D47F4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2015-02-15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0D67-7525-4E7F-A9A9-33E983EBDE6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759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1157-95F3-45E3-B5AB-32095D47F4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2015-02-15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0D67-7525-4E7F-A9A9-33E983EBDE6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8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2B3F-6426-4501-8E5E-12A8AF8A0678}" type="datetimeFigureOut">
              <a:rPr lang="pl-PL" smtClean="0"/>
              <a:t>2015-02-15</a:t>
            </a:fld>
            <a:endParaRPr lang="en-GB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7DED-613F-438D-9DBF-3198F36F2F8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1157-95F3-45E3-B5AB-32095D47F4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2015-02-15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0D67-7525-4E7F-A9A9-33E983EBDE6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28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1157-95F3-45E3-B5AB-32095D47F4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2015-02-15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0D67-7525-4E7F-A9A9-33E983EBDE6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085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1157-95F3-45E3-B5AB-32095D47F4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2015-02-15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0D67-7525-4E7F-A9A9-33E983EBDE6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365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1157-95F3-45E3-B5AB-32095D47F4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2015-02-15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0D67-7525-4E7F-A9A9-33E983EBDE6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458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1157-95F3-45E3-B5AB-32095D47F4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2015-02-15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0D67-7525-4E7F-A9A9-33E983EBDE6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087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905624-BF78-4638-8F47-F3D974B6094E}" type="datetimeFigureOut">
              <a:rPr lang="pl-PL" smtClean="0">
                <a:solidFill>
                  <a:srgbClr val="444D26"/>
                </a:solidFill>
              </a:rPr>
              <a:pPr/>
              <a:t>2015-02-15</a:t>
            </a:fld>
            <a:endParaRPr lang="en-GB">
              <a:solidFill>
                <a:srgbClr val="444D26"/>
              </a:solidFill>
            </a:endParaRPr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>
              <a:solidFill>
                <a:srgbClr val="444D26"/>
              </a:solidFill>
            </a:endParaRP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728B8E6-156F-478D-81A5-8E1E5C8B27AE}" type="slidenum">
              <a:rPr lang="en-GB" smtClean="0">
                <a:solidFill>
                  <a:srgbClr val="444D26"/>
                </a:solidFill>
              </a:rPr>
              <a:pPr/>
              <a:t>‹#›</a:t>
            </a:fld>
            <a:endParaRPr lang="en-GB">
              <a:solidFill>
                <a:srgbClr val="444D26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498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624-BF78-4638-8F47-F3D974B6094E}" type="datetimeFigureOut">
              <a:rPr lang="pl-PL" smtClean="0">
                <a:solidFill>
                  <a:srgbClr val="444D26"/>
                </a:solidFill>
              </a:rPr>
              <a:pPr/>
              <a:t>2015-02-15</a:t>
            </a:fld>
            <a:endParaRPr lang="en-GB">
              <a:solidFill>
                <a:srgbClr val="444D26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44D26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B8E6-156F-478D-81A5-8E1E5C8B27AE}" type="slidenum">
              <a:rPr lang="en-GB" smtClean="0">
                <a:solidFill>
                  <a:srgbClr val="444D26"/>
                </a:solidFill>
              </a:rPr>
              <a:pPr/>
              <a:t>‹#›</a:t>
            </a:fld>
            <a:endParaRPr lang="en-GB">
              <a:solidFill>
                <a:srgbClr val="444D26"/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017391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905624-BF78-4638-8F47-F3D974B6094E}" type="datetimeFigureOut">
              <a:rPr lang="pl-PL" smtClean="0">
                <a:solidFill>
                  <a:srgbClr val="FEFAC9"/>
                </a:solidFill>
              </a:rPr>
              <a:pPr/>
              <a:t>2015-02-15</a:t>
            </a:fld>
            <a:endParaRPr lang="en-GB">
              <a:solidFill>
                <a:srgbClr val="FEFAC9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>
              <a:solidFill>
                <a:srgbClr val="FEFAC9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728B8E6-156F-478D-81A5-8E1E5C8B27AE}" type="slidenum">
              <a:rPr lang="en-GB" smtClean="0">
                <a:solidFill>
                  <a:srgbClr val="FEFAC9"/>
                </a:solidFill>
              </a:rPr>
              <a:pPr/>
              <a:t>‹#›</a:t>
            </a:fld>
            <a:endParaRPr lang="en-GB">
              <a:solidFill>
                <a:srgbClr val="FEFAC9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5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624-BF78-4638-8F47-F3D974B6094E}" type="datetimeFigureOut">
              <a:rPr lang="pl-PL" smtClean="0">
                <a:solidFill>
                  <a:srgbClr val="444D26"/>
                </a:solidFill>
              </a:rPr>
              <a:pPr/>
              <a:t>2015-02-15</a:t>
            </a:fld>
            <a:endParaRPr lang="en-GB">
              <a:solidFill>
                <a:srgbClr val="444D26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44D26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B8E6-156F-478D-81A5-8E1E5C8B27AE}" type="slidenum">
              <a:rPr lang="en-GB" smtClean="0">
                <a:solidFill>
                  <a:srgbClr val="444D26"/>
                </a:solidFill>
              </a:rPr>
              <a:pPr/>
              <a:t>‹#›</a:t>
            </a:fld>
            <a:endParaRPr lang="en-GB">
              <a:solidFill>
                <a:srgbClr val="444D26"/>
              </a:solidFill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393915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624-BF78-4638-8F47-F3D974B6094E}" type="datetimeFigureOut">
              <a:rPr lang="pl-PL" smtClean="0">
                <a:solidFill>
                  <a:srgbClr val="444D26"/>
                </a:solidFill>
              </a:rPr>
              <a:pPr/>
              <a:t>2015-02-15</a:t>
            </a:fld>
            <a:endParaRPr lang="en-GB">
              <a:solidFill>
                <a:srgbClr val="444D26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44D26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B8E6-156F-478D-81A5-8E1E5C8B27AE}" type="slidenum">
              <a:rPr lang="en-GB" smtClean="0">
                <a:solidFill>
                  <a:srgbClr val="444D26"/>
                </a:solidFill>
              </a:rPr>
              <a:pPr/>
              <a:t>‹#›</a:t>
            </a:fld>
            <a:endParaRPr lang="en-GB">
              <a:solidFill>
                <a:srgbClr val="444D26"/>
              </a:solidFill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339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2B3F-6426-4501-8E5E-12A8AF8A0678}" type="datetimeFigureOut">
              <a:rPr lang="pl-PL" smtClean="0"/>
              <a:t>2015-02-15</a:t>
            </a:fld>
            <a:endParaRPr lang="en-GB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7DED-613F-438D-9DBF-3198F36F2F8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624-BF78-4638-8F47-F3D974B6094E}" type="datetimeFigureOut">
              <a:rPr lang="pl-PL" smtClean="0">
                <a:solidFill>
                  <a:srgbClr val="444D26"/>
                </a:solidFill>
              </a:rPr>
              <a:pPr/>
              <a:t>2015-02-15</a:t>
            </a:fld>
            <a:endParaRPr lang="en-GB">
              <a:solidFill>
                <a:srgbClr val="444D26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44D26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B8E6-156F-478D-81A5-8E1E5C8B27AE}" type="slidenum">
              <a:rPr lang="en-GB" smtClean="0">
                <a:solidFill>
                  <a:srgbClr val="444D26"/>
                </a:solidFill>
              </a:rPr>
              <a:pPr/>
              <a:t>‹#›</a:t>
            </a:fld>
            <a:endParaRPr lang="en-GB">
              <a:solidFill>
                <a:srgbClr val="444D26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710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624-BF78-4638-8F47-F3D974B6094E}" type="datetimeFigureOut">
              <a:rPr lang="pl-PL" smtClean="0">
                <a:solidFill>
                  <a:srgbClr val="444D26"/>
                </a:solidFill>
              </a:rPr>
              <a:pPr/>
              <a:t>2015-02-15</a:t>
            </a:fld>
            <a:endParaRPr lang="en-GB">
              <a:solidFill>
                <a:srgbClr val="444D26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44D26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B8E6-156F-478D-81A5-8E1E5C8B27AE}" type="slidenum">
              <a:rPr lang="en-GB" smtClean="0">
                <a:solidFill>
                  <a:srgbClr val="444D26"/>
                </a:solidFill>
              </a:rPr>
              <a:pPr/>
              <a:t>‹#›</a:t>
            </a:fld>
            <a:endParaRPr lang="en-GB">
              <a:solidFill>
                <a:srgbClr val="444D26"/>
              </a:solidFill>
            </a:endParaRPr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3632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624-BF78-4638-8F47-F3D974B6094E}" type="datetimeFigureOut">
              <a:rPr lang="pl-PL" smtClean="0">
                <a:solidFill>
                  <a:srgbClr val="444D26"/>
                </a:solidFill>
              </a:rPr>
              <a:pPr/>
              <a:t>2015-02-15</a:t>
            </a:fld>
            <a:endParaRPr lang="en-GB">
              <a:solidFill>
                <a:srgbClr val="444D26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44D26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B8E6-156F-478D-81A5-8E1E5C8B27AE}" type="slidenum">
              <a:rPr lang="en-GB" smtClean="0">
                <a:solidFill>
                  <a:srgbClr val="444D26"/>
                </a:solidFill>
              </a:rPr>
              <a:pPr/>
              <a:t>‹#›</a:t>
            </a:fld>
            <a:endParaRPr lang="en-GB">
              <a:solidFill>
                <a:srgbClr val="444D26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62650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624-BF78-4638-8F47-F3D974B6094E}" type="datetimeFigureOut">
              <a:rPr lang="pl-PL" smtClean="0">
                <a:solidFill>
                  <a:srgbClr val="FEFAC9"/>
                </a:solidFill>
              </a:rPr>
              <a:pPr/>
              <a:t>2015-02-15</a:t>
            </a:fld>
            <a:endParaRPr lang="en-GB">
              <a:solidFill>
                <a:srgbClr val="FEFAC9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EFAC9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B8E6-156F-478D-81A5-8E1E5C8B27AE}" type="slidenum">
              <a:rPr lang="en-GB" smtClean="0">
                <a:solidFill>
                  <a:srgbClr val="FEFAC9"/>
                </a:solidFill>
              </a:rPr>
              <a:pPr/>
              <a:t>‹#›</a:t>
            </a:fld>
            <a:endParaRPr lang="en-GB">
              <a:solidFill>
                <a:srgbClr val="FEFAC9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87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624-BF78-4638-8F47-F3D974B6094E}" type="datetimeFigureOut">
              <a:rPr lang="pl-PL" smtClean="0">
                <a:solidFill>
                  <a:srgbClr val="444D26"/>
                </a:solidFill>
              </a:rPr>
              <a:pPr/>
              <a:t>2015-02-15</a:t>
            </a:fld>
            <a:endParaRPr lang="en-GB">
              <a:solidFill>
                <a:srgbClr val="444D26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44D26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B8E6-156F-478D-81A5-8E1E5C8B27AE}" type="slidenum">
              <a:rPr lang="en-GB" smtClean="0">
                <a:solidFill>
                  <a:srgbClr val="444D26"/>
                </a:solidFill>
              </a:rPr>
              <a:pPr/>
              <a:t>‹#›</a:t>
            </a:fld>
            <a:endParaRPr lang="en-GB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356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624-BF78-4638-8F47-F3D974B6094E}" type="datetimeFigureOut">
              <a:rPr lang="pl-PL" smtClean="0">
                <a:solidFill>
                  <a:srgbClr val="444D26"/>
                </a:solidFill>
              </a:rPr>
              <a:pPr/>
              <a:t>2015-02-15</a:t>
            </a:fld>
            <a:endParaRPr lang="en-GB">
              <a:solidFill>
                <a:srgbClr val="444D26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44D26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B8E6-156F-478D-81A5-8E1E5C8B27AE}" type="slidenum">
              <a:rPr lang="en-GB" smtClean="0">
                <a:solidFill>
                  <a:srgbClr val="444D26"/>
                </a:solidFill>
              </a:rPr>
              <a:pPr/>
              <a:t>‹#›</a:t>
            </a:fld>
            <a:endParaRPr lang="en-GB">
              <a:solidFill>
                <a:srgbClr val="444D26"/>
              </a:solidFill>
            </a:endParaRPr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08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2B3F-6426-4501-8E5E-12A8AF8A0678}" type="datetimeFigureOut">
              <a:rPr lang="pl-PL" smtClean="0"/>
              <a:t>2015-02-15</a:t>
            </a:fld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7DED-613F-438D-9DBF-3198F36F2F8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2B3F-6426-4501-8E5E-12A8AF8A0678}" type="datetimeFigureOut">
              <a:rPr lang="pl-PL" smtClean="0"/>
              <a:t>2015-02-15</a:t>
            </a:fld>
            <a:endParaRPr lang="en-GB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7DED-613F-438D-9DBF-3198F36F2F8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2B3F-6426-4501-8E5E-12A8AF8A0678}" type="datetimeFigureOut">
              <a:rPr lang="pl-PL" smtClean="0"/>
              <a:t>2015-02-15</a:t>
            </a:fld>
            <a:endParaRPr lang="en-GB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7DED-613F-438D-9DBF-3198F36F2F8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2B3F-6426-4501-8E5E-12A8AF8A0678}" type="datetimeFigureOut">
              <a:rPr lang="pl-PL" smtClean="0"/>
              <a:t>2015-02-15</a:t>
            </a:fld>
            <a:endParaRPr lang="en-GB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7DED-613F-438D-9DBF-3198F36F2F8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D2B3F-6426-4501-8E5E-12A8AF8A0678}" type="datetimeFigureOut">
              <a:rPr lang="pl-PL" smtClean="0"/>
              <a:t>2015-02-15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67DED-613F-438D-9DBF-3198F36F2F89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17D18-AFCA-4FA4-AEB5-3BFA2E10FC9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B8522-5B65-4F16-B8D4-925289B1A0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5EC1B9-B429-43E7-A0BF-038B0870EB53}" type="datetimeFigureOut">
              <a:rPr lang="pl-PL" smtClean="0">
                <a:solidFill>
                  <a:srgbClr val="4F271C"/>
                </a:solidFill>
              </a:rPr>
              <a:pPr/>
              <a:t>2015-02-15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F5EA9E-07B0-4633-822C-07FB13912373}" type="slidenum">
              <a:rPr lang="en-GB" smtClean="0">
                <a:solidFill>
                  <a:srgbClr val="4F271C"/>
                </a:solidFill>
              </a:rPr>
              <a:pPr/>
              <a:t>‹#›</a:t>
            </a:fld>
            <a:endParaRPr lang="en-GB" dirty="0">
              <a:solidFill>
                <a:srgbClr val="4F271C"/>
              </a:solidFill>
            </a:endParaRPr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3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  <a:lum bright="1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71157-95F3-45E3-B5AB-32095D47F4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2015-02-15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0D67-7525-4E7F-A9A9-33E983EBDE6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2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905624-BF78-4638-8F47-F3D974B6094E}" type="datetimeFigureOut">
              <a:rPr lang="pl-PL" smtClean="0">
                <a:solidFill>
                  <a:srgbClr val="444D26"/>
                </a:solidFill>
              </a:rPr>
              <a:pPr/>
              <a:t>2015-02-15</a:t>
            </a:fld>
            <a:endParaRPr lang="en-GB">
              <a:solidFill>
                <a:srgbClr val="444D26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444D26"/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728B8E6-156F-478D-81A5-8E1E5C8B27AE}" type="slidenum">
              <a:rPr lang="en-GB" smtClean="0">
                <a:solidFill>
                  <a:srgbClr val="444D26"/>
                </a:solidFill>
              </a:rPr>
              <a:pPr/>
              <a:t>‹#›</a:t>
            </a:fld>
            <a:endParaRPr lang="en-GB">
              <a:solidFill>
                <a:srgbClr val="444D26"/>
              </a:solidFill>
            </a:endParaRPr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7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kern="0" dirty="0" smtClean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2000" b="1" kern="0" dirty="0" smtClean="0">
                <a:solidFill>
                  <a:srgbClr val="FF3300"/>
                </a:solidFill>
                <a:latin typeface="Arial"/>
                <a:ea typeface="+mn-ea"/>
                <a:cs typeface="+mn-cs"/>
              </a:rPr>
            </a:br>
            <a:r>
              <a:rPr lang="en-US" sz="2000" b="1" kern="0" dirty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2000" b="1" kern="0" dirty="0">
                <a:solidFill>
                  <a:srgbClr val="FF3300"/>
                </a:solidFill>
                <a:latin typeface="Arial"/>
                <a:ea typeface="+mn-ea"/>
                <a:cs typeface="+mn-cs"/>
              </a:rPr>
            </a:br>
            <a:r>
              <a:rPr lang="en-US" sz="2000" b="1" kern="0" dirty="0" smtClean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2000" b="1" kern="0" dirty="0" smtClean="0">
                <a:solidFill>
                  <a:srgbClr val="FF3300"/>
                </a:solidFill>
                <a:latin typeface="Arial"/>
                <a:ea typeface="+mn-ea"/>
                <a:cs typeface="+mn-cs"/>
              </a:rPr>
            </a:br>
            <a:r>
              <a:rPr lang="en-US" sz="2000" b="1" kern="0" dirty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2000" b="1" kern="0" dirty="0">
                <a:solidFill>
                  <a:srgbClr val="FF3300"/>
                </a:solidFill>
                <a:latin typeface="Arial"/>
                <a:ea typeface="+mn-ea"/>
                <a:cs typeface="+mn-cs"/>
              </a:rPr>
            </a:br>
            <a:r>
              <a:rPr lang="en-US" sz="2000" b="1" kern="0" dirty="0" smtClean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2000" b="1" kern="0" dirty="0" smtClean="0">
                <a:solidFill>
                  <a:srgbClr val="FF3300"/>
                </a:solidFill>
                <a:latin typeface="Arial"/>
                <a:ea typeface="+mn-ea"/>
                <a:cs typeface="+mn-cs"/>
              </a:rPr>
            </a:br>
            <a:r>
              <a:rPr lang="en-US" sz="2000" b="1" kern="0" dirty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2000" b="1" kern="0" dirty="0">
                <a:solidFill>
                  <a:srgbClr val="FF3300"/>
                </a:solidFill>
                <a:latin typeface="Arial"/>
                <a:ea typeface="+mn-ea"/>
                <a:cs typeface="+mn-cs"/>
              </a:rPr>
            </a:br>
            <a:r>
              <a:rPr lang="en-US" sz="2000" b="1" kern="0" dirty="0" smtClean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2000" b="1" kern="0" dirty="0" smtClean="0">
                <a:solidFill>
                  <a:srgbClr val="FF3300"/>
                </a:solidFill>
                <a:latin typeface="Arial"/>
                <a:ea typeface="+mn-ea"/>
                <a:cs typeface="+mn-cs"/>
              </a:rPr>
            </a:br>
            <a:r>
              <a:rPr lang="en-US" sz="2000" b="1" kern="0" dirty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2000" b="1" kern="0" dirty="0">
                <a:solidFill>
                  <a:srgbClr val="FF3300"/>
                </a:solidFill>
                <a:latin typeface="Arial"/>
                <a:ea typeface="+mn-ea"/>
                <a:cs typeface="+mn-cs"/>
              </a:rPr>
            </a:br>
            <a:r>
              <a:rPr lang="en-US" sz="2000" b="1" kern="0" dirty="0" smtClean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>ERASMUS</a:t>
            </a:r>
            <a:r>
              <a:rPr lang="en-US" sz="2000" b="1" kern="0" dirty="0" smtClean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>+, 2014 – </a:t>
            </a:r>
            <a:r>
              <a:rPr lang="en-US" sz="2000" b="1" kern="0" dirty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>2016, </a:t>
            </a:r>
            <a:r>
              <a:rPr lang="en-US" sz="2000" b="1" kern="0" dirty="0" smtClean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>nr</a:t>
            </a:r>
            <a:r>
              <a:rPr lang="en-US" sz="2000" b="1" kern="0" dirty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>. 2014-1-RO01-KA101-000123 </a:t>
            </a:r>
            <a:r>
              <a:rPr lang="en-US" sz="2000" b="1" kern="0" dirty="0" smtClean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2000" b="1" kern="0" dirty="0" smtClean="0">
                <a:solidFill>
                  <a:srgbClr val="FF3300"/>
                </a:solidFill>
                <a:latin typeface="Arial"/>
                <a:ea typeface="+mn-ea"/>
                <a:cs typeface="+mn-cs"/>
              </a:rPr>
            </a:br>
            <a:r>
              <a:rPr lang="en-US" sz="2000" b="1" kern="0" dirty="0" smtClean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2000" b="1" kern="0" dirty="0" smtClean="0">
                <a:solidFill>
                  <a:srgbClr val="FF3300"/>
                </a:solidFill>
                <a:latin typeface="Arial"/>
                <a:ea typeface="+mn-ea"/>
                <a:cs typeface="+mn-cs"/>
              </a:rPr>
            </a:br>
            <a:r>
              <a:rPr lang="en-US" sz="2000" b="1" kern="0" dirty="0" smtClean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1" kern="0" dirty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>,, </a:t>
            </a:r>
            <a:r>
              <a:rPr lang="en-US" sz="2000" b="1" kern="0" dirty="0" err="1">
                <a:solidFill>
                  <a:srgbClr val="FF3300"/>
                </a:solidFill>
                <a:latin typeface="Arial"/>
                <a:ea typeface="+mn-ea"/>
                <a:cs typeface="+mn-cs"/>
              </a:rPr>
              <a:t>Imbunatatirea</a:t>
            </a:r>
            <a:r>
              <a:rPr lang="en-US" sz="2000" b="1" kern="0" dirty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1" kern="0" dirty="0" err="1">
                <a:solidFill>
                  <a:srgbClr val="FF3300"/>
                </a:solidFill>
                <a:latin typeface="Arial"/>
                <a:ea typeface="+mn-ea"/>
                <a:cs typeface="+mn-cs"/>
              </a:rPr>
              <a:t>calitatii</a:t>
            </a:r>
            <a:r>
              <a:rPr lang="en-US" sz="2000" b="1" kern="0" dirty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1" kern="0" dirty="0" err="1">
                <a:solidFill>
                  <a:srgbClr val="FF3300"/>
                </a:solidFill>
                <a:latin typeface="Arial"/>
                <a:ea typeface="+mn-ea"/>
                <a:cs typeface="+mn-cs"/>
              </a:rPr>
              <a:t>educatiei</a:t>
            </a:r>
            <a:r>
              <a:rPr lang="en-US" sz="2000" b="1" kern="0" dirty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2000" b="1" kern="0" dirty="0" err="1">
                <a:solidFill>
                  <a:srgbClr val="FF3300"/>
                </a:solidFill>
                <a:latin typeface="Arial"/>
                <a:ea typeface="+mn-ea"/>
                <a:cs typeface="+mn-cs"/>
              </a:rPr>
              <a:t>Scoala</a:t>
            </a:r>
            <a:r>
              <a:rPr lang="en-US" sz="2000" b="1" kern="0" dirty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1" kern="0" dirty="0" err="1">
                <a:solidFill>
                  <a:srgbClr val="FF3300"/>
                </a:solidFill>
                <a:latin typeface="Arial"/>
                <a:ea typeface="+mn-ea"/>
                <a:cs typeface="+mn-cs"/>
              </a:rPr>
              <a:t>Gimnaziala</a:t>
            </a:r>
            <a:r>
              <a:rPr lang="en-US" sz="2000" b="1" kern="0" dirty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1" kern="0" dirty="0" err="1">
                <a:solidFill>
                  <a:srgbClr val="FF3300"/>
                </a:solidFill>
                <a:latin typeface="Arial"/>
                <a:ea typeface="+mn-ea"/>
                <a:cs typeface="+mn-cs"/>
              </a:rPr>
              <a:t>Lunca</a:t>
            </a:r>
            <a:r>
              <a:rPr lang="en-US" sz="2000" b="1" kern="0" dirty="0" smtClean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>,</a:t>
            </a:r>
            <a:br>
              <a:rPr lang="en-US" sz="2000" b="1" kern="0" dirty="0" smtClean="0">
                <a:solidFill>
                  <a:srgbClr val="FF3300"/>
                </a:solidFill>
                <a:latin typeface="Arial"/>
                <a:ea typeface="+mn-ea"/>
                <a:cs typeface="+mn-cs"/>
              </a:rPr>
            </a:br>
            <a:r>
              <a:rPr lang="en-US" sz="2000" b="1" kern="0" dirty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2000" b="1" kern="0" dirty="0">
                <a:solidFill>
                  <a:srgbClr val="FF3300"/>
                </a:solidFill>
                <a:latin typeface="Arial"/>
                <a:ea typeface="+mn-ea"/>
                <a:cs typeface="+mn-cs"/>
              </a:rPr>
            </a:br>
            <a:r>
              <a:rPr lang="en-US" sz="2000" b="1" kern="0" dirty="0" smtClean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1" kern="0" dirty="0" err="1">
                <a:solidFill>
                  <a:srgbClr val="FF3300"/>
                </a:solidFill>
                <a:latin typeface="Arial"/>
                <a:ea typeface="+mn-ea"/>
                <a:cs typeface="+mn-cs"/>
              </a:rPr>
              <a:t>Pascani</a:t>
            </a:r>
            <a:r>
              <a:rPr lang="en-US" sz="2000" b="1" kern="0" dirty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1" kern="0" dirty="0" err="1">
                <a:solidFill>
                  <a:srgbClr val="FF3300"/>
                </a:solidFill>
                <a:latin typeface="Arial"/>
                <a:ea typeface="+mn-ea"/>
                <a:cs typeface="+mn-cs"/>
              </a:rPr>
              <a:t>prin</a:t>
            </a:r>
            <a:r>
              <a:rPr lang="en-US" sz="2000" b="1" kern="0" dirty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1" kern="0" dirty="0" err="1">
                <a:solidFill>
                  <a:srgbClr val="FF3300"/>
                </a:solidFill>
                <a:latin typeface="Arial"/>
                <a:ea typeface="+mn-ea"/>
                <a:cs typeface="+mn-cs"/>
              </a:rPr>
              <a:t>profesionalizarea</a:t>
            </a:r>
            <a:r>
              <a:rPr lang="en-US" sz="2000" b="1" kern="0" dirty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1" kern="0" dirty="0" err="1">
                <a:solidFill>
                  <a:srgbClr val="FF3300"/>
                </a:solidFill>
                <a:latin typeface="Arial"/>
                <a:ea typeface="+mn-ea"/>
                <a:cs typeface="+mn-cs"/>
              </a:rPr>
              <a:t>internationala</a:t>
            </a:r>
            <a:r>
              <a:rPr lang="en-US" sz="2000" b="1" kern="0" dirty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2000" b="1" kern="0" dirty="0" err="1">
                <a:solidFill>
                  <a:srgbClr val="FF3300"/>
                </a:solidFill>
                <a:latin typeface="Arial"/>
                <a:ea typeface="+mn-ea"/>
                <a:cs typeface="+mn-cs"/>
              </a:rPr>
              <a:t>personalului</a:t>
            </a:r>
            <a:r>
              <a:rPr lang="en-US" sz="2000" b="1" kern="0" dirty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>”</a:t>
            </a:r>
            <a:br>
              <a:rPr lang="en-US" sz="2000" b="1" kern="0" dirty="0">
                <a:solidFill>
                  <a:srgbClr val="FF3300"/>
                </a:solidFill>
                <a:latin typeface="Arial"/>
                <a:ea typeface="+mn-ea"/>
                <a:cs typeface="+mn-cs"/>
              </a:rPr>
            </a:br>
            <a:r>
              <a:rPr lang="en-US" sz="2000" b="1" kern="0" dirty="0" smtClean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2000" b="1" kern="0" dirty="0" smtClean="0">
                <a:solidFill>
                  <a:srgbClr val="FF3300"/>
                </a:solidFill>
                <a:latin typeface="Arial"/>
                <a:ea typeface="+mn-ea"/>
                <a:cs typeface="+mn-cs"/>
              </a:rPr>
            </a:br>
            <a:r>
              <a:rPr lang="en-US" sz="2000" b="1" kern="0" dirty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2000" b="1" kern="0" dirty="0">
                <a:solidFill>
                  <a:srgbClr val="FF3300"/>
                </a:solidFill>
                <a:latin typeface="Arial"/>
                <a:ea typeface="+mn-ea"/>
                <a:cs typeface="+mn-cs"/>
              </a:rPr>
            </a:br>
            <a:r>
              <a:rPr lang="en-US" sz="2000" b="1" kern="0" dirty="0" smtClean="0">
                <a:latin typeface="Arial"/>
                <a:ea typeface="+mn-ea"/>
                <a:cs typeface="+mn-cs"/>
              </a:rPr>
              <a:t>Curs de </a:t>
            </a:r>
            <a:r>
              <a:rPr lang="en-US" sz="2000" b="1" kern="0" dirty="0" err="1" smtClean="0">
                <a:latin typeface="Arial"/>
                <a:ea typeface="+mn-ea"/>
                <a:cs typeface="+mn-cs"/>
              </a:rPr>
              <a:t>formare</a:t>
            </a:r>
            <a:r>
              <a:rPr lang="en-US" sz="2000" b="1" kern="0" dirty="0">
                <a:latin typeface="Arial"/>
                <a:ea typeface="+mn-ea"/>
                <a:cs typeface="+mn-cs"/>
              </a:rPr>
              <a:t/>
            </a:r>
            <a:br>
              <a:rPr lang="en-US" sz="2000" b="1" kern="0" dirty="0">
                <a:latin typeface="Arial"/>
                <a:ea typeface="+mn-ea"/>
                <a:cs typeface="+mn-cs"/>
              </a:rPr>
            </a:br>
            <a:r>
              <a:rPr lang="en-US" sz="2000" b="1" kern="0" dirty="0">
                <a:latin typeface="Arial"/>
                <a:ea typeface="+mn-ea"/>
                <a:cs typeface="+mn-cs"/>
              </a:rPr>
              <a:t>“ENHANCING STUDENT’S MOTIVATION TROUGH INQUIRY – </a:t>
            </a:r>
            <a:r>
              <a:rPr lang="en-US" sz="2000" b="1" kern="0" dirty="0" smtClean="0">
                <a:latin typeface="Arial"/>
                <a:ea typeface="+mn-ea"/>
                <a:cs typeface="+mn-cs"/>
              </a:rPr>
              <a:t/>
            </a:r>
            <a:br>
              <a:rPr lang="en-US" sz="2000" b="1" kern="0" dirty="0" smtClean="0">
                <a:latin typeface="Arial"/>
                <a:ea typeface="+mn-ea"/>
                <a:cs typeface="+mn-cs"/>
              </a:rPr>
            </a:br>
            <a:r>
              <a:rPr lang="en-US" sz="2000" b="1" kern="0" dirty="0" smtClean="0">
                <a:latin typeface="Arial"/>
                <a:ea typeface="+mn-ea"/>
                <a:cs typeface="+mn-cs"/>
              </a:rPr>
              <a:t>BASED </a:t>
            </a:r>
            <a:r>
              <a:rPr lang="en-US" sz="2000" b="1" kern="0" dirty="0">
                <a:latin typeface="Arial"/>
                <a:ea typeface="+mn-ea"/>
                <a:cs typeface="+mn-cs"/>
              </a:rPr>
              <a:t>LEARNING</a:t>
            </a:r>
            <a:r>
              <a:rPr lang="en-US" sz="2000" b="1" kern="0" dirty="0" smtClean="0">
                <a:latin typeface="Arial"/>
                <a:ea typeface="+mn-ea"/>
                <a:cs typeface="+mn-cs"/>
              </a:rPr>
              <a:t>”</a:t>
            </a:r>
            <a:br>
              <a:rPr lang="en-US" sz="2000" b="1" kern="0" dirty="0" smtClean="0">
                <a:latin typeface="Arial"/>
                <a:ea typeface="+mn-ea"/>
                <a:cs typeface="+mn-cs"/>
              </a:rPr>
            </a:br>
            <a:r>
              <a:rPr lang="en-US" sz="2000" b="1" kern="0" dirty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2000" b="1" kern="0" dirty="0">
                <a:solidFill>
                  <a:srgbClr val="FF3300"/>
                </a:solidFill>
                <a:latin typeface="Arial"/>
                <a:ea typeface="+mn-ea"/>
                <a:cs typeface="+mn-cs"/>
              </a:rPr>
            </a:br>
            <a:r>
              <a:rPr lang="en-US" sz="2000" b="1" kern="0" dirty="0" smtClean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2000" b="1" kern="0" dirty="0" smtClean="0">
                <a:solidFill>
                  <a:srgbClr val="FF3300"/>
                </a:solidFill>
                <a:latin typeface="Arial"/>
                <a:ea typeface="+mn-ea"/>
                <a:cs typeface="+mn-cs"/>
              </a:rPr>
            </a:br>
            <a:r>
              <a:rPr lang="en-US" sz="2000" b="1" kern="0" dirty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2000" b="1" kern="0" dirty="0">
                <a:solidFill>
                  <a:srgbClr val="FF3300"/>
                </a:solidFill>
                <a:latin typeface="Arial"/>
                <a:ea typeface="+mn-ea"/>
                <a:cs typeface="+mn-cs"/>
              </a:rPr>
            </a:br>
            <a:r>
              <a:rPr lang="en-US" sz="2000" b="1" kern="0" dirty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2000" b="1" kern="0" dirty="0">
                <a:solidFill>
                  <a:srgbClr val="FF3300"/>
                </a:solidFill>
                <a:latin typeface="Arial"/>
                <a:ea typeface="+mn-ea"/>
                <a:cs typeface="+mn-cs"/>
              </a:rPr>
            </a:br>
            <a:r>
              <a:rPr lang="en-US" sz="1300" kern="0" dirty="0" err="1" smtClean="0">
                <a:latin typeface="Arial"/>
                <a:ea typeface="+mn-ea"/>
                <a:cs typeface="+mn-cs"/>
              </a:rPr>
              <a:t>Prezentul</a:t>
            </a:r>
            <a:r>
              <a:rPr lang="en-US" sz="1300" kern="0" dirty="0" smtClean="0">
                <a:latin typeface="Arial"/>
                <a:ea typeface="+mn-ea"/>
                <a:cs typeface="+mn-cs"/>
              </a:rPr>
              <a:t> material a </a:t>
            </a:r>
            <a:r>
              <a:rPr lang="en-US" sz="1300" kern="0" dirty="0" err="1" smtClean="0">
                <a:latin typeface="Arial"/>
                <a:ea typeface="+mn-ea"/>
                <a:cs typeface="+mn-cs"/>
              </a:rPr>
              <a:t>fost</a:t>
            </a:r>
            <a:r>
              <a:rPr lang="en-US" sz="1300" kern="0" dirty="0" smtClean="0">
                <a:latin typeface="Arial"/>
                <a:ea typeface="+mn-ea"/>
                <a:cs typeface="+mn-cs"/>
              </a:rPr>
              <a:t> </a:t>
            </a:r>
            <a:r>
              <a:rPr lang="en-US" sz="1300" kern="0" dirty="0" err="1" smtClean="0">
                <a:latin typeface="Arial"/>
                <a:ea typeface="+mn-ea"/>
                <a:cs typeface="+mn-cs"/>
              </a:rPr>
              <a:t>realizat</a:t>
            </a:r>
            <a:r>
              <a:rPr lang="en-US" sz="1300" kern="0" dirty="0" smtClean="0">
                <a:latin typeface="Arial"/>
                <a:ea typeface="+mn-ea"/>
                <a:cs typeface="+mn-cs"/>
              </a:rPr>
              <a:t> cu </a:t>
            </a:r>
            <a:r>
              <a:rPr lang="en-US" sz="1300" kern="0" dirty="0" err="1" smtClean="0">
                <a:latin typeface="Arial"/>
                <a:ea typeface="+mn-ea"/>
                <a:cs typeface="+mn-cs"/>
              </a:rPr>
              <a:t>sprijinul</a:t>
            </a:r>
            <a:r>
              <a:rPr lang="en-US" sz="1300" kern="0" dirty="0" smtClean="0">
                <a:latin typeface="Arial"/>
                <a:ea typeface="+mn-ea"/>
                <a:cs typeface="+mn-cs"/>
              </a:rPr>
              <a:t> </a:t>
            </a:r>
            <a:r>
              <a:rPr lang="en-US" sz="1300" kern="0" dirty="0" err="1" smtClean="0">
                <a:latin typeface="Arial"/>
                <a:ea typeface="+mn-ea"/>
                <a:cs typeface="+mn-cs"/>
              </a:rPr>
              <a:t>financiar</a:t>
            </a:r>
            <a:r>
              <a:rPr lang="en-US" sz="1300" kern="0" dirty="0" smtClean="0">
                <a:latin typeface="Arial"/>
                <a:ea typeface="+mn-ea"/>
                <a:cs typeface="+mn-cs"/>
              </a:rPr>
              <a:t> al </a:t>
            </a:r>
            <a:r>
              <a:rPr lang="en-US" sz="1300" kern="0" dirty="0" err="1" smtClean="0">
                <a:latin typeface="Arial"/>
                <a:ea typeface="+mn-ea"/>
                <a:cs typeface="+mn-cs"/>
              </a:rPr>
              <a:t>Comisiei</a:t>
            </a:r>
            <a:r>
              <a:rPr lang="en-US" sz="1300" kern="0" dirty="0" smtClean="0">
                <a:latin typeface="Arial"/>
                <a:ea typeface="+mn-ea"/>
                <a:cs typeface="+mn-cs"/>
              </a:rPr>
              <a:t> </a:t>
            </a:r>
            <a:r>
              <a:rPr lang="en-US" sz="1300" kern="0" dirty="0" err="1" smtClean="0">
                <a:latin typeface="Arial"/>
                <a:ea typeface="+mn-ea"/>
                <a:cs typeface="+mn-cs"/>
              </a:rPr>
              <a:t>Europene</a:t>
            </a:r>
            <a:r>
              <a:rPr lang="en-US" sz="1300" kern="0" dirty="0" smtClean="0">
                <a:latin typeface="Arial"/>
                <a:ea typeface="+mn-ea"/>
                <a:cs typeface="+mn-cs"/>
              </a:rPr>
              <a:t>, </a:t>
            </a:r>
            <a:r>
              <a:rPr lang="en-US" sz="1300" kern="0" dirty="0" err="1" smtClean="0">
                <a:latin typeface="Arial"/>
                <a:ea typeface="+mn-ea"/>
                <a:cs typeface="+mn-cs"/>
              </a:rPr>
              <a:t>primit</a:t>
            </a:r>
            <a:r>
              <a:rPr lang="en-US" sz="1300" kern="0" dirty="0" smtClean="0">
                <a:latin typeface="Arial"/>
                <a:ea typeface="+mn-ea"/>
                <a:cs typeface="+mn-cs"/>
              </a:rPr>
              <a:t> in </a:t>
            </a:r>
            <a:r>
              <a:rPr lang="en-US" sz="1300" kern="0" dirty="0" err="1" smtClean="0">
                <a:latin typeface="Arial"/>
                <a:ea typeface="+mn-ea"/>
                <a:cs typeface="+mn-cs"/>
              </a:rPr>
              <a:t>cadrul</a:t>
            </a:r>
            <a:r>
              <a:rPr lang="en-US" sz="1300" kern="0" dirty="0" smtClean="0">
                <a:latin typeface="Arial"/>
                <a:ea typeface="+mn-ea"/>
                <a:cs typeface="+mn-cs"/>
              </a:rPr>
              <a:t> </a:t>
            </a:r>
            <a:r>
              <a:rPr lang="en-US" sz="1300" kern="0" dirty="0" err="1" smtClean="0">
                <a:latin typeface="Arial"/>
                <a:ea typeface="+mn-ea"/>
                <a:cs typeface="+mn-cs"/>
              </a:rPr>
              <a:t>Programului</a:t>
            </a:r>
            <a:r>
              <a:rPr lang="en-US" sz="1300" kern="0" dirty="0" smtClean="0">
                <a:latin typeface="Arial"/>
                <a:ea typeface="+mn-ea"/>
                <a:cs typeface="+mn-cs"/>
              </a:rPr>
              <a:t> Erasmus +</a:t>
            </a:r>
            <a:br>
              <a:rPr lang="en-US" sz="1300" kern="0" dirty="0" smtClean="0">
                <a:latin typeface="Arial"/>
                <a:ea typeface="+mn-ea"/>
                <a:cs typeface="+mn-cs"/>
              </a:rPr>
            </a:br>
            <a:r>
              <a:rPr lang="en-US" sz="1300" kern="0" dirty="0" smtClean="0">
                <a:latin typeface="Arial"/>
                <a:ea typeface="+mn-ea"/>
                <a:cs typeface="+mn-cs"/>
              </a:rPr>
              <a:t/>
            </a:r>
            <a:br>
              <a:rPr lang="en-US" sz="1300" kern="0" dirty="0" smtClean="0">
                <a:latin typeface="Arial"/>
                <a:ea typeface="+mn-ea"/>
                <a:cs typeface="+mn-cs"/>
              </a:rPr>
            </a:br>
            <a:r>
              <a:rPr lang="en-US" sz="1300" kern="0" dirty="0" err="1" smtClean="0">
                <a:latin typeface="Arial"/>
                <a:ea typeface="+mn-ea"/>
                <a:cs typeface="+mn-cs"/>
              </a:rPr>
              <a:t>Continutul</a:t>
            </a:r>
            <a:r>
              <a:rPr lang="en-US" sz="1300" kern="0" dirty="0" smtClean="0">
                <a:latin typeface="Arial"/>
                <a:ea typeface="+mn-ea"/>
                <a:cs typeface="+mn-cs"/>
              </a:rPr>
              <a:t> </a:t>
            </a:r>
            <a:r>
              <a:rPr lang="en-US" sz="1300" kern="0" dirty="0" err="1" smtClean="0">
                <a:latin typeface="Arial"/>
                <a:ea typeface="+mn-ea"/>
                <a:cs typeface="+mn-cs"/>
              </a:rPr>
              <a:t>prezentului</a:t>
            </a:r>
            <a:r>
              <a:rPr lang="en-US" sz="1300" kern="0" dirty="0" smtClean="0">
                <a:latin typeface="Arial"/>
                <a:ea typeface="+mn-ea"/>
                <a:cs typeface="+mn-cs"/>
              </a:rPr>
              <a:t> material </a:t>
            </a:r>
            <a:r>
              <a:rPr lang="en-US" sz="1300" kern="0" dirty="0" err="1" smtClean="0">
                <a:latin typeface="Arial"/>
                <a:ea typeface="+mn-ea"/>
                <a:cs typeface="+mn-cs"/>
              </a:rPr>
              <a:t>reprezinta</a:t>
            </a:r>
            <a:r>
              <a:rPr lang="en-US" sz="1300" kern="0" dirty="0" smtClean="0">
                <a:latin typeface="Arial"/>
                <a:ea typeface="+mn-ea"/>
                <a:cs typeface="+mn-cs"/>
              </a:rPr>
              <a:t> </a:t>
            </a:r>
            <a:r>
              <a:rPr lang="en-US" sz="1300" kern="0" dirty="0" err="1" smtClean="0">
                <a:latin typeface="Arial"/>
                <a:ea typeface="+mn-ea"/>
                <a:cs typeface="+mn-cs"/>
              </a:rPr>
              <a:t>responsabilitatea</a:t>
            </a:r>
            <a:r>
              <a:rPr lang="en-US" sz="1300" kern="0" dirty="0" smtClean="0">
                <a:latin typeface="Arial"/>
                <a:ea typeface="+mn-ea"/>
                <a:cs typeface="+mn-cs"/>
              </a:rPr>
              <a:t> </a:t>
            </a:r>
            <a:r>
              <a:rPr lang="en-US" sz="1300" kern="0" dirty="0" err="1" smtClean="0">
                <a:latin typeface="Arial"/>
                <a:ea typeface="+mn-ea"/>
                <a:cs typeface="+mn-cs"/>
              </a:rPr>
              <a:t>excusiva</a:t>
            </a:r>
            <a:r>
              <a:rPr lang="en-US" sz="1300" kern="0" dirty="0" smtClean="0">
                <a:latin typeface="Arial"/>
                <a:ea typeface="+mn-ea"/>
                <a:cs typeface="+mn-cs"/>
              </a:rPr>
              <a:t> a </a:t>
            </a:r>
            <a:r>
              <a:rPr lang="en-US" sz="1300" kern="0" dirty="0" err="1" smtClean="0">
                <a:latin typeface="Arial"/>
                <a:ea typeface="+mn-ea"/>
                <a:cs typeface="+mn-cs"/>
              </a:rPr>
              <a:t>autorului</a:t>
            </a:r>
            <a:r>
              <a:rPr lang="en-US" sz="1300" kern="0" dirty="0" smtClean="0">
                <a:latin typeface="Arial"/>
                <a:ea typeface="+mn-ea"/>
                <a:cs typeface="+mn-cs"/>
              </a:rPr>
              <a:t>, </a:t>
            </a:r>
            <a:r>
              <a:rPr lang="en-US" sz="1300" kern="0" dirty="0" err="1" smtClean="0">
                <a:latin typeface="Arial"/>
                <a:ea typeface="+mn-ea"/>
                <a:cs typeface="+mn-cs"/>
              </a:rPr>
              <a:t>iar</a:t>
            </a:r>
            <a:r>
              <a:rPr lang="en-US" sz="1300" kern="0" dirty="0" smtClean="0">
                <a:latin typeface="Arial"/>
                <a:ea typeface="+mn-ea"/>
                <a:cs typeface="+mn-cs"/>
              </a:rPr>
              <a:t> </a:t>
            </a:r>
            <a:r>
              <a:rPr lang="en-US" sz="1300" kern="0" dirty="0" err="1" smtClean="0">
                <a:latin typeface="Arial"/>
                <a:ea typeface="+mn-ea"/>
                <a:cs typeface="+mn-cs"/>
              </a:rPr>
              <a:t>Agentia</a:t>
            </a:r>
            <a:r>
              <a:rPr lang="en-US" sz="1300" kern="0" dirty="0" smtClean="0">
                <a:latin typeface="Arial"/>
                <a:ea typeface="+mn-ea"/>
                <a:cs typeface="+mn-cs"/>
              </a:rPr>
              <a:t> </a:t>
            </a:r>
            <a:r>
              <a:rPr lang="en-US" sz="1300" kern="0" dirty="0" err="1" smtClean="0">
                <a:latin typeface="Arial"/>
                <a:ea typeface="+mn-ea"/>
                <a:cs typeface="+mn-cs"/>
              </a:rPr>
              <a:t>Nationala</a:t>
            </a:r>
            <a:r>
              <a:rPr lang="en-US" sz="1300" kern="0" dirty="0" smtClean="0">
                <a:latin typeface="Arial"/>
                <a:ea typeface="+mn-ea"/>
                <a:cs typeface="+mn-cs"/>
              </a:rPr>
              <a:t> </a:t>
            </a:r>
            <a:r>
              <a:rPr lang="en-US" sz="1300" kern="0" dirty="0" err="1" smtClean="0">
                <a:latin typeface="Arial"/>
                <a:ea typeface="+mn-ea"/>
                <a:cs typeface="+mn-cs"/>
              </a:rPr>
              <a:t>si</a:t>
            </a:r>
            <a:r>
              <a:rPr lang="en-US" sz="1300" kern="0" dirty="0" smtClean="0">
                <a:latin typeface="Arial"/>
                <a:ea typeface="+mn-ea"/>
                <a:cs typeface="+mn-cs"/>
              </a:rPr>
              <a:t> </a:t>
            </a:r>
            <a:r>
              <a:rPr lang="en-US" sz="1300" kern="0" dirty="0" err="1" smtClean="0">
                <a:latin typeface="Arial"/>
                <a:ea typeface="+mn-ea"/>
                <a:cs typeface="+mn-cs"/>
              </a:rPr>
              <a:t>Comisia</a:t>
            </a:r>
            <a:r>
              <a:rPr lang="en-US" sz="1300" kern="0" dirty="0" smtClean="0">
                <a:latin typeface="Arial"/>
                <a:ea typeface="+mn-ea"/>
                <a:cs typeface="+mn-cs"/>
              </a:rPr>
              <a:t> </a:t>
            </a:r>
            <a:r>
              <a:rPr lang="en-US" sz="1300" kern="0" dirty="0" err="1" smtClean="0">
                <a:latin typeface="Arial"/>
                <a:ea typeface="+mn-ea"/>
                <a:cs typeface="+mn-cs"/>
              </a:rPr>
              <a:t>Europeana</a:t>
            </a:r>
            <a:r>
              <a:rPr lang="en-US" sz="1300" kern="0" dirty="0" smtClean="0">
                <a:latin typeface="Arial"/>
                <a:ea typeface="+mn-ea"/>
                <a:cs typeface="+mn-cs"/>
              </a:rPr>
              <a:t> nu </a:t>
            </a:r>
            <a:r>
              <a:rPr lang="en-US" sz="1300" kern="0" dirty="0" err="1" smtClean="0">
                <a:latin typeface="Arial"/>
                <a:ea typeface="+mn-ea"/>
                <a:cs typeface="+mn-cs"/>
              </a:rPr>
              <a:t>sunt</a:t>
            </a:r>
            <a:r>
              <a:rPr lang="en-US" sz="1300" kern="0" dirty="0" smtClean="0">
                <a:latin typeface="Arial"/>
                <a:ea typeface="+mn-ea"/>
                <a:cs typeface="+mn-cs"/>
              </a:rPr>
              <a:t> </a:t>
            </a:r>
            <a:r>
              <a:rPr lang="en-US" sz="1300" kern="0" dirty="0" err="1" smtClean="0">
                <a:latin typeface="Arial"/>
                <a:ea typeface="+mn-ea"/>
                <a:cs typeface="+mn-cs"/>
              </a:rPr>
              <a:t>responsabile</a:t>
            </a:r>
            <a:r>
              <a:rPr lang="en-US" sz="1300" kern="0" dirty="0" smtClean="0">
                <a:latin typeface="Arial"/>
                <a:ea typeface="+mn-ea"/>
                <a:cs typeface="+mn-cs"/>
              </a:rPr>
              <a:t> </a:t>
            </a:r>
            <a:r>
              <a:rPr lang="en-US" sz="1300" kern="0" dirty="0" err="1" smtClean="0">
                <a:latin typeface="Arial"/>
                <a:ea typeface="+mn-ea"/>
                <a:cs typeface="+mn-cs"/>
              </a:rPr>
              <a:t>pentru</a:t>
            </a:r>
            <a:r>
              <a:rPr lang="en-US" sz="1300" kern="0" dirty="0" smtClean="0">
                <a:latin typeface="Arial"/>
                <a:ea typeface="+mn-ea"/>
                <a:cs typeface="+mn-cs"/>
              </a:rPr>
              <a:t> </a:t>
            </a:r>
            <a:r>
              <a:rPr lang="en-US" sz="1300" kern="0" dirty="0" err="1" smtClean="0">
                <a:latin typeface="Arial"/>
                <a:ea typeface="+mn-ea"/>
                <a:cs typeface="+mn-cs"/>
              </a:rPr>
              <a:t>modul</a:t>
            </a:r>
            <a:r>
              <a:rPr lang="en-US" sz="1300" kern="0" dirty="0" smtClean="0">
                <a:latin typeface="Arial"/>
                <a:ea typeface="+mn-ea"/>
                <a:cs typeface="+mn-cs"/>
              </a:rPr>
              <a:t> in care </a:t>
            </a:r>
            <a:r>
              <a:rPr lang="en-US" sz="1300" kern="0" dirty="0" err="1" smtClean="0">
                <a:latin typeface="Arial"/>
                <a:ea typeface="+mn-ea"/>
                <a:cs typeface="+mn-cs"/>
              </a:rPr>
              <a:t>continutul</a:t>
            </a:r>
            <a:r>
              <a:rPr lang="en-US" sz="1300" kern="0" dirty="0" smtClean="0">
                <a:latin typeface="Arial"/>
                <a:ea typeface="+mn-ea"/>
                <a:cs typeface="+mn-cs"/>
              </a:rPr>
              <a:t> </a:t>
            </a:r>
            <a:r>
              <a:rPr lang="en-US" sz="1300" kern="0" dirty="0" err="1" smtClean="0">
                <a:latin typeface="Arial"/>
                <a:ea typeface="+mn-ea"/>
                <a:cs typeface="+mn-cs"/>
              </a:rPr>
              <a:t>informatiei</a:t>
            </a:r>
            <a:r>
              <a:rPr lang="en-US" sz="1300" kern="0" dirty="0" smtClean="0">
                <a:latin typeface="Arial"/>
                <a:ea typeface="+mn-ea"/>
                <a:cs typeface="+mn-cs"/>
              </a:rPr>
              <a:t> </a:t>
            </a:r>
            <a:r>
              <a:rPr lang="en-US" sz="1300" kern="0" dirty="0" err="1" smtClean="0">
                <a:latin typeface="Arial"/>
                <a:ea typeface="+mn-ea"/>
                <a:cs typeface="+mn-cs"/>
              </a:rPr>
              <a:t>va</a:t>
            </a:r>
            <a:r>
              <a:rPr lang="en-US" sz="1300" kern="0" dirty="0" smtClean="0">
                <a:latin typeface="Arial"/>
                <a:ea typeface="+mn-ea"/>
                <a:cs typeface="+mn-cs"/>
              </a:rPr>
              <a:t> fi </a:t>
            </a:r>
            <a:r>
              <a:rPr lang="en-US" sz="1300" kern="0" dirty="0" err="1" smtClean="0">
                <a:latin typeface="Arial"/>
                <a:ea typeface="+mn-ea"/>
                <a:cs typeface="+mn-cs"/>
              </a:rPr>
              <a:t>folosit</a:t>
            </a:r>
            <a:r>
              <a:rPr lang="en-US" sz="1300" kern="0" dirty="0">
                <a:latin typeface="Arial"/>
                <a:ea typeface="+mn-ea"/>
                <a:cs typeface="+mn-cs"/>
              </a:rPr>
              <a:t>.</a:t>
            </a:r>
            <a:endParaRPr lang="en-GB" sz="1300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1579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66913"/>
            <a:ext cx="13287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4516"/>
            <a:ext cx="2099123" cy="88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b="1" noProof="0" dirty="0" smtClean="0">
                <a:solidFill>
                  <a:srgbClr val="002060"/>
                </a:solidFill>
                <a:latin typeface="Calibri" pitchFamily="34" charset="0"/>
              </a:rPr>
              <a:t>8 </a:t>
            </a:r>
            <a:r>
              <a:rPr lang="en-GB" sz="3200" b="1" noProof="0" dirty="0" err="1" smtClean="0">
                <a:solidFill>
                  <a:srgbClr val="002060"/>
                </a:solidFill>
                <a:latin typeface="Calibri" pitchFamily="34" charset="0"/>
              </a:rPr>
              <a:t>elemente</a:t>
            </a:r>
            <a:r>
              <a:rPr lang="en-GB" sz="3200" b="1" noProof="0" dirty="0" smtClean="0">
                <a:solidFill>
                  <a:srgbClr val="002060"/>
                </a:solidFill>
                <a:latin typeface="Calibri" pitchFamily="34" charset="0"/>
              </a:rPr>
              <a:t> de </a:t>
            </a:r>
            <a:r>
              <a:rPr lang="en-GB" sz="3200" b="1" noProof="0" dirty="0" err="1" smtClean="0">
                <a:solidFill>
                  <a:srgbClr val="002060"/>
                </a:solidFill>
                <a:latin typeface="Calibri" pitchFamily="34" charset="0"/>
              </a:rPr>
              <a:t>baza</a:t>
            </a:r>
            <a:r>
              <a:rPr lang="en-GB" sz="3200" b="1" noProof="0" dirty="0" smtClean="0">
                <a:solidFill>
                  <a:srgbClr val="002060"/>
                </a:solidFill>
                <a:latin typeface="Calibri" pitchFamily="34" charset="0"/>
              </a:rPr>
              <a:t> ale </a:t>
            </a:r>
            <a:r>
              <a:rPr lang="en-GB" sz="3200" b="1" noProof="0" dirty="0" err="1" smtClean="0">
                <a:solidFill>
                  <a:srgbClr val="002060"/>
                </a:solidFill>
                <a:latin typeface="Calibri" pitchFamily="34" charset="0"/>
              </a:rPr>
              <a:t>invatarii</a:t>
            </a:r>
            <a:r>
              <a:rPr lang="en-GB" sz="3200" b="1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3200" b="1" noProof="0" dirty="0" err="1" smtClean="0">
                <a:solidFill>
                  <a:srgbClr val="002060"/>
                </a:solidFill>
                <a:latin typeface="Calibri" pitchFamily="34" charset="0"/>
              </a:rPr>
              <a:t>prin</a:t>
            </a:r>
            <a:r>
              <a:rPr lang="en-GB" sz="3200" b="1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3200" b="1" noProof="0" dirty="0" err="1" smtClean="0">
                <a:solidFill>
                  <a:srgbClr val="002060"/>
                </a:solidFill>
                <a:latin typeface="Calibri" pitchFamily="34" charset="0"/>
              </a:rPr>
              <a:t>investigare</a:t>
            </a:r>
            <a:endParaRPr lang="en-GB" sz="3200" b="1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63088523"/>
              </p:ext>
            </p:extLst>
          </p:nvPr>
        </p:nvGraphicFramePr>
        <p:xfrm>
          <a:off x="357158" y="1428736"/>
          <a:ext cx="835824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8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/>
              <a:t>Cinci ingredientele-cheie pentru îmbunătățirea motivației elevilor</a:t>
            </a:r>
            <a:endParaRPr lang="en-GB" noProof="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29049912"/>
              </p:ext>
            </p:extLst>
          </p:nvPr>
        </p:nvGraphicFramePr>
        <p:xfrm>
          <a:off x="0" y="1428736"/>
          <a:ext cx="9144000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114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  <a:latin typeface="Calibri" pitchFamily="34" charset="0"/>
              </a:rPr>
              <a:t>Piramida</a:t>
            </a:r>
            <a:r>
              <a:rPr lang="en-GB" sz="36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libri" pitchFamily="34" charset="0"/>
              </a:rPr>
              <a:t>lui</a:t>
            </a:r>
            <a:r>
              <a:rPr lang="en-GB" sz="3600" b="1" dirty="0">
                <a:solidFill>
                  <a:srgbClr val="002060"/>
                </a:solidFill>
                <a:latin typeface="Calibri" pitchFamily="34" charset="0"/>
              </a:rPr>
              <a:t> Maslow</a:t>
            </a:r>
            <a:endParaRPr lang="en-GB" sz="3600" b="1" noProof="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026" name="Picture 2" descr="http://www.saybrook.edu/newexistentialists/sites/www.saybrook.edu.newexistentialists/files/images/posts/maslows-hierarchy-of-nee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36"/>
            <a:ext cx="7488988" cy="5572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101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>
              <a:spcBef>
                <a:spcPts val="600"/>
              </a:spcBef>
            </a:pPr>
            <a:r>
              <a:rPr lang="en-US" sz="24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r>
              <a:rPr lang="en-US" sz="24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r>
              <a:rPr lang="en-US" sz="24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r>
              <a:rPr lang="vi-VN" sz="24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Propoziții </a:t>
            </a:r>
            <a:r>
              <a:rPr lang="vi-VN" sz="240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care opresc și blochează creativitatea și curiozitatea noastră. Ele pot inhiba generarea de idei interesante și soluții atipice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</a:br>
            <a:r>
              <a:rPr lang="en-US" sz="24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r>
              <a:rPr lang="en-US" sz="24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vi-VN" dirty="0" smtClean="0"/>
              <a:t>• </a:t>
            </a:r>
            <a:r>
              <a:rPr lang="vi-VN" sz="3300" dirty="0"/>
              <a:t>Da, dar ....</a:t>
            </a:r>
          </a:p>
          <a:p>
            <a:r>
              <a:rPr lang="vi-VN" sz="3300" dirty="0"/>
              <a:t>• </a:t>
            </a:r>
            <a:r>
              <a:rPr lang="en-US" sz="3300" dirty="0" smtClean="0"/>
              <a:t>S-a </a:t>
            </a:r>
            <a:r>
              <a:rPr lang="en-US" sz="3300" dirty="0" err="1" smtClean="0"/>
              <a:t>lucrat</a:t>
            </a:r>
            <a:r>
              <a:rPr lang="en-US" sz="3300" dirty="0" smtClean="0"/>
              <a:t> </a:t>
            </a:r>
            <a:r>
              <a:rPr lang="vi-VN" sz="3300" dirty="0" smtClean="0"/>
              <a:t> </a:t>
            </a:r>
            <a:r>
              <a:rPr lang="vi-VN" sz="3300" dirty="0"/>
              <a:t>deja </a:t>
            </a:r>
            <a:r>
              <a:rPr lang="vi-VN" sz="3300" dirty="0" smtClean="0"/>
              <a:t> </a:t>
            </a:r>
            <a:r>
              <a:rPr lang="vi-VN" sz="3300" dirty="0"/>
              <a:t>la acest caz ...</a:t>
            </a:r>
          </a:p>
          <a:p>
            <a:r>
              <a:rPr lang="vi-VN" sz="3300" dirty="0"/>
              <a:t>• Acesta nu va funcționa</a:t>
            </a:r>
          </a:p>
          <a:p>
            <a:r>
              <a:rPr lang="vi-VN" sz="3300" dirty="0"/>
              <a:t>• Nu </a:t>
            </a:r>
            <a:r>
              <a:rPr lang="en-US" sz="3300" dirty="0"/>
              <a:t> </a:t>
            </a:r>
            <a:r>
              <a:rPr lang="en-US" sz="3300" dirty="0" err="1" smtClean="0"/>
              <a:t>esti</a:t>
            </a:r>
            <a:r>
              <a:rPr lang="en-US" sz="3300" dirty="0" smtClean="0"/>
              <a:t> </a:t>
            </a:r>
            <a:r>
              <a:rPr lang="vi-VN" sz="3300" dirty="0" smtClean="0"/>
              <a:t>pregătit </a:t>
            </a:r>
            <a:r>
              <a:rPr lang="vi-VN" sz="3300" dirty="0"/>
              <a:t>suficient pentru a ...</a:t>
            </a:r>
          </a:p>
          <a:p>
            <a:r>
              <a:rPr lang="vi-VN" sz="3300" dirty="0"/>
              <a:t>• Prea teoretic ...</a:t>
            </a:r>
          </a:p>
          <a:p>
            <a:r>
              <a:rPr lang="vi-VN" sz="3300" dirty="0"/>
              <a:t>• </a:t>
            </a:r>
            <a:r>
              <a:rPr lang="en-US" sz="3300" dirty="0" err="1" smtClean="0"/>
              <a:t>Aceasta</a:t>
            </a:r>
            <a:r>
              <a:rPr lang="en-US" sz="3300" dirty="0" smtClean="0"/>
              <a:t> </a:t>
            </a:r>
            <a:r>
              <a:rPr lang="vi-VN" sz="3300" dirty="0" smtClean="0"/>
              <a:t> </a:t>
            </a:r>
            <a:r>
              <a:rPr lang="vi-VN" sz="3300" dirty="0"/>
              <a:t>nu are </a:t>
            </a:r>
            <a:r>
              <a:rPr lang="vi-VN" sz="3300" dirty="0" smtClean="0"/>
              <a:t>funda</a:t>
            </a:r>
            <a:r>
              <a:rPr lang="en-US" sz="3300" dirty="0" err="1" smtClean="0"/>
              <a:t>ment</a:t>
            </a:r>
            <a:r>
              <a:rPr lang="en-US" sz="3300" dirty="0" smtClean="0"/>
              <a:t> </a:t>
            </a:r>
            <a:r>
              <a:rPr lang="vi-VN" sz="3300" dirty="0" smtClean="0"/>
              <a:t> </a:t>
            </a:r>
            <a:r>
              <a:rPr lang="vi-VN" sz="3300" dirty="0"/>
              <a:t>teoretic puternic ...</a:t>
            </a:r>
          </a:p>
          <a:p>
            <a:r>
              <a:rPr lang="vi-VN" sz="3300" dirty="0"/>
              <a:t>• Dacă a fost bun, </a:t>
            </a:r>
            <a:r>
              <a:rPr lang="vi-VN" sz="3300" dirty="0" smtClean="0"/>
              <a:t>de</a:t>
            </a:r>
            <a:r>
              <a:rPr lang="en-US" sz="3300" dirty="0" smtClean="0"/>
              <a:t> </a:t>
            </a:r>
            <a:r>
              <a:rPr lang="en-US" sz="3300" dirty="0" err="1" smtClean="0"/>
              <a:t>ce</a:t>
            </a:r>
            <a:r>
              <a:rPr lang="en-US" sz="3300" dirty="0" smtClean="0"/>
              <a:t> </a:t>
            </a:r>
            <a:r>
              <a:rPr lang="vi-VN" sz="3300" dirty="0" smtClean="0"/>
              <a:t> </a:t>
            </a:r>
            <a:r>
              <a:rPr lang="vi-VN" sz="3300" dirty="0"/>
              <a:t>altcineva </a:t>
            </a:r>
            <a:r>
              <a:rPr lang="en-US" sz="3300" dirty="0" smtClean="0"/>
              <a:t>nu a </a:t>
            </a:r>
            <a:r>
              <a:rPr lang="en-US" sz="3300" dirty="0" err="1" smtClean="0"/>
              <a:t>descoperit</a:t>
            </a:r>
            <a:r>
              <a:rPr lang="en-US" sz="3300" dirty="0" smtClean="0"/>
              <a:t> </a:t>
            </a:r>
            <a:r>
              <a:rPr lang="vi-VN" sz="3300" dirty="0" smtClean="0"/>
              <a:t> </a:t>
            </a:r>
            <a:r>
              <a:rPr lang="vi-VN" sz="3300" dirty="0"/>
              <a:t>mai devreme.</a:t>
            </a:r>
          </a:p>
          <a:p>
            <a:r>
              <a:rPr lang="vi-VN" sz="3300" dirty="0"/>
              <a:t>• Prea </a:t>
            </a:r>
            <a:r>
              <a:rPr lang="vi-VN" sz="3300" dirty="0" smtClean="0"/>
              <a:t>modern</a:t>
            </a:r>
            <a:r>
              <a:rPr lang="en-US" sz="3300" dirty="0" smtClean="0"/>
              <a:t> </a:t>
            </a:r>
            <a:r>
              <a:rPr lang="vi-VN" sz="3300" dirty="0" smtClean="0"/>
              <a:t>/ depășit </a:t>
            </a:r>
            <a:r>
              <a:rPr lang="vi-VN" sz="3300" dirty="0"/>
              <a:t>excentric /</a:t>
            </a:r>
          </a:p>
          <a:p>
            <a:r>
              <a:rPr lang="vi-VN" sz="3300" dirty="0"/>
              <a:t>• Trebuie să ne gândim la asta, dar altă dată.</a:t>
            </a:r>
          </a:p>
          <a:p>
            <a:r>
              <a:rPr lang="vi-VN" sz="3300" dirty="0"/>
              <a:t>• Nu înțelegi poziția noastră.</a:t>
            </a:r>
          </a:p>
          <a:p>
            <a:r>
              <a:rPr lang="vi-VN" sz="3300" dirty="0"/>
              <a:t>• </a:t>
            </a:r>
            <a:r>
              <a:rPr lang="en-US" sz="3300" dirty="0" err="1" smtClean="0"/>
              <a:t>Esti</a:t>
            </a:r>
            <a:r>
              <a:rPr lang="vi-VN" sz="3300" dirty="0" smtClean="0"/>
              <a:t> </a:t>
            </a:r>
            <a:r>
              <a:rPr lang="vi-VN" sz="3300" dirty="0"/>
              <a:t>prea tânăr pentru a face acest lucru / prea bătrân / prea prost / prea inteligent ... ..</a:t>
            </a:r>
          </a:p>
          <a:p>
            <a:r>
              <a:rPr lang="vi-VN" sz="3300" dirty="0"/>
              <a:t>• O acum, </a:t>
            </a:r>
            <a:r>
              <a:rPr lang="en-US" sz="3300" dirty="0" smtClean="0"/>
              <a:t>a </a:t>
            </a:r>
            <a:r>
              <a:rPr lang="vi-VN" sz="3300" dirty="0" smtClean="0"/>
              <a:t>cui </a:t>
            </a:r>
            <a:r>
              <a:rPr lang="vi-VN" sz="3300" dirty="0"/>
              <a:t>a fost ideea?</a:t>
            </a:r>
          </a:p>
          <a:p>
            <a:r>
              <a:rPr lang="vi-VN" sz="3300" dirty="0"/>
              <a:t>• Știu doar că nu va funcționa.</a:t>
            </a:r>
          </a:p>
          <a:p>
            <a:r>
              <a:rPr lang="vi-VN" sz="3300" dirty="0"/>
              <a:t>• Gândiți-vă realist!</a:t>
            </a:r>
          </a:p>
          <a:p>
            <a:r>
              <a:rPr lang="vi-VN" sz="3300" dirty="0"/>
              <a:t>• Nu este treaba noastră.</a:t>
            </a:r>
          </a:p>
          <a:p>
            <a:r>
              <a:rPr lang="vi-VN" sz="3300" dirty="0"/>
              <a:t>• Nu văd nici o relație ...</a:t>
            </a:r>
          </a:p>
          <a:p>
            <a:r>
              <a:rPr lang="vi-VN" sz="3300" dirty="0"/>
              <a:t>• Noi nu suntem aici pentru a face acest lucru ...</a:t>
            </a:r>
          </a:p>
          <a:p>
            <a:r>
              <a:rPr lang="vi-VN" sz="3300" dirty="0"/>
              <a:t>• </a:t>
            </a:r>
            <a:r>
              <a:rPr lang="en-US" sz="3300" dirty="0"/>
              <a:t>V</a:t>
            </a:r>
            <a:r>
              <a:rPr lang="vi-VN" sz="3300" dirty="0" smtClean="0"/>
              <a:t>a </a:t>
            </a:r>
            <a:r>
              <a:rPr lang="vi-VN" sz="3300" dirty="0"/>
              <a:t>fi o mulțime de probleme cu ...</a:t>
            </a:r>
          </a:p>
          <a:p>
            <a:r>
              <a:rPr lang="vi-VN" sz="3300" dirty="0"/>
              <a:t>• Este prea devreme pentru a ... / E prea târziu pentru a ...</a:t>
            </a:r>
          </a:p>
          <a:p>
            <a:r>
              <a:rPr lang="vi-VN" sz="3300" dirty="0"/>
              <a:t>• Nu se poate face ...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3040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Activitati</a:t>
            </a:r>
            <a:r>
              <a:rPr lang="en-US" sz="3200" dirty="0" smtClean="0"/>
              <a:t> </a:t>
            </a:r>
            <a:r>
              <a:rPr lang="en-US" sz="3200" dirty="0" err="1" smtClean="0"/>
              <a:t>culturale</a:t>
            </a:r>
            <a:r>
              <a:rPr lang="en-US" sz="3200" dirty="0" smtClean="0"/>
              <a:t> – </a:t>
            </a:r>
            <a:r>
              <a:rPr lang="en-US" sz="3200" dirty="0" err="1" smtClean="0"/>
              <a:t>vizitarea</a:t>
            </a:r>
            <a:r>
              <a:rPr lang="en-US" sz="3200" dirty="0" smtClean="0"/>
              <a:t> </a:t>
            </a:r>
            <a:r>
              <a:rPr lang="en-US" sz="3200" dirty="0" err="1" smtClean="0"/>
              <a:t>oraselor</a:t>
            </a:r>
            <a:r>
              <a:rPr lang="en-US" sz="3200" dirty="0" smtClean="0"/>
              <a:t> Venetia </a:t>
            </a:r>
            <a:r>
              <a:rPr lang="en-US" sz="3200" dirty="0" err="1" smtClean="0"/>
              <a:t>si</a:t>
            </a:r>
            <a:r>
              <a:rPr lang="en-US" sz="3200" dirty="0" smtClean="0"/>
              <a:t> </a:t>
            </a:r>
            <a:r>
              <a:rPr lang="en-US" sz="3200" dirty="0" err="1" smtClean="0"/>
              <a:t>Murano</a:t>
            </a:r>
            <a:r>
              <a:rPr lang="en-US" sz="3200" dirty="0" smtClean="0"/>
              <a:t>, </a:t>
            </a:r>
            <a:r>
              <a:rPr lang="en-US" sz="3200" dirty="0" err="1" smtClean="0"/>
              <a:t>Florenta</a:t>
            </a:r>
            <a:r>
              <a:rPr lang="en-US" sz="3200" dirty="0" smtClean="0"/>
              <a:t>, Roma </a:t>
            </a:r>
            <a:r>
              <a:rPr lang="en-US" sz="3200" dirty="0" err="1" smtClean="0"/>
              <a:t>si</a:t>
            </a:r>
            <a:r>
              <a:rPr lang="en-US" sz="3200" dirty="0" smtClean="0"/>
              <a:t> evident Milano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Milano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Venetia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78290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Venetia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Venetia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1065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Florenta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Roma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5577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Preliminarii</a:t>
            </a:r>
            <a:r>
              <a:rPr lang="en-US" dirty="0" smtClean="0"/>
              <a:t> </a:t>
            </a:r>
            <a:r>
              <a:rPr lang="en-US" dirty="0" err="1" smtClean="0"/>
              <a:t>obligatorii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Locul</a:t>
            </a:r>
            <a:r>
              <a:rPr lang="en-US" dirty="0" smtClean="0"/>
              <a:t> de </a:t>
            </a:r>
            <a:r>
              <a:rPr lang="en-US" dirty="0" err="1" smtClean="0"/>
              <a:t>desfasurare</a:t>
            </a:r>
            <a:r>
              <a:rPr lang="en-US" dirty="0" smtClean="0"/>
              <a:t>, Milano, Italia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7" y="2174875"/>
            <a:ext cx="2964373" cy="3951288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Alte</a:t>
            </a:r>
            <a:r>
              <a:rPr lang="en-US" dirty="0" smtClean="0"/>
              <a:t> </a:t>
            </a:r>
            <a:r>
              <a:rPr lang="en-US" dirty="0" err="1" smtClean="0"/>
              <a:t>informatii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Participanti</a:t>
            </a:r>
            <a:r>
              <a:rPr lang="en-US" dirty="0" smtClean="0"/>
              <a:t>:</a:t>
            </a:r>
          </a:p>
          <a:p>
            <a:r>
              <a:rPr lang="en-US" dirty="0" smtClean="0"/>
              <a:t>3 </a:t>
            </a:r>
            <a:r>
              <a:rPr lang="en-US" dirty="0" err="1" smtClean="0"/>
              <a:t>profesori</a:t>
            </a:r>
            <a:r>
              <a:rPr lang="en-US" dirty="0" smtClean="0"/>
              <a:t> din Romania</a:t>
            </a:r>
          </a:p>
          <a:p>
            <a:r>
              <a:rPr lang="en-US" dirty="0" smtClean="0"/>
              <a:t>3 </a:t>
            </a:r>
            <a:r>
              <a:rPr lang="en-US" dirty="0" err="1" smtClean="0"/>
              <a:t>profesoare</a:t>
            </a:r>
            <a:r>
              <a:rPr lang="en-US" dirty="0" smtClean="0"/>
              <a:t> din </a:t>
            </a:r>
            <a:r>
              <a:rPr lang="en-US" dirty="0" err="1" smtClean="0"/>
              <a:t>Istambul</a:t>
            </a:r>
            <a:endParaRPr lang="en-US" dirty="0" smtClean="0"/>
          </a:p>
          <a:p>
            <a:r>
              <a:rPr lang="en-US" dirty="0" smtClean="0"/>
              <a:t>7 </a:t>
            </a:r>
            <a:r>
              <a:rPr lang="en-US" dirty="0" err="1" smtClean="0"/>
              <a:t>profesori</a:t>
            </a:r>
            <a:r>
              <a:rPr lang="en-US" dirty="0" smtClean="0"/>
              <a:t> din </a:t>
            </a:r>
            <a:r>
              <a:rPr lang="en-US" dirty="0" err="1" smtClean="0"/>
              <a:t>alta</a:t>
            </a:r>
            <a:r>
              <a:rPr lang="en-US" dirty="0" smtClean="0"/>
              <a:t> </a:t>
            </a:r>
            <a:r>
              <a:rPr lang="en-US" dirty="0" err="1" smtClean="0"/>
              <a:t>scoala</a:t>
            </a:r>
            <a:r>
              <a:rPr lang="en-US" dirty="0" smtClean="0"/>
              <a:t> din </a:t>
            </a:r>
            <a:r>
              <a:rPr lang="en-US" dirty="0" err="1" smtClean="0"/>
              <a:t>Turcia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Intreaga</a:t>
            </a:r>
            <a:r>
              <a:rPr lang="en-US" dirty="0" smtClean="0"/>
              <a:t> </a:t>
            </a:r>
            <a:r>
              <a:rPr lang="en-US" dirty="0" err="1" smtClean="0"/>
              <a:t>echipa</a:t>
            </a:r>
            <a:r>
              <a:rPr lang="en-US" dirty="0" smtClean="0"/>
              <a:t> de </a:t>
            </a:r>
            <a:r>
              <a:rPr lang="en-US" dirty="0" err="1" smtClean="0"/>
              <a:t>cursanti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600200"/>
            <a:ext cx="7344816" cy="4525963"/>
          </a:xfrm>
        </p:spPr>
      </p:pic>
    </p:spTree>
    <p:extLst>
      <p:ext uri="{BB962C8B-B14F-4D97-AF65-F5344CB8AC3E}">
        <p14:creationId xmlns:p14="http://schemas.microsoft.com/office/powerpoint/2010/main" val="411061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 smtClean="0"/>
              <a:t>Impreuna</a:t>
            </a:r>
            <a:r>
              <a:rPr lang="en-US" sz="3200" dirty="0" smtClean="0"/>
              <a:t> cu </a:t>
            </a:r>
            <a:r>
              <a:rPr lang="en-US" sz="3200" dirty="0" err="1" smtClean="0"/>
              <a:t>echipa</a:t>
            </a:r>
            <a:r>
              <a:rPr lang="en-US" sz="3200" dirty="0" smtClean="0"/>
              <a:t> din </a:t>
            </a:r>
            <a:r>
              <a:rPr lang="en-US" sz="3200" dirty="0" err="1" smtClean="0"/>
              <a:t>Turcia</a:t>
            </a:r>
            <a:r>
              <a:rPr lang="en-US" sz="3200" dirty="0" smtClean="0"/>
              <a:t> am </a:t>
            </a:r>
            <a:r>
              <a:rPr lang="en-US" sz="3200" dirty="0" err="1" smtClean="0"/>
              <a:t>descoperit</a:t>
            </a:r>
            <a:r>
              <a:rPr lang="en-US" sz="3200" dirty="0" smtClean="0"/>
              <a:t> </a:t>
            </a:r>
            <a:r>
              <a:rPr lang="en-US" sz="3200" dirty="0" err="1" smtClean="0"/>
              <a:t>importanta</a:t>
            </a:r>
            <a:r>
              <a:rPr lang="en-US" sz="3200" dirty="0" smtClean="0"/>
              <a:t> </a:t>
            </a:r>
            <a:r>
              <a:rPr lang="en-US" sz="3200" dirty="0" err="1" smtClean="0"/>
              <a:t>invatarii</a:t>
            </a:r>
            <a:r>
              <a:rPr lang="en-US" sz="3200" dirty="0" smtClean="0"/>
              <a:t> </a:t>
            </a:r>
            <a:r>
              <a:rPr lang="en-US" sz="3200" dirty="0" err="1" smtClean="0"/>
              <a:t>prin</a:t>
            </a:r>
            <a:r>
              <a:rPr lang="en-US" sz="3200" dirty="0" smtClean="0"/>
              <a:t> </a:t>
            </a:r>
            <a:r>
              <a:rPr lang="en-US" sz="3200" dirty="0" err="1" smtClean="0"/>
              <a:t>implicarea</a:t>
            </a:r>
            <a:r>
              <a:rPr lang="en-US" sz="3200" dirty="0" smtClean="0"/>
              <a:t> </a:t>
            </a:r>
            <a:r>
              <a:rPr lang="en-US" sz="3200" dirty="0" err="1" smtClean="0"/>
              <a:t>elevilor</a:t>
            </a:r>
            <a:r>
              <a:rPr lang="en-US" sz="3200" dirty="0" smtClean="0"/>
              <a:t> in </a:t>
            </a:r>
            <a:r>
              <a:rPr lang="en-US" sz="3200" dirty="0" err="1" smtClean="0"/>
              <a:t>actul</a:t>
            </a:r>
            <a:r>
              <a:rPr lang="en-US" sz="3200" dirty="0" smtClean="0"/>
              <a:t> </a:t>
            </a:r>
            <a:r>
              <a:rPr lang="en-US" sz="3200" dirty="0" err="1" smtClean="0"/>
              <a:t>invatarii</a:t>
            </a:r>
            <a:r>
              <a:rPr lang="en-US" sz="3200" dirty="0" smtClean="0"/>
              <a:t>, </a:t>
            </a:r>
            <a:r>
              <a:rPr lang="en-US" sz="3200" dirty="0" err="1" smtClean="0"/>
              <a:t>prin</a:t>
            </a:r>
            <a:r>
              <a:rPr lang="en-US" sz="3200" dirty="0" smtClean="0"/>
              <a:t> </a:t>
            </a:r>
            <a:r>
              <a:rPr lang="en-US" sz="3200" dirty="0" err="1" smtClean="0"/>
              <a:t>cercetare</a:t>
            </a:r>
            <a:r>
              <a:rPr lang="en-US" sz="3200" dirty="0"/>
              <a:t> </a:t>
            </a:r>
            <a:r>
              <a:rPr lang="en-US" sz="3200" dirty="0" err="1" smtClean="0"/>
              <a:t>sau</a:t>
            </a:r>
            <a:r>
              <a:rPr lang="en-US" sz="3200" dirty="0" smtClean="0"/>
              <a:t> </a:t>
            </a:r>
            <a:r>
              <a:rPr lang="en-US" sz="3200" dirty="0" err="1" smtClean="0"/>
              <a:t>investigatie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825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Formatoarea</a:t>
            </a:r>
            <a:r>
              <a:rPr lang="en-US" sz="3200" dirty="0" smtClean="0"/>
              <a:t> a </a:t>
            </a:r>
            <a:r>
              <a:rPr lang="en-US" sz="3200" dirty="0" err="1" smtClean="0"/>
              <a:t>fost</a:t>
            </a:r>
            <a:r>
              <a:rPr lang="en-US" sz="3200" dirty="0" smtClean="0"/>
              <a:t> din </a:t>
            </a:r>
            <a:r>
              <a:rPr lang="en-US" sz="3200" dirty="0" err="1" smtClean="0"/>
              <a:t>Polonia</a:t>
            </a:r>
            <a:r>
              <a:rPr lang="en-US" sz="3200" dirty="0" smtClean="0"/>
              <a:t>, </a:t>
            </a:r>
            <a:r>
              <a:rPr lang="en-US" sz="3200" dirty="0" err="1" smtClean="0"/>
              <a:t>iar</a:t>
            </a:r>
            <a:r>
              <a:rPr lang="en-US" sz="3200" dirty="0" smtClean="0"/>
              <a:t> </a:t>
            </a:r>
            <a:r>
              <a:rPr lang="en-US" sz="3200" dirty="0" err="1" smtClean="0"/>
              <a:t>furnizoarea</a:t>
            </a:r>
            <a:r>
              <a:rPr lang="en-US" sz="3200" dirty="0" smtClean="0"/>
              <a:t> de curs din Bulgaria – Kina </a:t>
            </a:r>
            <a:r>
              <a:rPr lang="en-US" sz="3200" dirty="0" err="1" smtClean="0"/>
              <a:t>Dimitrova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930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</a:t>
            </a:r>
            <a:r>
              <a:rPr lang="en-US" dirty="0" err="1" smtClean="0"/>
              <a:t>alte</a:t>
            </a:r>
            <a:r>
              <a:rPr lang="en-US" dirty="0" smtClean="0"/>
              <a:t> </a:t>
            </a:r>
            <a:r>
              <a:rPr lang="en-US" dirty="0" err="1" smtClean="0"/>
              <a:t>ipostaze</a:t>
            </a:r>
            <a:r>
              <a:rPr lang="en-US" dirty="0" smtClean="0"/>
              <a:t> ale </a:t>
            </a:r>
            <a:r>
              <a:rPr lang="en-US" dirty="0" err="1" smtClean="0"/>
              <a:t>invatarii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64507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Echipa</a:t>
            </a:r>
            <a:r>
              <a:rPr lang="en-US" dirty="0" smtClean="0"/>
              <a:t> din Romania </a:t>
            </a:r>
            <a:r>
              <a:rPr lang="en-US" dirty="0" err="1" smtClean="0"/>
              <a:t>chiar</a:t>
            </a:r>
            <a:r>
              <a:rPr lang="en-US" dirty="0" smtClean="0"/>
              <a:t> a </a:t>
            </a:r>
            <a:r>
              <a:rPr lang="en-US" dirty="0" err="1" smtClean="0"/>
              <a:t>avut</a:t>
            </a:r>
            <a:r>
              <a:rPr lang="en-US" dirty="0" smtClean="0"/>
              <a:t> un </a:t>
            </a:r>
            <a:r>
              <a:rPr lang="en-US" dirty="0" err="1" smtClean="0"/>
              <a:t>cuvant</a:t>
            </a:r>
            <a:r>
              <a:rPr lang="en-US" dirty="0" smtClean="0"/>
              <a:t> de </a:t>
            </a:r>
            <a:r>
              <a:rPr lang="en-US" dirty="0" err="1" smtClean="0"/>
              <a:t>spus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58714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</a:t>
            </a:r>
            <a:r>
              <a:rPr lang="en-US" dirty="0" smtClean="0"/>
              <a:t> am </a:t>
            </a:r>
            <a:r>
              <a:rPr lang="en-US" dirty="0" err="1" smtClean="0"/>
              <a:t>invatat</a:t>
            </a:r>
            <a:r>
              <a:rPr lang="en-US" dirty="0" smtClean="0"/>
              <a:t> </a:t>
            </a:r>
            <a:r>
              <a:rPr lang="en-US" dirty="0" err="1" smtClean="0"/>
              <a:t>concret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err="1" smtClean="0"/>
              <a:t>Ce</a:t>
            </a:r>
            <a:r>
              <a:rPr lang="en-US" sz="2800" dirty="0" smtClean="0"/>
              <a:t> </a:t>
            </a:r>
            <a:r>
              <a:rPr lang="en-US" sz="2800" dirty="0" err="1" smtClean="0"/>
              <a:t>reprezinta</a:t>
            </a:r>
            <a:r>
              <a:rPr lang="en-US" sz="2800" dirty="0" smtClean="0"/>
              <a:t> </a:t>
            </a:r>
            <a:r>
              <a:rPr lang="en-US" sz="2800" dirty="0" err="1" smtClean="0"/>
              <a:t>invatarea</a:t>
            </a:r>
            <a:r>
              <a:rPr lang="en-US" sz="2800" dirty="0" smtClean="0"/>
              <a:t> </a:t>
            </a:r>
            <a:r>
              <a:rPr lang="en-US" sz="2800" dirty="0" err="1" smtClean="0"/>
              <a:t>bazata</a:t>
            </a:r>
            <a:r>
              <a:rPr lang="en-US" sz="2800" dirty="0" smtClean="0"/>
              <a:t> </a:t>
            </a:r>
            <a:r>
              <a:rPr lang="en-US" sz="2800" dirty="0" err="1" smtClean="0"/>
              <a:t>pe</a:t>
            </a:r>
            <a:r>
              <a:rPr lang="en-US" sz="2800" dirty="0" smtClean="0"/>
              <a:t> </a:t>
            </a:r>
            <a:r>
              <a:rPr lang="en-US" sz="2800" dirty="0" err="1" smtClean="0"/>
              <a:t>investigare</a:t>
            </a:r>
            <a:endParaRPr lang="en-US" sz="2800" dirty="0" smtClean="0"/>
          </a:p>
          <a:p>
            <a:r>
              <a:rPr lang="en-US" sz="2800" dirty="0" err="1" smtClean="0"/>
              <a:t>Planificarea</a:t>
            </a:r>
            <a:r>
              <a:rPr lang="en-US" sz="2800" dirty="0" smtClean="0"/>
              <a:t> </a:t>
            </a:r>
            <a:r>
              <a:rPr lang="en-US" sz="2800" dirty="0" err="1" smtClean="0"/>
              <a:t>invatarii</a:t>
            </a:r>
            <a:r>
              <a:rPr lang="en-US" sz="2800" dirty="0" smtClean="0"/>
              <a:t> </a:t>
            </a:r>
            <a:r>
              <a:rPr lang="en-US" sz="2800" dirty="0" err="1" smtClean="0"/>
              <a:t>bazata</a:t>
            </a:r>
            <a:r>
              <a:rPr lang="en-US" sz="2800" dirty="0" smtClean="0"/>
              <a:t> </a:t>
            </a:r>
            <a:r>
              <a:rPr lang="en-US" sz="2800" dirty="0" err="1" smtClean="0"/>
              <a:t>pe</a:t>
            </a:r>
            <a:r>
              <a:rPr lang="en-US" sz="2800" dirty="0" smtClean="0"/>
              <a:t> </a:t>
            </a:r>
            <a:r>
              <a:rPr lang="en-US" sz="2800" dirty="0" err="1" smtClean="0"/>
              <a:t>investigare</a:t>
            </a:r>
            <a:endParaRPr lang="en-US" sz="2800" dirty="0" smtClean="0"/>
          </a:p>
          <a:p>
            <a:r>
              <a:rPr lang="vi-VN" sz="2800" dirty="0"/>
              <a:t>Cum </a:t>
            </a:r>
            <a:r>
              <a:rPr lang="vi-VN" sz="2800" dirty="0" smtClean="0"/>
              <a:t>s</a:t>
            </a:r>
            <a:r>
              <a:rPr lang="en-US" sz="2800" dirty="0" smtClean="0"/>
              <a:t>e</a:t>
            </a:r>
            <a:r>
              <a:rPr lang="vi-VN" sz="2800" dirty="0" smtClean="0"/>
              <a:t> stabileasc obiective</a:t>
            </a:r>
            <a:r>
              <a:rPr lang="en-US" sz="2800" dirty="0" smtClean="0"/>
              <a:t>le</a:t>
            </a:r>
            <a:r>
              <a:rPr lang="vi-VN" sz="2800" dirty="0" smtClean="0"/>
              <a:t>?</a:t>
            </a:r>
            <a:endParaRPr lang="en-US" sz="2800" dirty="0" smtClean="0"/>
          </a:p>
          <a:p>
            <a:r>
              <a:rPr lang="vi-VN" sz="2800" dirty="0"/>
              <a:t>Creșterea motivației </a:t>
            </a:r>
            <a:r>
              <a:rPr lang="vi-VN" sz="2800" dirty="0" smtClean="0"/>
              <a:t>elevilor</a:t>
            </a:r>
            <a:r>
              <a:rPr lang="en-US" sz="2800" dirty="0" smtClean="0"/>
              <a:t> </a:t>
            </a:r>
            <a:r>
              <a:rPr lang="vi-VN" sz="2800" dirty="0" smtClean="0"/>
              <a:t> </a:t>
            </a:r>
            <a:r>
              <a:rPr lang="en-US" sz="2800" dirty="0" smtClean="0"/>
              <a:t>p</a:t>
            </a:r>
            <a:r>
              <a:rPr lang="vi-VN" sz="2800" dirty="0" smtClean="0"/>
              <a:t>rin învățare</a:t>
            </a:r>
            <a:r>
              <a:rPr lang="en-US" sz="2800" dirty="0" smtClean="0"/>
              <a:t>a</a:t>
            </a:r>
            <a:r>
              <a:rPr lang="vi-VN" sz="2800" dirty="0" smtClean="0"/>
              <a:t> bazat</a:t>
            </a:r>
            <a:r>
              <a:rPr lang="en-US" sz="2800" dirty="0" smtClean="0"/>
              <a:t>a</a:t>
            </a:r>
            <a:r>
              <a:rPr lang="vi-VN" sz="2800" dirty="0" smtClean="0"/>
              <a:t> </a:t>
            </a:r>
            <a:r>
              <a:rPr lang="vi-VN" sz="2800" dirty="0"/>
              <a:t>pe </a:t>
            </a:r>
            <a:r>
              <a:rPr lang="vi-VN" sz="2800" dirty="0" smtClean="0"/>
              <a:t>investigație</a:t>
            </a:r>
            <a:endParaRPr lang="en-US" sz="2800" dirty="0" smtClean="0"/>
          </a:p>
          <a:p>
            <a:r>
              <a:rPr lang="it-IT" sz="2800" dirty="0"/>
              <a:t>Ingredientele cheie pentru imbunatatirea motivatiei </a:t>
            </a:r>
            <a:r>
              <a:rPr lang="it-IT" sz="2800" dirty="0" smtClean="0"/>
              <a:t>elevilor</a:t>
            </a:r>
          </a:p>
          <a:p>
            <a:r>
              <a:rPr lang="it-IT" sz="2800" dirty="0"/>
              <a:t>Modele pentru schimbarea motivarii elevilor </a:t>
            </a:r>
            <a:endParaRPr lang="it-IT" sz="2800" dirty="0" smtClean="0"/>
          </a:p>
          <a:p>
            <a:r>
              <a:rPr lang="it-IT" sz="2800" dirty="0" smtClean="0"/>
              <a:t>Despre creativitate</a:t>
            </a:r>
          </a:p>
          <a:p>
            <a:r>
              <a:rPr lang="it-IT" sz="2800" dirty="0" smtClean="0"/>
              <a:t>Blocaje ale creativitatii</a:t>
            </a:r>
          </a:p>
          <a:p>
            <a:r>
              <a:rPr lang="vi-VN" sz="2800" dirty="0" smtClean="0"/>
              <a:t>Ce </a:t>
            </a:r>
            <a:r>
              <a:rPr lang="vi-VN" sz="2800" dirty="0"/>
              <a:t>este important în învățarea bazată pe cercetare</a:t>
            </a:r>
            <a:r>
              <a:rPr lang="vi-VN" sz="2800" dirty="0" smtClean="0"/>
              <a:t>?</a:t>
            </a:r>
            <a:endParaRPr lang="en-US" sz="2800" dirty="0" smtClean="0"/>
          </a:p>
          <a:p>
            <a:r>
              <a:rPr lang="en-US" sz="2800" dirty="0" err="1" smtClean="0"/>
              <a:t>Rolurile</a:t>
            </a:r>
            <a:r>
              <a:rPr lang="en-US" sz="2800" dirty="0" smtClean="0"/>
              <a:t> </a:t>
            </a:r>
            <a:r>
              <a:rPr lang="en-US" sz="2800" dirty="0" err="1" smtClean="0"/>
              <a:t>profesorului</a:t>
            </a:r>
            <a:r>
              <a:rPr lang="en-US" sz="2800" dirty="0" smtClean="0"/>
              <a:t> </a:t>
            </a:r>
            <a:r>
              <a:rPr lang="en-US" sz="2800" dirty="0" err="1" smtClean="0"/>
              <a:t>intr</a:t>
            </a:r>
            <a:r>
              <a:rPr lang="en-US" sz="2800" dirty="0" smtClean="0"/>
              <a:t>-o </a:t>
            </a:r>
            <a:r>
              <a:rPr lang="en-US" sz="2800" dirty="0" err="1" smtClean="0"/>
              <a:t>clasa</a:t>
            </a:r>
            <a:r>
              <a:rPr lang="en-US" sz="2800" dirty="0" smtClean="0"/>
              <a:t> in care </a:t>
            </a:r>
            <a:r>
              <a:rPr lang="en-US" sz="2800" dirty="0" err="1" smtClean="0"/>
              <a:t>invatarea</a:t>
            </a:r>
            <a:r>
              <a:rPr lang="en-US" sz="2800" dirty="0" smtClean="0"/>
              <a:t> se </a:t>
            </a:r>
            <a:r>
              <a:rPr lang="en-US" sz="2800" dirty="0" err="1" smtClean="0"/>
              <a:t>bazeaza</a:t>
            </a:r>
            <a:r>
              <a:rPr lang="en-US" sz="2800" dirty="0" smtClean="0"/>
              <a:t> </a:t>
            </a:r>
            <a:r>
              <a:rPr lang="en-US" sz="2800" dirty="0" err="1" smtClean="0"/>
              <a:t>pe</a:t>
            </a:r>
            <a:r>
              <a:rPr lang="en-US" sz="2800" dirty="0" smtClean="0"/>
              <a:t> </a:t>
            </a:r>
            <a:r>
              <a:rPr lang="en-US" sz="2800" dirty="0" err="1" smtClean="0"/>
              <a:t>investigare</a:t>
            </a:r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1000100" y="214290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2060"/>
                </a:solidFill>
                <a:latin typeface="Bookman Old Style" pitchFamily="18" charset="0"/>
              </a:rPr>
              <a:t>Modelul</a:t>
            </a:r>
            <a:r>
              <a:rPr lang="en-GB" sz="28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GB" sz="2800" b="1" dirty="0" err="1" smtClean="0">
                <a:solidFill>
                  <a:srgbClr val="002060"/>
                </a:solidFill>
                <a:latin typeface="Bookman Old Style" pitchFamily="18" charset="0"/>
              </a:rPr>
              <a:t>invatarii</a:t>
            </a:r>
            <a:r>
              <a:rPr lang="en-GB" sz="28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GB" sz="2800" b="1" dirty="0" err="1" smtClean="0">
                <a:solidFill>
                  <a:srgbClr val="002060"/>
                </a:solidFill>
                <a:latin typeface="Bookman Old Style" pitchFamily="18" charset="0"/>
              </a:rPr>
              <a:t>prin</a:t>
            </a:r>
            <a:r>
              <a:rPr lang="en-GB" sz="28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GB" sz="2800" b="1" dirty="0" err="1" smtClean="0">
                <a:solidFill>
                  <a:srgbClr val="002060"/>
                </a:solidFill>
                <a:latin typeface="Bookman Old Style" pitchFamily="18" charset="0"/>
              </a:rPr>
              <a:t>investigare</a:t>
            </a:r>
            <a:endParaRPr lang="en-GB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90228219"/>
              </p:ext>
            </p:extLst>
          </p:nvPr>
        </p:nvGraphicFramePr>
        <p:xfrm>
          <a:off x="642910" y="1071546"/>
          <a:ext cx="750099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Prostokąt zaokrąglony 9"/>
          <p:cNvSpPr/>
          <p:nvPr/>
        </p:nvSpPr>
        <p:spPr>
          <a:xfrm>
            <a:off x="3357554" y="3286124"/>
            <a:ext cx="221457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 smtClean="0">
                <a:solidFill>
                  <a:prstClr val="white"/>
                </a:solidFill>
              </a:rPr>
              <a:t>Reflectarea</a:t>
            </a:r>
            <a:r>
              <a:rPr lang="en-GB" sz="2000" b="1" dirty="0" smtClean="0">
                <a:solidFill>
                  <a:prstClr val="white"/>
                </a:solidFill>
              </a:rPr>
              <a:t> </a:t>
            </a:r>
            <a:r>
              <a:rPr lang="en-GB" sz="2000" b="1" dirty="0" err="1" smtClean="0">
                <a:solidFill>
                  <a:prstClr val="white"/>
                </a:solidFill>
              </a:rPr>
              <a:t>asupra</a:t>
            </a:r>
            <a:r>
              <a:rPr lang="en-GB" sz="2000" b="1" dirty="0" smtClean="0">
                <a:solidFill>
                  <a:prstClr val="white"/>
                </a:solidFill>
              </a:rPr>
              <a:t> </a:t>
            </a:r>
            <a:r>
              <a:rPr lang="en-GB" sz="2000" b="1" dirty="0" err="1" smtClean="0">
                <a:solidFill>
                  <a:prstClr val="white"/>
                </a:solidFill>
              </a:rPr>
              <a:t>procesului</a:t>
            </a:r>
            <a:endParaRPr lang="en-GB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1LM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otyw1LM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428</Words>
  <Application>Microsoft Office PowerPoint</Application>
  <PresentationFormat>On-screen Show (4:3)</PresentationFormat>
  <Paragraphs>80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Motyw pakietu Office</vt:lpstr>
      <vt:lpstr>1_Motyw pakietu Office</vt:lpstr>
      <vt:lpstr>Motyw1LM</vt:lpstr>
      <vt:lpstr>2_Motyw pakietu Office</vt:lpstr>
      <vt:lpstr>1_Motyw1LM</vt:lpstr>
      <vt:lpstr>        ERASMUS+, 2014 – 2016, nr. 2014-1-RO01-KA101-000123    ,, Imbunatatirea calitatii educatiei la Scoala Gimnaziala Lunca,   Pascani prin profesionalizarea internationala a personalului”   Curs de formare “ENHANCING STUDENT’S MOTIVATION TROUGH INQUIRY –  BASED LEARNING”     Prezentul material a fost realizat cu sprijinul financiar al Comisiei Europene, primit in cadrul Programului Erasmus +  Continutul prezentului material reprezinta responsabilitatea excusiva a autorului, iar Agentia Nationala si Comisia Europeana nu sunt responsabile pentru modul in care continutul informatiei va fi folosit.</vt:lpstr>
      <vt:lpstr>Preliminarii obligatorii</vt:lpstr>
      <vt:lpstr>Intreaga echipa de cursanti</vt:lpstr>
      <vt:lpstr>Impreuna cu echipa din Turcia am descoperit importanta invatarii prin implicarea elevilor in actul invatarii, prin cercetare sau investigatie</vt:lpstr>
      <vt:lpstr>Formatoarea a fost din Polonia, iar furnizoarea de curs din Bulgaria – Kina Dimitrova</vt:lpstr>
      <vt:lpstr>Si alte ipostaze ale invatarii</vt:lpstr>
      <vt:lpstr>Echipa din Romania chiar a avut un cuvant de spus</vt:lpstr>
      <vt:lpstr>Ce am invatat concret?</vt:lpstr>
      <vt:lpstr>PowerPoint Presentation</vt:lpstr>
      <vt:lpstr>8 elemente de baza ale invatarii prin investigare</vt:lpstr>
      <vt:lpstr>Cinci ingredientele-cheie pentru îmbunătățirea motivației elevilor</vt:lpstr>
      <vt:lpstr>Piramida lui Maslow</vt:lpstr>
      <vt:lpstr>   Propoziții care opresc și blochează creativitatea și curiozitatea noastră. Ele pot inhiba generarea de idei interesante și soluții atipice   </vt:lpstr>
      <vt:lpstr>Activitati culturale – vizitarea oraselor Venetia si Murano, Florenta, Roma si evident Milano</vt:lpstr>
      <vt:lpstr>PowerPoint Presentation</vt:lpstr>
      <vt:lpstr>PowerPoint Presentation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 MAPS</dc:title>
  <dc:creator>Marta</dc:creator>
  <cp:lastModifiedBy>mariana</cp:lastModifiedBy>
  <cp:revision>14</cp:revision>
  <dcterms:created xsi:type="dcterms:W3CDTF">2015-01-21T22:54:04Z</dcterms:created>
  <dcterms:modified xsi:type="dcterms:W3CDTF">2015-02-15T17:29:13Z</dcterms:modified>
</cp:coreProperties>
</file>