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8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F6D5CDF-0696-4871-95E2-DC5983E549C5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D4DAB12-6FE8-4DCA-9432-1DFA32B901A9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kartot.lt/label/metu-projekta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ANTIKVARINIAI KAŠPIRIOVSKIO DANTYS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LITAUISCHE POP GRUPPE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659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DIE GRUPPE BESTEHT AUS SECHS PERSONEN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03808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39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/>
              <a:t>javascript</a:t>
            </a:r>
            <a:r>
              <a:rPr lang="lt-LT" dirty="0" smtClean="0"/>
              <a:t>:;</a:t>
            </a:r>
          </a:p>
          <a:p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www.pakartot.lt/label/metu-projektai</a:t>
            </a:r>
            <a:endParaRPr lang="lt-LT" dirty="0" smtClean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DIE WERKE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1088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GITARREN </a:t>
            </a:r>
          </a:p>
          <a:p>
            <a:r>
              <a:rPr lang="en-US" dirty="0"/>
              <a:t>3 </a:t>
            </a:r>
            <a:r>
              <a:rPr lang="en-US" dirty="0" smtClean="0"/>
              <a:t>GEIGEN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Schlagzeug</a:t>
            </a: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DIE BESATZUNG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08" y="2492896"/>
            <a:ext cx="174783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58" y="3573016"/>
            <a:ext cx="1971675" cy="80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94" y="2946380"/>
            <a:ext cx="2137853" cy="78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09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827584" y="2564904"/>
            <a:ext cx="7408333" cy="3450696"/>
          </a:xfrm>
        </p:spPr>
        <p:txBody>
          <a:bodyPr/>
          <a:lstStyle/>
          <a:p>
            <a:r>
              <a:rPr lang="en-US" dirty="0" err="1" smtClean="0"/>
              <a:t>Venesuela</a:t>
            </a:r>
            <a:endParaRPr lang="en-US" dirty="0" smtClean="0"/>
          </a:p>
          <a:p>
            <a:r>
              <a:rPr lang="en-US" dirty="0" smtClean="0"/>
              <a:t>Ukraine  </a:t>
            </a: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astrollen</a:t>
            </a:r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3115518" cy="210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4733142" cy="26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84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30</Words>
  <Application>Microsoft Office PowerPoint</Application>
  <PresentationFormat>Demonstracija ekrane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Bangos forma</vt:lpstr>
      <vt:lpstr>ANTIKVARINIAI KAŠPIRIOVSKIO DANTYS</vt:lpstr>
      <vt:lpstr>DIE GRUPPE BESTEHT AUS SECHS PERSONEN</vt:lpstr>
      <vt:lpstr>DIE WERKE</vt:lpstr>
      <vt:lpstr>DIE BESATZUNG</vt:lpstr>
      <vt:lpstr>Gastrollen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ANTIKVARINIAI KAŠPIRIOVSKIO DANTYS</dc:title>
  <dc:creator>Vilma</dc:creator>
  <cp:lastModifiedBy>Larisa</cp:lastModifiedBy>
  <cp:revision>5</cp:revision>
  <dcterms:created xsi:type="dcterms:W3CDTF">2018-01-15T11:27:13Z</dcterms:created>
  <dcterms:modified xsi:type="dcterms:W3CDTF">2018-02-22T12:48:53Z</dcterms:modified>
</cp:coreProperties>
</file>