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>
        <p:scale>
          <a:sx n="59" d="100"/>
          <a:sy n="59" d="100"/>
        </p:scale>
        <p:origin x="-7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0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4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6470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11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6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83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1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4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34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4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5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1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3716B-4BF5-44A3-96AD-24444031E304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90666-75C1-4BF7-9D79-AACC2C1D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31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Der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litauische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S</a:t>
            </a:r>
            <a:r>
              <a:rPr lang="de-LU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änger</a:t>
            </a:r>
            <a:r>
              <a:rPr lang="de-L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LU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Andrius</a:t>
            </a:r>
            <a:r>
              <a:rPr lang="de-L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LU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Mamontovas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LU" sz="2800" dirty="0" smtClean="0">
                <a:solidFill>
                  <a:schemeClr val="bg2">
                    <a:lumMod val="50000"/>
                  </a:schemeClr>
                </a:solidFill>
              </a:rPr>
              <a:t>Veronika </a:t>
            </a:r>
            <a:r>
              <a:rPr lang="de-LU" sz="2800" dirty="0" err="1" smtClean="0">
                <a:solidFill>
                  <a:schemeClr val="bg2">
                    <a:lumMod val="50000"/>
                  </a:schemeClr>
                </a:solidFill>
              </a:rPr>
              <a:t>Baltu</a:t>
            </a:r>
            <a:r>
              <a:rPr lang="lt-LT" sz="2800" dirty="0" err="1" smtClean="0">
                <a:solidFill>
                  <a:schemeClr val="bg2">
                    <a:lumMod val="50000"/>
                  </a:schemeClr>
                </a:solidFill>
              </a:rPr>
              <a:t>šytė</a:t>
            </a:r>
            <a:r>
              <a:rPr lang="de-LU" sz="2800" dirty="0" smtClean="0">
                <a:solidFill>
                  <a:schemeClr val="bg2">
                    <a:lumMod val="50000"/>
                  </a:schemeClr>
                </a:solidFill>
              </a:rPr>
              <a:t> Klasse </a:t>
            </a:r>
            <a:r>
              <a:rPr lang="de-LU" sz="2800" dirty="0" err="1" smtClean="0">
                <a:solidFill>
                  <a:schemeClr val="bg2">
                    <a:lumMod val="50000"/>
                  </a:schemeClr>
                </a:solidFill>
              </a:rPr>
              <a:t>Ig</a:t>
            </a:r>
            <a:endParaRPr lang="de-LU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LU" sz="2800" dirty="0" smtClean="0">
                <a:solidFill>
                  <a:schemeClr val="bg2">
                    <a:lumMod val="50000"/>
                  </a:schemeClr>
                </a:solidFill>
              </a:rPr>
              <a:t>2018 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95" y="1986005"/>
            <a:ext cx="2868477" cy="28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Die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Musik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von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Andrius Mamontovas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haben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alt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und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jung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gern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32" y="2088826"/>
            <a:ext cx="5548247" cy="3598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379" y="1654396"/>
            <a:ext cx="4137050" cy="2754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04" y="3996225"/>
            <a:ext cx="3936922" cy="26284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Danke</a:t>
            </a:r>
            <a:r>
              <a:rPr lang="en-US" sz="4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für</a:t>
            </a:r>
            <a:r>
              <a:rPr lang="en-US" sz="4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den </a:t>
            </a:r>
            <a:r>
              <a:rPr lang="en-US" sz="4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Spot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!!!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259308"/>
            <a:ext cx="5840278" cy="3893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86" y="2259309"/>
            <a:ext cx="5347926" cy="3893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64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LU" sz="5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Lebenslauf </a:t>
            </a:r>
            <a:endParaRPr lang="en-US" sz="5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974789" y="2492544"/>
            <a:ext cx="9613861" cy="3599316"/>
          </a:xfrm>
        </p:spPr>
        <p:txBody>
          <a:bodyPr>
            <a:normAutofit/>
          </a:bodyPr>
          <a:lstStyle/>
          <a:p>
            <a:r>
              <a:rPr lang="de-LU" sz="3200" dirty="0" smtClean="0">
                <a:solidFill>
                  <a:schemeClr val="bg2">
                    <a:lumMod val="50000"/>
                  </a:schemeClr>
                </a:solidFill>
              </a:rPr>
              <a:t>Geb. am 23. August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de-LU" sz="3200" dirty="0" smtClean="0">
                <a:solidFill>
                  <a:schemeClr val="bg2">
                    <a:lumMod val="50000"/>
                  </a:schemeClr>
                </a:solidFill>
              </a:rPr>
              <a:t> 1967 in Vilnius.</a:t>
            </a:r>
          </a:p>
          <a:p>
            <a:r>
              <a:rPr lang="de-LU" sz="3200" dirty="0" smtClean="0">
                <a:solidFill>
                  <a:schemeClr val="bg2">
                    <a:lumMod val="50000"/>
                  </a:schemeClr>
                </a:solidFill>
              </a:rPr>
              <a:t>Er ist </a:t>
            </a:r>
            <a:r>
              <a:rPr lang="de-LU" sz="3200" dirty="0" err="1" smtClean="0">
                <a:solidFill>
                  <a:schemeClr val="bg2">
                    <a:lumMod val="50000"/>
                  </a:schemeClr>
                </a:solidFill>
              </a:rPr>
              <a:t>Produ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zent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, S</a:t>
            </a:r>
            <a:r>
              <a:rPr lang="de-LU" sz="3200" dirty="0" smtClean="0">
                <a:solidFill>
                  <a:schemeClr val="bg2">
                    <a:lumMod val="50000"/>
                  </a:schemeClr>
                </a:solidFill>
              </a:rPr>
              <a:t>ä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nger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und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Schauspieler</a:t>
            </a:r>
            <a:endParaRPr lang="lt-LT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Er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hat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an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der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Uni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Bauwesen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Journalistik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studiert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Andrius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ist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Vertreter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des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sz="3200" dirty="0" err="1" smtClean="0">
                <a:solidFill>
                  <a:schemeClr val="bg2">
                    <a:lumMod val="50000"/>
                  </a:schemeClr>
                </a:solidFill>
              </a:rPr>
              <a:t>Alternativrocks</a:t>
            </a:r>
            <a:r>
              <a:rPr lang="lt-LT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985214" y="1411606"/>
            <a:ext cx="68579" cy="4571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411" y="303776"/>
            <a:ext cx="3297305" cy="2501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4022934"/>
            <a:ext cx="1799691" cy="2704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49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81799" y="815222"/>
            <a:ext cx="9502065" cy="161172"/>
          </a:xfrm>
        </p:spPr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2006 </a:t>
            </a:r>
            <a:r>
              <a:rPr lang="lt-LT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  <a:r>
              <a:rPr lang="de-DE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it</a:t>
            </a:r>
            <a:r>
              <a:rPr lang="de-DE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der Gruppe ,,LT United‘‘ nahm er an der Eurovision teil (der 6. Platz</a:t>
            </a:r>
            <a:r>
              <a:rPr lang="de-DE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 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644" y="2459426"/>
            <a:ext cx="5207478" cy="3755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351" y="2459426"/>
            <a:ext cx="5484947" cy="351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81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Er hat die Gruppe ,,</a:t>
            </a:r>
            <a:r>
              <a:rPr lang="de-DE" sz="4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Foje</a:t>
            </a:r>
            <a:r>
              <a:rPr lang="de-D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‘‘ gegründet (1983)</a:t>
            </a:r>
            <a:br>
              <a:rPr lang="de-D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de-D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de-D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sz="4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330" y="2044276"/>
            <a:ext cx="3275307" cy="43670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961" y="2315076"/>
            <a:ext cx="5489264" cy="40620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3045425"/>
            <a:ext cx="2590800" cy="236477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9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61" cy="1583645"/>
          </a:xfrm>
        </p:spPr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Der Sänger ist verheiratet und hat zwei Kinder </a:t>
            </a:r>
            <a:b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101" y="2042333"/>
            <a:ext cx="4724400" cy="314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721" y="2042333"/>
            <a:ext cx="2871173" cy="43147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655" y="2458801"/>
            <a:ext cx="3733053" cy="2611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86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61" cy="1447531"/>
          </a:xfrm>
        </p:spPr>
        <p:txBody>
          <a:bodyPr/>
          <a:lstStyle/>
          <a:p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Andrius Mamontovas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ist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Begr</a:t>
            </a:r>
            <a:r>
              <a:rPr lang="de-L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ü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nder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des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Tages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der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Stra</a:t>
            </a:r>
            <a:r>
              <a:rPr lang="de-L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ß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en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Musik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83" y="2200758"/>
            <a:ext cx="4061296" cy="2940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199" y="2403800"/>
            <a:ext cx="3708996" cy="273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166" y="2403800"/>
            <a:ext cx="4101833" cy="362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89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Er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hat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viele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Rollen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in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Filmen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und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Theaterst</a:t>
            </a:r>
            <a:r>
              <a:rPr lang="de-L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ü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cken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geschaffen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824" y="2491783"/>
            <a:ext cx="5106841" cy="34130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378" y="2626197"/>
            <a:ext cx="5158754" cy="3154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62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6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Singles</a:t>
            </a:r>
            <a:endParaRPr lang="en-US" sz="6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1995 m. – Pabėgimas 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Entlauf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lt-LT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1998 m. – TV Daina 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(TV 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Lied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lt-LT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2003 m. – Kregždutės, kregždutės 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mit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 Atlanta (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Schwalben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Schwalben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lt-LT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2004 m. – Pavasariniai 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žiedai (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Fr</a:t>
            </a:r>
            <a:r>
              <a:rPr lang="de-LU" dirty="0" smtClean="0">
                <a:solidFill>
                  <a:schemeClr val="bg2">
                    <a:lumMod val="50000"/>
                  </a:schemeClr>
                </a:solidFill>
              </a:rPr>
              <a:t>ü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hlingsbl</a:t>
            </a:r>
            <a:r>
              <a:rPr lang="de-LU" dirty="0" smtClean="0">
                <a:solidFill>
                  <a:schemeClr val="bg2">
                    <a:lumMod val="50000"/>
                  </a:schemeClr>
                </a:solidFill>
              </a:rPr>
              <a:t>ü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ten)</a:t>
            </a:r>
            <a:endParaRPr lang="lt-LT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2006 m. – </a:t>
            </a:r>
            <a:r>
              <a:rPr lang="lt-LT" dirty="0" err="1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 Are </a:t>
            </a:r>
            <a:r>
              <a:rPr lang="lt-LT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Winners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mit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LT 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United </a:t>
            </a:r>
            <a:endParaRPr lang="lt-LT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2017 m. – Kitoks pasaulis 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Eine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 andere </a:t>
            </a:r>
            <a:r>
              <a:rPr lang="lt-LT" dirty="0" err="1" smtClean="0">
                <a:solidFill>
                  <a:schemeClr val="bg2">
                    <a:lumMod val="50000"/>
                  </a:schemeClr>
                </a:solidFill>
              </a:rPr>
              <a:t>Welt</a:t>
            </a:r>
            <a:r>
              <a:rPr lang="lt-LT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770" y="3688596"/>
            <a:ext cx="2622118" cy="2622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027" y="195162"/>
            <a:ext cx="2783196" cy="2783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2962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Er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hat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viele</a:t>
            </a:r>
            <a:r>
              <a:rPr lang="lt-L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Auszeichnungen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5851" y="3267498"/>
            <a:ext cx="5193526" cy="3463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158" y="199356"/>
            <a:ext cx="3822219" cy="286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09" y="2402237"/>
            <a:ext cx="5152459" cy="3828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8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ynas">
  <a:themeElements>
    <a:clrScheme name="Berlynas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ynas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yna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TM04033917[[fn=Berlynas]]</Template>
  <TotalTime>89</TotalTime>
  <Words>162</Words>
  <Application>Microsoft Office PowerPoint</Application>
  <PresentationFormat>Pasirinktinai</PresentationFormat>
  <Paragraphs>23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2" baseType="lpstr">
      <vt:lpstr>Berlynas</vt:lpstr>
      <vt:lpstr>Der litauische Sänger Andrius Mamontovas</vt:lpstr>
      <vt:lpstr>Lebenslauf </vt:lpstr>
      <vt:lpstr>    2006 mit der Gruppe ,,LT United‘‘ nahm er an der Eurovision teil (der 6. Platz)  </vt:lpstr>
      <vt:lpstr>   Er hat die Gruppe ,,Foje‘‘ gegründet (1983)  </vt:lpstr>
      <vt:lpstr> Der Sänger ist verheiratet und hat zwei Kinder  </vt:lpstr>
      <vt:lpstr>Andrius Mamontovas ist Begründer des Tages der Straßen Musik</vt:lpstr>
      <vt:lpstr>Er hat viele Rollen in Filmen und Theaterstücken geschaffen.</vt:lpstr>
      <vt:lpstr>Singles</vt:lpstr>
      <vt:lpstr>Er hat viele Auszeichnungen</vt:lpstr>
      <vt:lpstr>Die Musik von Andrius Mamontovas haben alt und jung gern.</vt:lpstr>
      <vt:lpstr>Danke für den Spot!!!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litauische Sänger Andrius Mamontovas</dc:title>
  <dc:creator>Povilo</dc:creator>
  <cp:lastModifiedBy>Larisa</cp:lastModifiedBy>
  <cp:revision>12</cp:revision>
  <dcterms:created xsi:type="dcterms:W3CDTF">2018-02-04T13:29:34Z</dcterms:created>
  <dcterms:modified xsi:type="dcterms:W3CDTF">2018-02-22T12:51:33Z</dcterms:modified>
</cp:coreProperties>
</file>