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444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907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247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193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84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140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08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672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417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485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325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6BB5-7E92-4B9C-8040-E81A0FA7F2E0}" type="datetimeFigureOut">
              <a:rPr lang="lt-LT" smtClean="0"/>
              <a:t>2018.02.22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C3752-116A-423F-9B8B-7BDAB5E5F49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728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t.wikipedia.org/wiki/2001" TargetMode="External"/><Relationship Id="rId3" Type="http://schemas.openxmlformats.org/officeDocument/2006/relationships/hyperlink" Target="https://lt.wikipedia.org/wiki/1995" TargetMode="External"/><Relationship Id="rId7" Type="http://schemas.openxmlformats.org/officeDocument/2006/relationships/hyperlink" Target="https://lt.wikipedia.org/wiki/2000" TargetMode="External"/><Relationship Id="rId2" Type="http://schemas.openxmlformats.org/officeDocument/2006/relationships/hyperlink" Target="https://lt.wikipedia.org/wiki/19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t.wikipedia.org/wiki/1998" TargetMode="External"/><Relationship Id="rId11" Type="http://schemas.openxmlformats.org/officeDocument/2006/relationships/hyperlink" Target="https://lt.wikipedia.org/wiki/2010" TargetMode="External"/><Relationship Id="rId5" Type="http://schemas.openxmlformats.org/officeDocument/2006/relationships/hyperlink" Target="https://lt.wikipedia.org/wiki/1997" TargetMode="External"/><Relationship Id="rId10" Type="http://schemas.openxmlformats.org/officeDocument/2006/relationships/hyperlink" Target="https://lt.wikipedia.org/wiki/2008" TargetMode="External"/><Relationship Id="rId4" Type="http://schemas.openxmlformats.org/officeDocument/2006/relationships/hyperlink" Target="https://lt.wikipedia.org/wiki/1996" TargetMode="External"/><Relationship Id="rId9" Type="http://schemas.openxmlformats.org/officeDocument/2006/relationships/hyperlink" Target="https://lt.wikipedia.org/wiki/200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de-DE" dirty="0" smtClean="0"/>
              <a:t>Litauische Popgruppe ,,16</a:t>
            </a:r>
            <a:r>
              <a:rPr lang="lt-LT" dirty="0" smtClean="0"/>
              <a:t> HZ‘‘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09697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80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Diese Gruppe hat drei Personen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Robertas </a:t>
            </a:r>
            <a:r>
              <a:rPr lang="lt-LT" dirty="0" smtClean="0"/>
              <a:t>Jucevičius- </a:t>
            </a:r>
            <a:r>
              <a:rPr lang="lt-LT" dirty="0" err="1" smtClean="0"/>
              <a:t>Gitarre,Komponist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>Petras </a:t>
            </a:r>
            <a:r>
              <a:rPr lang="lt-LT" dirty="0" smtClean="0"/>
              <a:t>Jucevičius– S</a:t>
            </a:r>
            <a:r>
              <a:rPr lang="de-DE" dirty="0" err="1" smtClean="0"/>
              <a:t>änger</a:t>
            </a:r>
            <a:r>
              <a:rPr lang="lt-LT" dirty="0" smtClean="0"/>
              <a:t>, </a:t>
            </a:r>
            <a:r>
              <a:rPr lang="de-DE" dirty="0" smtClean="0"/>
              <a:t>Gitarre</a:t>
            </a:r>
            <a:r>
              <a:rPr lang="lt-LT" dirty="0" smtClean="0"/>
              <a:t>,</a:t>
            </a:r>
            <a:r>
              <a:rPr lang="de-DE" dirty="0" err="1" smtClean="0"/>
              <a:t>Komponist,Produ</a:t>
            </a:r>
            <a:r>
              <a:rPr lang="lt-LT" dirty="0" err="1" smtClean="0"/>
              <a:t>zent</a:t>
            </a:r>
            <a:r>
              <a:rPr lang="lt-LT" dirty="0" smtClean="0"/>
              <a:t>.</a:t>
            </a:r>
            <a:br>
              <a:rPr lang="lt-LT" dirty="0" smtClean="0"/>
            </a:br>
            <a:r>
              <a:rPr lang="lt-LT" dirty="0"/>
              <a:t>Skaidrius-</a:t>
            </a:r>
            <a:r>
              <a:rPr lang="lt-LT" dirty="0" err="1"/>
              <a:t>Hardas</a:t>
            </a:r>
            <a:r>
              <a:rPr lang="lt-LT" dirty="0"/>
              <a:t> </a:t>
            </a:r>
            <a:r>
              <a:rPr lang="lt-LT" dirty="0" err="1" smtClean="0"/>
              <a:t>Varslauskas</a:t>
            </a:r>
            <a:r>
              <a:rPr lang="de-DE" dirty="0" smtClean="0"/>
              <a:t>-</a:t>
            </a:r>
          </a:p>
          <a:p>
            <a:pPr marL="0" indent="0">
              <a:buNone/>
            </a:pPr>
            <a:r>
              <a:rPr lang="lt-LT" dirty="0" smtClean="0"/>
              <a:t>S</a:t>
            </a:r>
            <a:r>
              <a:rPr lang="de-DE" dirty="0" err="1" smtClean="0"/>
              <a:t>änger,Gitarre,Komponist,Produzent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0577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Albums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dirty="0">
                <a:hlinkClick r:id="rId2" tooltip="1994"/>
              </a:rPr>
              <a:t>1994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smtClean="0"/>
              <a:t>Jei pavargai</a:t>
            </a:r>
            <a:r>
              <a:rPr lang="en-US" dirty="0" smtClean="0"/>
              <a:t>),,</a:t>
            </a:r>
            <a:r>
              <a:rPr lang="en-US" dirty="0" err="1" smtClean="0"/>
              <a:t>Wenn</a:t>
            </a:r>
            <a:r>
              <a:rPr lang="en-US" dirty="0" smtClean="0"/>
              <a:t> du </a:t>
            </a:r>
            <a:r>
              <a:rPr lang="en-US" dirty="0" err="1" smtClean="0"/>
              <a:t>müde</a:t>
            </a:r>
            <a:r>
              <a:rPr lang="en-US" dirty="0" smtClean="0"/>
              <a:t> </a:t>
            </a:r>
            <a:r>
              <a:rPr lang="en-US" dirty="0" err="1" smtClean="0"/>
              <a:t>bist</a:t>
            </a:r>
            <a:r>
              <a:rPr lang="lt-LT" dirty="0" smtClean="0"/>
              <a:t>‘‘</a:t>
            </a:r>
            <a:endParaRPr lang="lt-LT" dirty="0"/>
          </a:p>
          <a:p>
            <a:r>
              <a:rPr lang="lt-LT" dirty="0">
                <a:hlinkClick r:id="rId3" tooltip="1995"/>
              </a:rPr>
              <a:t>1995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smtClean="0"/>
              <a:t>Pavasarinis sniegas</a:t>
            </a:r>
            <a:r>
              <a:rPr lang="en-US" dirty="0" smtClean="0"/>
              <a:t>)</a:t>
            </a:r>
            <a:r>
              <a:rPr lang="lt-LT" dirty="0" smtClean="0"/>
              <a:t>,,</a:t>
            </a:r>
            <a:r>
              <a:rPr lang="lt-LT" dirty="0" err="1" smtClean="0"/>
              <a:t>Fr</a:t>
            </a:r>
            <a:r>
              <a:rPr lang="de-DE" dirty="0" err="1" smtClean="0"/>
              <a:t>ühlingsschnee</a:t>
            </a:r>
            <a:r>
              <a:rPr lang="lt-LT" dirty="0" smtClean="0"/>
              <a:t>‘‘</a:t>
            </a:r>
            <a:endParaRPr lang="lt-LT" dirty="0"/>
          </a:p>
          <a:p>
            <a:r>
              <a:rPr lang="lt-LT" dirty="0">
                <a:hlinkClick r:id="rId4" tooltip="1996"/>
              </a:rPr>
              <a:t>1996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smtClean="0"/>
              <a:t>Meilės šviesa</a:t>
            </a:r>
            <a:r>
              <a:rPr lang="en-US" dirty="0" smtClean="0"/>
              <a:t>),,</a:t>
            </a:r>
            <a:r>
              <a:rPr lang="en-US" dirty="0" err="1" smtClean="0"/>
              <a:t>Liebelicht</a:t>
            </a:r>
            <a:r>
              <a:rPr lang="lt-LT" dirty="0" smtClean="0"/>
              <a:t>‘‘</a:t>
            </a:r>
            <a:endParaRPr lang="lt-LT" dirty="0"/>
          </a:p>
          <a:p>
            <a:r>
              <a:rPr lang="lt-LT" dirty="0">
                <a:hlinkClick r:id="rId5" tooltip="1997"/>
              </a:rPr>
              <a:t>1997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smtClean="0"/>
              <a:t>Iš tylos</a:t>
            </a:r>
            <a:r>
              <a:rPr lang="en-US" dirty="0" smtClean="0"/>
              <a:t>),,</a:t>
            </a:r>
            <a:r>
              <a:rPr lang="en-US" dirty="0" err="1" smtClean="0"/>
              <a:t>Aus</a:t>
            </a:r>
            <a:r>
              <a:rPr lang="en-US" dirty="0" smtClean="0"/>
              <a:t> der </a:t>
            </a:r>
            <a:r>
              <a:rPr lang="en-US" dirty="0" err="1" smtClean="0"/>
              <a:t>Stille</a:t>
            </a:r>
            <a:r>
              <a:rPr lang="lt-LT" dirty="0" smtClean="0"/>
              <a:t>‘‘</a:t>
            </a:r>
            <a:endParaRPr lang="lt-LT" dirty="0"/>
          </a:p>
          <a:p>
            <a:r>
              <a:rPr lang="lt-LT" dirty="0">
                <a:hlinkClick r:id="rId5" tooltip="1997"/>
              </a:rPr>
              <a:t>1997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smtClean="0"/>
              <a:t>Per pasaulį</a:t>
            </a:r>
            <a:r>
              <a:rPr lang="en-US" dirty="0" smtClean="0"/>
              <a:t>),,</a:t>
            </a:r>
            <a:r>
              <a:rPr lang="en-US" dirty="0" err="1" smtClean="0"/>
              <a:t>Durch</a:t>
            </a:r>
            <a:r>
              <a:rPr lang="en-US" dirty="0" smtClean="0"/>
              <a:t> die </a:t>
            </a:r>
            <a:r>
              <a:rPr lang="en-US" dirty="0" err="1" smtClean="0"/>
              <a:t>Wel</a:t>
            </a:r>
            <a:r>
              <a:rPr lang="lt-LT" dirty="0" smtClean="0"/>
              <a:t>t‘‘</a:t>
            </a:r>
          </a:p>
          <a:p>
            <a:r>
              <a:rPr lang="lt-LT" dirty="0" smtClean="0">
                <a:hlinkClick r:id="rId6" tooltip="1998"/>
              </a:rPr>
              <a:t>1998</a:t>
            </a:r>
            <a:r>
              <a:rPr lang="lt-LT" dirty="0" smtClean="0"/>
              <a:t> </a:t>
            </a:r>
            <a:r>
              <a:rPr lang="lt-LT" dirty="0" err="1" smtClean="0"/>
              <a:t>m</a:t>
            </a:r>
            <a:r>
              <a:rPr lang="lt-LT" dirty="0" smtClean="0"/>
              <a:t>. </a:t>
            </a:r>
            <a:r>
              <a:rPr lang="en-US" dirty="0" smtClean="0"/>
              <a:t>(T</a:t>
            </a:r>
            <a:r>
              <a:rPr lang="lt-LT" dirty="0" err="1" smtClean="0"/>
              <a:t>en</a:t>
            </a:r>
            <a:r>
              <a:rPr lang="lt-LT" dirty="0" smtClean="0"/>
              <a:t>, kur svajoji</a:t>
            </a:r>
            <a:r>
              <a:rPr lang="en-US" dirty="0" smtClean="0"/>
              <a:t>),,</a:t>
            </a:r>
            <a:r>
              <a:rPr lang="en-US" dirty="0" err="1" smtClean="0"/>
              <a:t>Dort,wo</a:t>
            </a:r>
            <a:r>
              <a:rPr lang="en-US" dirty="0" smtClean="0"/>
              <a:t> du </a:t>
            </a:r>
            <a:r>
              <a:rPr lang="en-US" dirty="0" err="1" smtClean="0"/>
              <a:t>träumst</a:t>
            </a:r>
            <a:r>
              <a:rPr lang="lt-LT" dirty="0" smtClean="0"/>
              <a:t>‘‘</a:t>
            </a:r>
          </a:p>
          <a:p>
            <a:r>
              <a:rPr lang="lt-LT" dirty="0" smtClean="0">
                <a:hlinkClick r:id="rId7" tooltip="2000"/>
              </a:rPr>
              <a:t>2000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smtClean="0"/>
              <a:t>Kolekcija 2000</a:t>
            </a:r>
            <a:r>
              <a:rPr lang="en-US" dirty="0" smtClean="0"/>
              <a:t>),,</a:t>
            </a:r>
            <a:r>
              <a:rPr lang="en-US" dirty="0" err="1" smtClean="0"/>
              <a:t>Kolection</a:t>
            </a:r>
            <a:r>
              <a:rPr lang="en-US" dirty="0" smtClean="0"/>
              <a:t> 2000</a:t>
            </a:r>
            <a:r>
              <a:rPr lang="lt-LT" dirty="0" smtClean="0"/>
              <a:t>‘‘</a:t>
            </a:r>
            <a:endParaRPr lang="lt-LT" dirty="0"/>
          </a:p>
          <a:p>
            <a:r>
              <a:rPr lang="lt-LT" dirty="0" smtClean="0">
                <a:hlinkClick r:id="rId8" tooltip="2001"/>
              </a:rPr>
              <a:t>2001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smtClean="0"/>
              <a:t>Autostrada</a:t>
            </a:r>
            <a:r>
              <a:rPr lang="en-US" dirty="0" smtClean="0"/>
              <a:t>),,</a:t>
            </a:r>
            <a:r>
              <a:rPr lang="en-US" dirty="0" err="1" smtClean="0"/>
              <a:t>StraßenBahn</a:t>
            </a:r>
            <a:r>
              <a:rPr lang="lt-LT" dirty="0" smtClean="0"/>
              <a:t>‘‘</a:t>
            </a:r>
            <a:endParaRPr lang="lt-LT" dirty="0"/>
          </a:p>
          <a:p>
            <a:r>
              <a:rPr lang="lt-LT" dirty="0">
                <a:hlinkClick r:id="rId9" tooltip="2003"/>
              </a:rPr>
              <a:t>2003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smtClean="0"/>
              <a:t>Žodžiai </a:t>
            </a:r>
            <a:r>
              <a:rPr lang="lt-LT" dirty="0"/>
              <a:t>į </a:t>
            </a:r>
            <a:r>
              <a:rPr lang="lt-LT" dirty="0" smtClean="0"/>
              <a:t>širdį</a:t>
            </a:r>
            <a:r>
              <a:rPr lang="en-US" dirty="0" smtClean="0"/>
              <a:t>),,</a:t>
            </a:r>
            <a:r>
              <a:rPr lang="en-US" dirty="0" err="1" smtClean="0"/>
              <a:t>Worte</a:t>
            </a:r>
            <a:r>
              <a:rPr lang="en-US" dirty="0" smtClean="0"/>
              <a:t> ins </a:t>
            </a:r>
            <a:r>
              <a:rPr lang="en-US" dirty="0" err="1" smtClean="0"/>
              <a:t>Herz</a:t>
            </a:r>
            <a:r>
              <a:rPr lang="lt-LT" dirty="0" smtClean="0"/>
              <a:t>‘‘</a:t>
            </a:r>
            <a:endParaRPr lang="lt-LT" dirty="0"/>
          </a:p>
          <a:p>
            <a:r>
              <a:rPr lang="lt-LT" dirty="0">
                <a:hlinkClick r:id="rId10" tooltip="2008"/>
              </a:rPr>
              <a:t>2008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</a:t>
            </a:r>
            <a:r>
              <a:rPr lang="lt-LT" dirty="0" err="1" smtClean="0"/>
              <a:t>Makrfon</a:t>
            </a:r>
            <a:r>
              <a:rPr lang="en-US" dirty="0" smtClean="0"/>
              <a:t>)</a:t>
            </a:r>
            <a:r>
              <a:rPr lang="lt-LT" dirty="0" smtClean="0"/>
              <a:t>‘‘</a:t>
            </a:r>
            <a:endParaRPr lang="lt-LT" dirty="0"/>
          </a:p>
          <a:p>
            <a:r>
              <a:rPr lang="lt-LT" dirty="0">
                <a:hlinkClick r:id="rId11" tooltip="2010"/>
              </a:rPr>
              <a:t>2010</a:t>
            </a:r>
            <a:r>
              <a:rPr lang="lt-LT" dirty="0"/>
              <a:t> </a:t>
            </a:r>
            <a:r>
              <a:rPr lang="lt-LT" dirty="0" err="1"/>
              <a:t>m</a:t>
            </a:r>
            <a:r>
              <a:rPr lang="lt-LT" dirty="0"/>
              <a:t>. </a:t>
            </a:r>
            <a:r>
              <a:rPr lang="en-US" dirty="0" smtClean="0"/>
              <a:t>(P</a:t>
            </a:r>
            <a:r>
              <a:rPr lang="lt-LT" dirty="0" err="1" smtClean="0"/>
              <a:t>ilnamečiai</a:t>
            </a:r>
            <a:r>
              <a:rPr lang="en-US" dirty="0" smtClean="0"/>
              <a:t>),,</a:t>
            </a:r>
            <a:r>
              <a:rPr lang="en-US" dirty="0" err="1" smtClean="0"/>
              <a:t>Erwachsene</a:t>
            </a:r>
            <a:r>
              <a:rPr lang="lt-LT" dirty="0" smtClean="0"/>
              <a:t>‘‘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453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9107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</Words>
  <Application>Microsoft Office PowerPoint</Application>
  <PresentationFormat>Demonstracija ekrane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Office tema</vt:lpstr>
      <vt:lpstr>Litauische Popgruppe ,,16 HZ‘‘</vt:lpstr>
      <vt:lpstr>Diese Gruppe hat drei Personen</vt:lpstr>
      <vt:lpstr>Albums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Litauische Popgruppe ,,16 HZ‘‘</dc:title>
  <dc:creator>LENOVO</dc:creator>
  <cp:lastModifiedBy>Larisa</cp:lastModifiedBy>
  <cp:revision>4</cp:revision>
  <dcterms:created xsi:type="dcterms:W3CDTF">2018-01-15T11:29:38Z</dcterms:created>
  <dcterms:modified xsi:type="dcterms:W3CDTF">2018-02-22T12:49:11Z</dcterms:modified>
</cp:coreProperties>
</file>