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9"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41"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4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50"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5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58"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59"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6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3"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7"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69"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0"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4"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5"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77"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8"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9"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80"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81"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82"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9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92"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95"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00"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01"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0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0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0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09"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11"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12"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17"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19"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20"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21"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22"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23"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24"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3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33"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3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3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4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41"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42"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46"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50"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52"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53"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5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57"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58" name="PlaceHolder 5"/>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60"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1"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2"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3" name="PlaceHolder 5"/>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4"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5" name="PlaceHolder 7"/>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b="0" lang="it-IT" sz="1800" spc="-1" strike="noStrike">
              <a:solidFill>
                <a:srgbClr val="000000"/>
              </a:solidFill>
              <a:latin typeface="Calibri"/>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99"/>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it-IT" sz="4400" spc="-1" strike="noStrike">
                <a:solidFill>
                  <a:srgbClr val="000000"/>
                </a:solidFill>
                <a:latin typeface="Calibri"/>
              </a:rPr>
              <a:t>Fare clic per modificare lo stile del titolo</a:t>
            </a:r>
            <a:endParaRPr b="0" lang="it-IT" sz="4400" spc="-1" strike="noStrike">
              <a:solidFill>
                <a:srgbClr val="000000"/>
              </a:solidFill>
              <a:latin typeface="Calibri"/>
            </a:endParaRPr>
          </a:p>
        </p:txBody>
      </p:sp>
      <p:sp>
        <p:nvSpPr>
          <p:cNvPr id="1"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it-IT" sz="2800" spc="-1" strike="noStrike">
                <a:solidFill>
                  <a:srgbClr val="000000"/>
                </a:solidFill>
                <a:latin typeface="Calibri"/>
              </a:rPr>
              <a:t>Fare clic per modificare stili del testo dello schema</a:t>
            </a:r>
            <a:endParaRPr b="0" lang="it-IT"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it-IT" sz="2400" spc="-1" strike="noStrike">
                <a:solidFill>
                  <a:srgbClr val="000000"/>
                </a:solidFill>
                <a:latin typeface="Calibri"/>
              </a:rPr>
              <a:t>Secondo livello</a:t>
            </a:r>
            <a:endParaRPr b="0" lang="it-IT"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it-IT" sz="2000" spc="-1" strike="noStrike">
                <a:solidFill>
                  <a:srgbClr val="000000"/>
                </a:solidFill>
                <a:latin typeface="Calibri"/>
              </a:rPr>
              <a:t>Terzo livello</a:t>
            </a:r>
            <a:endParaRPr b="0" lang="it-IT"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it-IT" sz="1800" spc="-1" strike="noStrike">
                <a:solidFill>
                  <a:srgbClr val="000000"/>
                </a:solidFill>
                <a:latin typeface="Calibri"/>
              </a:rPr>
              <a:t>Quarto livello</a:t>
            </a:r>
            <a:endParaRPr b="0" lang="it-IT"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it-IT" sz="1800" spc="-1" strike="noStrike">
                <a:solidFill>
                  <a:srgbClr val="000000"/>
                </a:solidFill>
                <a:latin typeface="Calibri"/>
              </a:rPr>
              <a:t>Quinto livello</a:t>
            </a:r>
            <a:endParaRPr b="0" lang="it-IT" sz="1800" spc="-1" strike="noStrike">
              <a:solidFill>
                <a:srgbClr val="000000"/>
              </a:solidFill>
              <a:latin typeface="Calibri"/>
            </a:endParaRPr>
          </a:p>
        </p:txBody>
      </p:sp>
      <p:sp>
        <p:nvSpPr>
          <p:cNvPr id="2"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it-IT" sz="2800" spc="-1" strike="noStrike">
                <a:solidFill>
                  <a:srgbClr val="000000"/>
                </a:solidFill>
                <a:latin typeface="Calibri"/>
              </a:rPr>
              <a:t>Fare clic per modificare stili del testo dello schema</a:t>
            </a:r>
            <a:endParaRPr b="0" lang="it-IT"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it-IT" sz="2400" spc="-1" strike="noStrike">
                <a:solidFill>
                  <a:srgbClr val="000000"/>
                </a:solidFill>
                <a:latin typeface="Calibri"/>
              </a:rPr>
              <a:t>Secondo livello</a:t>
            </a:r>
            <a:endParaRPr b="0" lang="it-IT"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it-IT" sz="2000" spc="-1" strike="noStrike">
                <a:solidFill>
                  <a:srgbClr val="000000"/>
                </a:solidFill>
                <a:latin typeface="Calibri"/>
              </a:rPr>
              <a:t>Terzo livello</a:t>
            </a:r>
            <a:endParaRPr b="0" lang="it-IT"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it-IT" sz="1800" spc="-1" strike="noStrike">
                <a:solidFill>
                  <a:srgbClr val="000000"/>
                </a:solidFill>
                <a:latin typeface="Calibri"/>
              </a:rPr>
              <a:t>Quarto livello</a:t>
            </a:r>
            <a:endParaRPr b="0" lang="it-IT"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it-IT" sz="1800" spc="-1" strike="noStrike">
                <a:solidFill>
                  <a:srgbClr val="000000"/>
                </a:solidFill>
                <a:latin typeface="Calibri"/>
              </a:rPr>
              <a:t>Quinto livello</a:t>
            </a:r>
            <a:endParaRPr b="0" lang="it-IT" sz="1800" spc="-1" strike="noStrike">
              <a:solidFill>
                <a:srgbClr val="000000"/>
              </a:solidFill>
              <a:latin typeface="Calibri"/>
            </a:endParaRPr>
          </a:p>
        </p:txBody>
      </p:sp>
      <p:sp>
        <p:nvSpPr>
          <p:cNvPr id="3" name="PlaceHolder 4"/>
          <p:cNvSpPr>
            <a:spLocks noGrp="1"/>
          </p:cNvSpPr>
          <p:nvPr>
            <p:ph type="dt"/>
          </p:nvPr>
        </p:nvSpPr>
        <p:spPr>
          <a:xfrm>
            <a:off x="457200" y="6356520"/>
            <a:ext cx="2133360" cy="364680"/>
          </a:xfrm>
          <a:prstGeom prst="rect">
            <a:avLst/>
          </a:prstGeom>
        </p:spPr>
        <p:txBody>
          <a:bodyPr anchor="ctr"/>
          <a:p>
            <a:pPr>
              <a:lnSpc>
                <a:spcPct val="100000"/>
              </a:lnSpc>
            </a:pPr>
            <a:fld id="{5D7003B8-07CC-48C8-B2F3-5D2E4602ECA4}" type="datetime">
              <a:rPr b="0" lang="fr-FR" sz="1200" spc="-1" strike="noStrike">
                <a:solidFill>
                  <a:srgbClr val="8b8b8b"/>
                </a:solidFill>
                <a:latin typeface="Calibri"/>
              </a:rPr>
              <a:t>17/06/2019</a:t>
            </a:fld>
            <a:endParaRPr b="0" lang="fr-FR" sz="1200" spc="-1" strike="noStrike">
              <a:latin typeface="Times New Roman"/>
            </a:endParaRPr>
          </a:p>
        </p:txBody>
      </p:sp>
      <p:sp>
        <p:nvSpPr>
          <p:cNvPr id="4" name="PlaceHolder 5"/>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5" name="PlaceHolder 6"/>
          <p:cNvSpPr>
            <a:spLocks noGrp="1"/>
          </p:cNvSpPr>
          <p:nvPr>
            <p:ph type="sldNum"/>
          </p:nvPr>
        </p:nvSpPr>
        <p:spPr>
          <a:xfrm>
            <a:off x="6553080" y="6356520"/>
            <a:ext cx="2133360" cy="364680"/>
          </a:xfrm>
          <a:prstGeom prst="rect">
            <a:avLst/>
          </a:prstGeom>
        </p:spPr>
        <p:txBody>
          <a:bodyPr anchor="ctr"/>
          <a:p>
            <a:pPr algn="r">
              <a:lnSpc>
                <a:spcPct val="100000"/>
              </a:lnSpc>
            </a:pPr>
            <a:fld id="{30EDE12F-6849-480F-8918-8E0DE7DAA402}"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99"/>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it-IT" sz="4400" spc="-1" strike="noStrike">
                <a:solidFill>
                  <a:srgbClr val="000000"/>
                </a:solidFill>
                <a:latin typeface="Calibri"/>
              </a:rPr>
              <a:t>Fare clic per modificare lo stile del titolo</a:t>
            </a:r>
            <a:endParaRPr b="0" lang="it-IT" sz="4400" spc="-1" strike="noStrike">
              <a:solidFill>
                <a:srgbClr val="000000"/>
              </a:solidFill>
              <a:latin typeface="Calibri"/>
            </a:endParaRPr>
          </a:p>
        </p:txBody>
      </p:sp>
      <p:sp>
        <p:nvSpPr>
          <p:cNvPr id="43"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it-IT" sz="3200" spc="-1" strike="noStrike">
                <a:solidFill>
                  <a:srgbClr val="000000"/>
                </a:solidFill>
                <a:latin typeface="Calibri"/>
              </a:rPr>
              <a:t>Fare clic per modificare stili del testo dello schema</a:t>
            </a:r>
            <a:endParaRPr b="0" lang="it-IT"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it-IT" sz="2800" spc="-1" strike="noStrike">
                <a:solidFill>
                  <a:srgbClr val="000000"/>
                </a:solidFill>
                <a:latin typeface="Calibri"/>
              </a:rPr>
              <a:t>Secondo livello</a:t>
            </a:r>
            <a:endParaRPr b="0" lang="it-IT"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it-IT" sz="2400" spc="-1" strike="noStrike">
                <a:solidFill>
                  <a:srgbClr val="000000"/>
                </a:solidFill>
                <a:latin typeface="Calibri"/>
              </a:rPr>
              <a:t>Terzo livello</a:t>
            </a:r>
            <a:endParaRPr b="0" lang="it-IT"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it-IT" sz="2000" spc="-1" strike="noStrike">
                <a:solidFill>
                  <a:srgbClr val="000000"/>
                </a:solidFill>
                <a:latin typeface="Calibri"/>
              </a:rPr>
              <a:t>Quarto livello</a:t>
            </a:r>
            <a:endParaRPr b="0" lang="it-IT"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it-IT" sz="2000" spc="-1" strike="noStrike">
                <a:solidFill>
                  <a:srgbClr val="000000"/>
                </a:solidFill>
                <a:latin typeface="Calibri"/>
              </a:rPr>
              <a:t>Quinto livello</a:t>
            </a:r>
            <a:endParaRPr b="0" lang="it-IT" sz="2000" spc="-1" strike="noStrike">
              <a:solidFill>
                <a:srgbClr val="000000"/>
              </a:solidFill>
              <a:latin typeface="Calibri"/>
            </a:endParaRPr>
          </a:p>
        </p:txBody>
      </p:sp>
      <p:sp>
        <p:nvSpPr>
          <p:cNvPr id="44" name="PlaceHolder 3"/>
          <p:cNvSpPr>
            <a:spLocks noGrp="1"/>
          </p:cNvSpPr>
          <p:nvPr>
            <p:ph type="dt"/>
          </p:nvPr>
        </p:nvSpPr>
        <p:spPr>
          <a:xfrm>
            <a:off x="457200" y="6356520"/>
            <a:ext cx="2133360" cy="364680"/>
          </a:xfrm>
          <a:prstGeom prst="rect">
            <a:avLst/>
          </a:prstGeom>
        </p:spPr>
        <p:txBody>
          <a:bodyPr anchor="ctr"/>
          <a:p>
            <a:pPr>
              <a:lnSpc>
                <a:spcPct val="100000"/>
              </a:lnSpc>
            </a:pPr>
            <a:fld id="{8BF787DC-FACF-4155-B4EC-AE44C76F2053}" type="datetime">
              <a:rPr b="0" lang="fr-FR" sz="1200" spc="-1" strike="noStrike">
                <a:solidFill>
                  <a:srgbClr val="8b8b8b"/>
                </a:solidFill>
                <a:latin typeface="Calibri"/>
              </a:rPr>
              <a:t>17/06/2019</a:t>
            </a:fld>
            <a:endParaRPr b="0" lang="fr-FR" sz="1200" spc="-1" strike="noStrike">
              <a:latin typeface="Times New Roman"/>
            </a:endParaRPr>
          </a:p>
        </p:txBody>
      </p:sp>
      <p:sp>
        <p:nvSpPr>
          <p:cNvPr id="45" name="PlaceHolder 4"/>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46" name="PlaceHolder 5"/>
          <p:cNvSpPr>
            <a:spLocks noGrp="1"/>
          </p:cNvSpPr>
          <p:nvPr>
            <p:ph type="sldNum"/>
          </p:nvPr>
        </p:nvSpPr>
        <p:spPr>
          <a:xfrm>
            <a:off x="6553080" y="6356520"/>
            <a:ext cx="2133360" cy="364680"/>
          </a:xfrm>
          <a:prstGeom prst="rect">
            <a:avLst/>
          </a:prstGeom>
        </p:spPr>
        <p:txBody>
          <a:bodyPr anchor="ctr"/>
          <a:p>
            <a:pPr algn="r">
              <a:lnSpc>
                <a:spcPct val="100000"/>
              </a:lnSpc>
            </a:pPr>
            <a:fld id="{A23A2866-1FE8-4859-9B6A-EA48DF145996}"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99"/>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2880"/>
            <a:ext cx="3007800" cy="1161720"/>
          </a:xfrm>
          <a:prstGeom prst="rect">
            <a:avLst/>
          </a:prstGeom>
        </p:spPr>
        <p:txBody>
          <a:bodyPr anchor="b"/>
          <a:p>
            <a:pPr>
              <a:lnSpc>
                <a:spcPct val="100000"/>
              </a:lnSpc>
            </a:pPr>
            <a:r>
              <a:rPr b="1" lang="it-IT" sz="2000" spc="-1" strike="noStrike">
                <a:solidFill>
                  <a:srgbClr val="000000"/>
                </a:solidFill>
                <a:latin typeface="Calibri"/>
              </a:rPr>
              <a:t>Fare clic per modificare lo stile del titolo</a:t>
            </a:r>
            <a:endParaRPr b="0" lang="it-IT" sz="2000" spc="-1" strike="noStrike">
              <a:solidFill>
                <a:srgbClr val="000000"/>
              </a:solidFill>
              <a:latin typeface="Calibri"/>
            </a:endParaRPr>
          </a:p>
        </p:txBody>
      </p:sp>
      <p:sp>
        <p:nvSpPr>
          <p:cNvPr id="84" name="PlaceHolder 2"/>
          <p:cNvSpPr>
            <a:spLocks noGrp="1"/>
          </p:cNvSpPr>
          <p:nvPr>
            <p:ph type="body"/>
          </p:nvPr>
        </p:nvSpPr>
        <p:spPr>
          <a:xfrm>
            <a:off x="3575160" y="272880"/>
            <a:ext cx="5111280" cy="5852880"/>
          </a:xfrm>
          <a:prstGeom prst="rect">
            <a:avLst/>
          </a:prstGeom>
        </p:spPr>
        <p:txBody>
          <a:bodyPr/>
          <a:p>
            <a:pPr marL="343080" indent="-342720">
              <a:lnSpc>
                <a:spcPct val="100000"/>
              </a:lnSpc>
              <a:spcBef>
                <a:spcPts val="641"/>
              </a:spcBef>
              <a:buClr>
                <a:srgbClr val="000000"/>
              </a:buClr>
              <a:buFont typeface="Arial"/>
              <a:buChar char="•"/>
            </a:pPr>
            <a:r>
              <a:rPr b="0" lang="it-IT" sz="3200" spc="-1" strike="noStrike">
                <a:solidFill>
                  <a:srgbClr val="000000"/>
                </a:solidFill>
                <a:latin typeface="Calibri"/>
              </a:rPr>
              <a:t>Fare clic per modificare stili del testo dello schema</a:t>
            </a:r>
            <a:endParaRPr b="0" lang="it-IT"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it-IT" sz="2800" spc="-1" strike="noStrike">
                <a:solidFill>
                  <a:srgbClr val="000000"/>
                </a:solidFill>
                <a:latin typeface="Calibri"/>
              </a:rPr>
              <a:t>Secondo livello</a:t>
            </a:r>
            <a:endParaRPr b="0" lang="it-IT"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it-IT" sz="2400" spc="-1" strike="noStrike">
                <a:solidFill>
                  <a:srgbClr val="000000"/>
                </a:solidFill>
                <a:latin typeface="Calibri"/>
              </a:rPr>
              <a:t>Terzo livello</a:t>
            </a:r>
            <a:endParaRPr b="0" lang="it-IT"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it-IT" sz="2000" spc="-1" strike="noStrike">
                <a:solidFill>
                  <a:srgbClr val="000000"/>
                </a:solidFill>
                <a:latin typeface="Calibri"/>
              </a:rPr>
              <a:t>Quarto livello</a:t>
            </a:r>
            <a:endParaRPr b="0" lang="it-IT"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it-IT" sz="2000" spc="-1" strike="noStrike">
                <a:solidFill>
                  <a:srgbClr val="000000"/>
                </a:solidFill>
                <a:latin typeface="Calibri"/>
              </a:rPr>
              <a:t>Quinto livello</a:t>
            </a:r>
            <a:endParaRPr b="0" lang="it-IT" sz="2000" spc="-1" strike="noStrike">
              <a:solidFill>
                <a:srgbClr val="000000"/>
              </a:solidFill>
              <a:latin typeface="Calibri"/>
            </a:endParaRPr>
          </a:p>
        </p:txBody>
      </p:sp>
      <p:sp>
        <p:nvSpPr>
          <p:cNvPr id="85" name="PlaceHolder 3"/>
          <p:cNvSpPr>
            <a:spLocks noGrp="1"/>
          </p:cNvSpPr>
          <p:nvPr>
            <p:ph type="body"/>
          </p:nvPr>
        </p:nvSpPr>
        <p:spPr>
          <a:xfrm>
            <a:off x="457200" y="1434960"/>
            <a:ext cx="3007800" cy="4690800"/>
          </a:xfrm>
          <a:prstGeom prst="rect">
            <a:avLst/>
          </a:prstGeom>
        </p:spPr>
        <p:txBody>
          <a:bodyPr/>
          <a:p>
            <a:pPr>
              <a:lnSpc>
                <a:spcPct val="100000"/>
              </a:lnSpc>
              <a:spcBef>
                <a:spcPts val="281"/>
              </a:spcBef>
            </a:pPr>
            <a:r>
              <a:rPr b="0" lang="it-IT" sz="1400" spc="-1" strike="noStrike">
                <a:solidFill>
                  <a:srgbClr val="000000"/>
                </a:solidFill>
                <a:latin typeface="Calibri"/>
              </a:rPr>
              <a:t>Fare clic per modificare stili del testo dello schema</a:t>
            </a:r>
            <a:endParaRPr b="0" lang="it-IT" sz="1400" spc="-1" strike="noStrike">
              <a:solidFill>
                <a:srgbClr val="000000"/>
              </a:solidFill>
              <a:latin typeface="Calibri"/>
            </a:endParaRPr>
          </a:p>
        </p:txBody>
      </p:sp>
      <p:sp>
        <p:nvSpPr>
          <p:cNvPr id="86" name="PlaceHolder 4"/>
          <p:cNvSpPr>
            <a:spLocks noGrp="1"/>
          </p:cNvSpPr>
          <p:nvPr>
            <p:ph type="dt"/>
          </p:nvPr>
        </p:nvSpPr>
        <p:spPr>
          <a:xfrm>
            <a:off x="457200" y="6356520"/>
            <a:ext cx="2133360" cy="364680"/>
          </a:xfrm>
          <a:prstGeom prst="rect">
            <a:avLst/>
          </a:prstGeom>
        </p:spPr>
        <p:txBody>
          <a:bodyPr anchor="ctr"/>
          <a:p>
            <a:pPr>
              <a:lnSpc>
                <a:spcPct val="100000"/>
              </a:lnSpc>
            </a:pPr>
            <a:fld id="{A3FE283B-FA3A-4594-B13B-7AA7601FE39E}" type="datetime">
              <a:rPr b="0" lang="fr-FR" sz="1200" spc="-1" strike="noStrike">
                <a:solidFill>
                  <a:srgbClr val="8b8b8b"/>
                </a:solidFill>
                <a:latin typeface="Calibri"/>
              </a:rPr>
              <a:t>17/06/2019</a:t>
            </a:fld>
            <a:endParaRPr b="0" lang="fr-FR" sz="1200" spc="-1" strike="noStrike">
              <a:latin typeface="Times New Roman"/>
            </a:endParaRPr>
          </a:p>
        </p:txBody>
      </p:sp>
      <p:sp>
        <p:nvSpPr>
          <p:cNvPr id="87" name="PlaceHolder 5"/>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88" name="PlaceHolder 6"/>
          <p:cNvSpPr>
            <a:spLocks noGrp="1"/>
          </p:cNvSpPr>
          <p:nvPr>
            <p:ph type="sldNum"/>
          </p:nvPr>
        </p:nvSpPr>
        <p:spPr>
          <a:xfrm>
            <a:off x="6553080" y="6356520"/>
            <a:ext cx="2133360" cy="364680"/>
          </a:xfrm>
          <a:prstGeom prst="rect">
            <a:avLst/>
          </a:prstGeom>
        </p:spPr>
        <p:txBody>
          <a:bodyPr anchor="ctr"/>
          <a:p>
            <a:pPr algn="r">
              <a:lnSpc>
                <a:spcPct val="100000"/>
              </a:lnSpc>
            </a:pPr>
            <a:fld id="{28FD7561-F734-464B-AF61-76CD74843008}"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99"/>
        </a:solidFill>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it-IT" sz="4400" spc="-1" strike="noStrike">
                <a:solidFill>
                  <a:srgbClr val="000000"/>
                </a:solidFill>
                <a:latin typeface="Calibri"/>
              </a:rPr>
              <a:t>Fare clic per modificare lo stile del titolo</a:t>
            </a:r>
            <a:endParaRPr b="0" lang="it-IT" sz="4400" spc="-1" strike="noStrike">
              <a:solidFill>
                <a:srgbClr val="000000"/>
              </a:solidFill>
              <a:latin typeface="Calibri"/>
            </a:endParaRPr>
          </a:p>
        </p:txBody>
      </p:sp>
      <p:sp>
        <p:nvSpPr>
          <p:cNvPr id="126" name="PlaceHolder 2"/>
          <p:cNvSpPr>
            <a:spLocks noGrp="1"/>
          </p:cNvSpPr>
          <p:nvPr>
            <p:ph type="dt"/>
          </p:nvPr>
        </p:nvSpPr>
        <p:spPr>
          <a:xfrm>
            <a:off x="457200" y="6356520"/>
            <a:ext cx="2133360" cy="364680"/>
          </a:xfrm>
          <a:prstGeom prst="rect">
            <a:avLst/>
          </a:prstGeom>
        </p:spPr>
        <p:txBody>
          <a:bodyPr anchor="ctr"/>
          <a:p>
            <a:pPr>
              <a:lnSpc>
                <a:spcPct val="100000"/>
              </a:lnSpc>
            </a:pPr>
            <a:fld id="{1B5773CA-89FD-42F2-9B2B-DD4B72B75FFA}" type="datetime">
              <a:rPr b="0" lang="fr-FR" sz="1200" spc="-1" strike="noStrike">
                <a:solidFill>
                  <a:srgbClr val="8b8b8b"/>
                </a:solidFill>
                <a:latin typeface="Calibri"/>
              </a:rPr>
              <a:t>17/06/2019</a:t>
            </a:fld>
            <a:endParaRPr b="0" lang="fr-FR" sz="1200" spc="-1" strike="noStrike">
              <a:latin typeface="Times New Roman"/>
            </a:endParaRPr>
          </a:p>
        </p:txBody>
      </p:sp>
      <p:sp>
        <p:nvSpPr>
          <p:cNvPr id="127" name="PlaceHolder 3"/>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128" name="PlaceHolder 4"/>
          <p:cNvSpPr>
            <a:spLocks noGrp="1"/>
          </p:cNvSpPr>
          <p:nvPr>
            <p:ph type="sldNum"/>
          </p:nvPr>
        </p:nvSpPr>
        <p:spPr>
          <a:xfrm>
            <a:off x="6553080" y="6356520"/>
            <a:ext cx="2133360" cy="364680"/>
          </a:xfrm>
          <a:prstGeom prst="rect">
            <a:avLst/>
          </a:prstGeom>
        </p:spPr>
        <p:txBody>
          <a:bodyPr anchor="ctr"/>
          <a:p>
            <a:pPr algn="r">
              <a:lnSpc>
                <a:spcPct val="100000"/>
              </a:lnSpc>
            </a:pPr>
            <a:fld id="{FE4FFEC8-2852-4181-B4A7-6FDAA4EDCC83}" type="slidenum">
              <a:rPr b="0" lang="fr-FR" sz="1200" spc="-1" strike="noStrike">
                <a:solidFill>
                  <a:srgbClr val="8b8b8b"/>
                </a:solidFill>
                <a:latin typeface="Calibri"/>
              </a:rPr>
              <a:t>&lt;numéro&gt;</a:t>
            </a:fld>
            <a:endParaRPr b="0" lang="fr-FR" sz="1200" spc="-1" strike="noStrike">
              <a:latin typeface="Times New Roman"/>
            </a:endParaRPr>
          </a:p>
        </p:txBody>
      </p:sp>
      <p:sp>
        <p:nvSpPr>
          <p:cNvPr id="129"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Calibri"/>
              </a:rPr>
              <a:t>Cliquez pour éditer le format du plan de texte</a:t>
            </a:r>
            <a:endParaRPr b="0" lang="it-IT"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400" spc="-1" strike="noStrike">
                <a:solidFill>
                  <a:srgbClr val="000000"/>
                </a:solidFill>
                <a:latin typeface="Calibri"/>
              </a:rPr>
              <a:t>Second niveau de plan</a:t>
            </a:r>
            <a:endParaRPr b="0" lang="it-IT"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2000" spc="-1" strike="noStrike">
                <a:solidFill>
                  <a:srgbClr val="000000"/>
                </a:solidFill>
                <a:latin typeface="Calibri"/>
              </a:rPr>
              <a:t>Troisième niveau de plan</a:t>
            </a:r>
            <a:endParaRPr b="0" lang="it-IT"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Calibri"/>
              </a:rPr>
              <a:t>Quatrième niveau de plan</a:t>
            </a:r>
            <a:endParaRPr b="0" lang="it-IT"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Cinquième niveau de plan</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Sixième niveau de plan</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Septième niveau de plan</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8.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457200" y="274680"/>
            <a:ext cx="8229240" cy="1641960"/>
          </a:xfrm>
          <a:prstGeom prst="rect">
            <a:avLst/>
          </a:prstGeom>
          <a:noFill/>
          <a:ln>
            <a:noFill/>
          </a:ln>
        </p:spPr>
        <p:txBody>
          <a:bodyPr anchor="ctr">
            <a:normAutofit/>
          </a:bodyPr>
          <a:p>
            <a:pPr algn="just">
              <a:lnSpc>
                <a:spcPct val="100000"/>
              </a:lnSpc>
            </a:pPr>
            <a:br/>
            <a:r>
              <a:rPr b="1" lang="it-IT" sz="2800" spc="-1" strike="noStrike">
                <a:solidFill>
                  <a:srgbClr val="000000"/>
                </a:solidFill>
                <a:latin typeface="Times New Roman"/>
              </a:rPr>
              <a:t>                                  </a:t>
            </a:r>
            <a:r>
              <a:rPr b="0" lang="it-IT" sz="4400" spc="-1" strike="noStrike">
                <a:solidFill>
                  <a:srgbClr val="000000"/>
                </a:solidFill>
                <a:latin typeface="Times New Roman"/>
              </a:rPr>
              <a:t> </a:t>
            </a:r>
            <a:br/>
            <a:r>
              <a:rPr b="0" lang="it-IT" sz="4400" spc="-1" strike="noStrike">
                <a:solidFill>
                  <a:srgbClr val="000000"/>
                </a:solidFill>
                <a:latin typeface="Calibri"/>
              </a:rPr>
              <a:t> </a:t>
            </a:r>
            <a:endParaRPr b="0" lang="it-IT" sz="4400" spc="-1" strike="noStrike">
              <a:solidFill>
                <a:srgbClr val="000000"/>
              </a:solidFill>
              <a:latin typeface="Calibri"/>
            </a:endParaRPr>
          </a:p>
        </p:txBody>
      </p:sp>
      <p:sp>
        <p:nvSpPr>
          <p:cNvPr id="167" name="TextShape 2"/>
          <p:cNvSpPr txBox="1"/>
          <p:nvPr/>
        </p:nvSpPr>
        <p:spPr>
          <a:xfrm>
            <a:off x="432000" y="1954440"/>
            <a:ext cx="4038120" cy="4525560"/>
          </a:xfrm>
          <a:prstGeom prst="rect">
            <a:avLst/>
          </a:prstGeom>
          <a:noFill/>
          <a:ln>
            <a:noFill/>
          </a:ln>
        </p:spPr>
        <p:txBody>
          <a:bodyPr/>
          <a:p>
            <a:pPr>
              <a:lnSpc>
                <a:spcPct val="100000"/>
              </a:lnSpc>
              <a:spcBef>
                <a:spcPts val="561"/>
              </a:spcBef>
            </a:pPr>
            <a:r>
              <a:rPr b="0" lang="it-IT" sz="2800" spc="-1" strike="noStrike">
                <a:solidFill>
                  <a:srgbClr val="000000"/>
                </a:solidFill>
                <a:latin typeface="Calibri"/>
              </a:rPr>
              <a:t>  </a:t>
            </a:r>
            <a:br/>
            <a:r>
              <a:rPr b="0" lang="it-IT" sz="2800" spc="-1" strike="noStrike">
                <a:solidFill>
                  <a:srgbClr val="000000"/>
                </a:solidFill>
                <a:latin typeface="Times New Roman"/>
              </a:rPr>
              <a:t> </a:t>
            </a:r>
            <a:endParaRPr b="0" lang="it-IT" sz="2800" spc="-1" strike="noStrike">
              <a:solidFill>
                <a:srgbClr val="000000"/>
              </a:solidFill>
              <a:latin typeface="Calibri"/>
            </a:endParaRPr>
          </a:p>
          <a:p>
            <a:pPr>
              <a:lnSpc>
                <a:spcPct val="100000"/>
              </a:lnSpc>
              <a:spcBef>
                <a:spcPts val="561"/>
              </a:spcBef>
            </a:pPr>
            <a:endParaRPr b="0" lang="it-IT" sz="2800" spc="-1" strike="noStrike">
              <a:solidFill>
                <a:srgbClr val="000000"/>
              </a:solidFill>
              <a:latin typeface="Calibri"/>
            </a:endParaRPr>
          </a:p>
          <a:p>
            <a:pPr>
              <a:lnSpc>
                <a:spcPct val="100000"/>
              </a:lnSpc>
              <a:spcBef>
                <a:spcPts val="561"/>
              </a:spcBef>
            </a:pPr>
            <a:r>
              <a:rPr b="1" lang="it-IT" sz="2800" spc="-1" strike="noStrike">
                <a:solidFill>
                  <a:srgbClr val="000000"/>
                </a:solidFill>
                <a:latin typeface="Times New Roman"/>
              </a:rPr>
              <a:t>      </a:t>
            </a:r>
            <a:endParaRPr b="0" lang="it-IT" sz="2800" spc="-1" strike="noStrike">
              <a:solidFill>
                <a:srgbClr val="000000"/>
              </a:solidFill>
              <a:latin typeface="Calibri"/>
            </a:endParaRPr>
          </a:p>
          <a:p>
            <a:pPr>
              <a:lnSpc>
                <a:spcPct val="100000"/>
              </a:lnSpc>
              <a:spcBef>
                <a:spcPts val="561"/>
              </a:spcBef>
            </a:pPr>
            <a:r>
              <a:rPr b="1" lang="it-IT" sz="2800" spc="-1" strike="noStrike">
                <a:solidFill>
                  <a:srgbClr val="ff0000"/>
                </a:solidFill>
                <a:latin typeface="Calibri"/>
              </a:rPr>
              <a:t>LABELLING IN ITALY </a:t>
            </a:r>
            <a:r>
              <a:rPr b="1" lang="it-IT" sz="2800" spc="-1" strike="noStrike">
                <a:solidFill>
                  <a:srgbClr val="ff0000"/>
                </a:solidFill>
                <a:latin typeface="Times New Roman"/>
              </a:rPr>
              <a:t> </a:t>
            </a:r>
            <a:br/>
            <a:r>
              <a:rPr b="0" lang="it-IT" sz="2800" spc="-1" strike="noStrike">
                <a:solidFill>
                  <a:srgbClr val="000000"/>
                </a:solidFill>
                <a:latin typeface="Calibri"/>
              </a:rPr>
              <a:t> </a:t>
            </a:r>
            <a:endParaRPr b="0" lang="it-IT" sz="2800" spc="-1" strike="noStrike">
              <a:solidFill>
                <a:srgbClr val="000000"/>
              </a:solidFill>
              <a:latin typeface="Calibri"/>
            </a:endParaRPr>
          </a:p>
        </p:txBody>
      </p:sp>
      <p:pic>
        <p:nvPicPr>
          <p:cNvPr id="168" name="" descr=""/>
          <p:cNvPicPr/>
          <p:nvPr/>
        </p:nvPicPr>
        <p:blipFill>
          <a:blip r:embed="rId1"/>
          <a:stretch/>
        </p:blipFill>
        <p:spPr>
          <a:xfrm>
            <a:off x="216000" y="360000"/>
            <a:ext cx="4038120" cy="2745720"/>
          </a:xfrm>
          <a:prstGeom prst="rect">
            <a:avLst/>
          </a:prstGeom>
          <a:ln>
            <a:noFill/>
          </a:ln>
        </p:spPr>
      </p:pic>
      <p:sp>
        <p:nvSpPr>
          <p:cNvPr id="169" name="CustomShape 3"/>
          <p:cNvSpPr/>
          <p:nvPr/>
        </p:nvSpPr>
        <p:spPr>
          <a:xfrm>
            <a:off x="2286000" y="3105720"/>
            <a:ext cx="4571640" cy="63900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latin typeface="Calibri"/>
              </a:rPr>
              <a:t> </a:t>
            </a:r>
            <a:br/>
            <a:endParaRPr b="0" lang="fr-FR" sz="1800" spc="-1" strike="noStrike">
              <a:latin typeface="Arial"/>
            </a:endParaRPr>
          </a:p>
        </p:txBody>
      </p:sp>
      <p:pic>
        <p:nvPicPr>
          <p:cNvPr id="170" name="Picture 2" descr=""/>
          <p:cNvPicPr/>
          <p:nvPr/>
        </p:nvPicPr>
        <p:blipFill>
          <a:blip r:embed="rId2"/>
          <a:stretch/>
        </p:blipFill>
        <p:spPr>
          <a:xfrm>
            <a:off x="4195440" y="1504800"/>
            <a:ext cx="4511520" cy="3640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685800" y="2130480"/>
            <a:ext cx="7772040" cy="1469520"/>
          </a:xfrm>
          <a:prstGeom prst="rect">
            <a:avLst/>
          </a:prstGeom>
          <a:noFill/>
          <a:ln>
            <a:noFill/>
          </a:ln>
        </p:spPr>
        <p:txBody>
          <a:bodyPr anchor="ctr"/>
          <a:p>
            <a:pPr algn="ctr">
              <a:lnSpc>
                <a:spcPct val="100000"/>
              </a:lnSpc>
            </a:pPr>
            <a:r>
              <a:rPr b="0" lang="it-IT" sz="4400" spc="-1" strike="noStrike">
                <a:solidFill>
                  <a:srgbClr val="000000"/>
                </a:solidFill>
                <a:latin typeface="Calibri"/>
              </a:rPr>
              <a:t>THANKS FOR YOUR ATTENTION </a:t>
            </a:r>
            <a:endParaRPr b="0" lang="it-IT" sz="4400" spc="-1" strike="noStrike">
              <a:solidFill>
                <a:srgbClr val="000000"/>
              </a:solidFill>
              <a:latin typeface="Calibri"/>
            </a:endParaRPr>
          </a:p>
        </p:txBody>
      </p:sp>
      <p:sp>
        <p:nvSpPr>
          <p:cNvPr id="198" name="TextShape 2"/>
          <p:cNvSpPr txBox="1"/>
          <p:nvPr/>
        </p:nvSpPr>
        <p:spPr>
          <a:xfrm>
            <a:off x="1547640" y="3789000"/>
            <a:ext cx="6400440" cy="1752120"/>
          </a:xfrm>
          <a:prstGeom prst="rect">
            <a:avLst/>
          </a:prstGeom>
          <a:noFill/>
          <a:ln>
            <a:noFill/>
          </a:ln>
        </p:spPr>
        <p:txBody>
          <a:bodyPr>
            <a:normAutofit/>
          </a:bodyPr>
          <a:p>
            <a:pPr algn="ctr">
              <a:lnSpc>
                <a:spcPct val="100000"/>
              </a:lnSpc>
              <a:spcBef>
                <a:spcPts val="641"/>
              </a:spcBef>
            </a:pPr>
            <a:r>
              <a:rPr b="0" lang="fr-FR" sz="3200" spc="-1" strike="noStrike">
                <a:solidFill>
                  <a:srgbClr val="8b8b8b"/>
                </a:solidFill>
                <a:latin typeface="Calibri"/>
              </a:rPr>
              <a:t>Antonio Calabrese</a:t>
            </a:r>
            <a:endParaRPr b="0" lang="fr-FR" sz="3200" spc="-1" strike="noStrike">
              <a:latin typeface="Arial"/>
            </a:endParaRPr>
          </a:p>
          <a:p>
            <a:pPr algn="ctr">
              <a:lnSpc>
                <a:spcPct val="100000"/>
              </a:lnSpc>
              <a:spcBef>
                <a:spcPts val="641"/>
              </a:spcBef>
            </a:pPr>
            <a:r>
              <a:rPr b="0" lang="fr-FR" sz="3200" spc="-1" strike="noStrike">
                <a:solidFill>
                  <a:srgbClr val="8b8b8b"/>
                </a:solidFill>
                <a:latin typeface="Calibri"/>
              </a:rPr>
              <a:t>Michele Fanelli </a:t>
            </a:r>
            <a:endParaRPr b="0" lang="fr-FR" sz="3200" spc="-1" strike="noStrike">
              <a:latin typeface="Arial"/>
            </a:endParaRPr>
          </a:p>
          <a:p>
            <a:pPr algn="ctr">
              <a:lnSpc>
                <a:spcPct val="100000"/>
              </a:lnSpc>
              <a:spcBef>
                <a:spcPts val="641"/>
              </a:spcBef>
            </a:pPr>
            <a:r>
              <a:rPr b="0" lang="fr-FR" sz="3200" spc="-1" strike="noStrike">
                <a:solidFill>
                  <a:srgbClr val="8b8b8b"/>
                </a:solidFill>
                <a:latin typeface="Calibri"/>
              </a:rPr>
              <a:t>LICEO SCIENTIFICO G.GALILEI – POTENZA </a:t>
            </a:r>
            <a:endParaRPr b="0" lang="fr-FR" sz="3200" spc="-1" strike="noStrike">
              <a:latin typeface="Arial"/>
            </a:endParaRPr>
          </a:p>
        </p:txBody>
      </p:sp>
      <p:pic>
        <p:nvPicPr>
          <p:cNvPr id="199" name="Picture 2" descr=""/>
          <p:cNvPicPr/>
          <p:nvPr/>
        </p:nvPicPr>
        <p:blipFill>
          <a:blip r:embed="rId1"/>
          <a:stretch/>
        </p:blipFill>
        <p:spPr>
          <a:xfrm>
            <a:off x="7164360" y="836640"/>
            <a:ext cx="585360" cy="8107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it-IT" sz="4000" spc="-1" strike="noStrike">
                <a:solidFill>
                  <a:srgbClr val="000000"/>
                </a:solidFill>
                <a:latin typeface="Calibri"/>
              </a:rPr>
              <a:t>COMPULSORY ELEMENTS FOR LABELLING </a:t>
            </a:r>
            <a:br/>
            <a:endParaRPr b="0" lang="it-IT" sz="4000" spc="-1" strike="noStrike">
              <a:solidFill>
                <a:srgbClr val="000000"/>
              </a:solidFill>
              <a:latin typeface="Calibri"/>
            </a:endParaRPr>
          </a:p>
        </p:txBody>
      </p:sp>
      <p:sp>
        <p:nvSpPr>
          <p:cNvPr id="172" name="TextShape 2"/>
          <p:cNvSpPr txBox="1"/>
          <p:nvPr/>
        </p:nvSpPr>
        <p:spPr>
          <a:xfrm>
            <a:off x="539640" y="1268640"/>
            <a:ext cx="8229240" cy="4929120"/>
          </a:xfrm>
          <a:prstGeom prst="rect">
            <a:avLst/>
          </a:prstGeom>
          <a:noFill/>
          <a:ln>
            <a:noFill/>
          </a:ln>
        </p:spPr>
        <p:txBody>
          <a:bodyPr/>
          <a:p>
            <a:pPr>
              <a:lnSpc>
                <a:spcPct val="100000"/>
              </a:lnSpc>
              <a:spcBef>
                <a:spcPts val="641"/>
              </a:spcBef>
            </a:pPr>
            <a:br/>
            <a:r>
              <a:rPr b="1" lang="it-IT" sz="2800" spc="-1" strike="noStrike">
                <a:solidFill>
                  <a:srgbClr val="000000"/>
                </a:solidFill>
                <a:latin typeface="Calibri Light"/>
              </a:rPr>
              <a:t>NAMES OF NUTRITIVE SUBSTANCES PRESENT IN THE PRODUCT AND RECOMMENDED DOSES FOR DAILY CONSUMPTION (GDA)</a:t>
            </a:r>
            <a:endParaRPr b="0" lang="it-IT" sz="2800" spc="-1" strike="noStrike">
              <a:solidFill>
                <a:srgbClr val="000000"/>
              </a:solidFill>
              <a:latin typeface="Calibri"/>
            </a:endParaRPr>
          </a:p>
          <a:p>
            <a:pPr>
              <a:lnSpc>
                <a:spcPct val="100000"/>
              </a:lnSpc>
              <a:spcBef>
                <a:spcPts val="641"/>
              </a:spcBef>
            </a:pPr>
            <a:endParaRPr b="0" lang="it-IT" sz="2800" spc="-1" strike="noStrike">
              <a:solidFill>
                <a:srgbClr val="000000"/>
              </a:solidFill>
              <a:latin typeface="Calibri"/>
            </a:endParaRPr>
          </a:p>
          <a:p>
            <a:pPr>
              <a:lnSpc>
                <a:spcPct val="100000"/>
              </a:lnSpc>
              <a:spcBef>
                <a:spcPts val="641"/>
              </a:spcBef>
            </a:pPr>
            <a:endParaRPr b="0" lang="it-IT" sz="2800" spc="-1" strike="noStrike">
              <a:solidFill>
                <a:srgbClr val="000000"/>
              </a:solidFill>
              <a:latin typeface="Calibri"/>
            </a:endParaRPr>
          </a:p>
        </p:txBody>
      </p:sp>
      <p:pic>
        <p:nvPicPr>
          <p:cNvPr id="173" name="Picture 2" descr=""/>
          <p:cNvPicPr/>
          <p:nvPr/>
        </p:nvPicPr>
        <p:blipFill>
          <a:blip r:embed="rId1"/>
          <a:stretch/>
        </p:blipFill>
        <p:spPr>
          <a:xfrm>
            <a:off x="4356000" y="3069000"/>
            <a:ext cx="3420000" cy="34657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539640" y="908640"/>
            <a:ext cx="8229240" cy="1142640"/>
          </a:xfrm>
          <a:prstGeom prst="rect">
            <a:avLst/>
          </a:prstGeom>
          <a:noFill/>
          <a:ln>
            <a:noFill/>
          </a:ln>
        </p:spPr>
        <p:txBody>
          <a:bodyPr anchor="ctr">
            <a:normAutofit/>
          </a:bodyPr>
          <a:p>
            <a:pPr algn="ctr">
              <a:lnSpc>
                <a:spcPct val="100000"/>
              </a:lnSpc>
            </a:pPr>
            <a:br/>
            <a:r>
              <a:rPr b="0" lang="it-IT" sz="4400" spc="-1" strike="noStrike">
                <a:solidFill>
                  <a:srgbClr val="000000"/>
                </a:solidFill>
                <a:latin typeface="Calibri"/>
              </a:rPr>
              <a:t>COUNTRY OF ORIGIN OF THE PRODUCTS </a:t>
            </a:r>
            <a:endParaRPr b="0" lang="it-IT" sz="4400" spc="-1" strike="noStrike">
              <a:solidFill>
                <a:srgbClr val="000000"/>
              </a:solidFill>
              <a:latin typeface="Calibri"/>
            </a:endParaRPr>
          </a:p>
        </p:txBody>
      </p:sp>
      <p:pic>
        <p:nvPicPr>
          <p:cNvPr id="175" name="Picture 2" descr=""/>
          <p:cNvPicPr/>
          <p:nvPr/>
        </p:nvPicPr>
        <p:blipFill>
          <a:blip r:embed="rId1"/>
          <a:stretch/>
        </p:blipFill>
        <p:spPr>
          <a:xfrm>
            <a:off x="5076000" y="3069000"/>
            <a:ext cx="3672000" cy="2736000"/>
          </a:xfrm>
          <a:prstGeom prst="rect">
            <a:avLst/>
          </a:prstGeom>
          <a:ln>
            <a:noFill/>
          </a:ln>
        </p:spPr>
      </p:pic>
      <p:pic>
        <p:nvPicPr>
          <p:cNvPr id="176" name="Picture 3" descr=""/>
          <p:cNvPicPr/>
          <p:nvPr/>
        </p:nvPicPr>
        <p:blipFill>
          <a:blip r:embed="rId2"/>
          <a:stretch/>
        </p:blipFill>
        <p:spPr>
          <a:xfrm>
            <a:off x="683640" y="3069000"/>
            <a:ext cx="3168000" cy="25664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272880"/>
            <a:ext cx="3007800" cy="1161720"/>
          </a:xfrm>
          <a:prstGeom prst="rect">
            <a:avLst/>
          </a:prstGeom>
          <a:noFill/>
          <a:ln>
            <a:noFill/>
          </a:ln>
        </p:spPr>
        <p:txBody>
          <a:bodyPr anchor="b">
            <a:normAutofit/>
          </a:bodyPr>
          <a:p>
            <a:pPr algn="ctr">
              <a:lnSpc>
                <a:spcPct val="100000"/>
              </a:lnSpc>
            </a:pPr>
            <a:r>
              <a:rPr b="1" lang="it-IT" sz="3200" spc="-1" strike="noStrike">
                <a:solidFill>
                  <a:srgbClr val="000000"/>
                </a:solidFill>
                <a:latin typeface="Calibri"/>
              </a:rPr>
              <a:t>Labelling </a:t>
            </a:r>
            <a:endParaRPr b="0" lang="it-IT" sz="3200" spc="-1" strike="noStrike">
              <a:solidFill>
                <a:srgbClr val="000000"/>
              </a:solidFill>
              <a:latin typeface="Calibri"/>
            </a:endParaRPr>
          </a:p>
        </p:txBody>
      </p:sp>
      <p:sp>
        <p:nvSpPr>
          <p:cNvPr id="178" name="TextShape 2"/>
          <p:cNvSpPr txBox="1"/>
          <p:nvPr/>
        </p:nvSpPr>
        <p:spPr>
          <a:xfrm>
            <a:off x="3575160" y="272880"/>
            <a:ext cx="5111280" cy="5852880"/>
          </a:xfrm>
          <a:prstGeom prst="rect">
            <a:avLst/>
          </a:prstGeom>
          <a:noFill/>
          <a:ln>
            <a:noFill/>
          </a:ln>
        </p:spPr>
        <p:txBody>
          <a:bodyPr/>
          <a:p>
            <a:pPr>
              <a:lnSpc>
                <a:spcPct val="100000"/>
              </a:lnSpc>
              <a:spcBef>
                <a:spcPts val="641"/>
              </a:spcBef>
            </a:pPr>
            <a:br/>
            <a:endParaRPr b="0" lang="it-IT" sz="3200" spc="-1" strike="noStrike">
              <a:solidFill>
                <a:srgbClr val="000000"/>
              </a:solidFill>
              <a:latin typeface="Calibri"/>
            </a:endParaRPr>
          </a:p>
        </p:txBody>
      </p:sp>
      <p:sp>
        <p:nvSpPr>
          <p:cNvPr id="179" name="TextShape 3"/>
          <p:cNvSpPr txBox="1"/>
          <p:nvPr/>
        </p:nvSpPr>
        <p:spPr>
          <a:xfrm>
            <a:off x="457200" y="1434960"/>
            <a:ext cx="3007800" cy="4690800"/>
          </a:xfrm>
          <a:prstGeom prst="rect">
            <a:avLst/>
          </a:prstGeom>
          <a:noFill/>
          <a:ln>
            <a:noFill/>
          </a:ln>
        </p:spPr>
        <p:txBody>
          <a:bodyPr>
            <a:normAutofit/>
          </a:bodyPr>
          <a:p>
            <a:pPr>
              <a:lnSpc>
                <a:spcPct val="100000"/>
              </a:lnSpc>
              <a:spcBef>
                <a:spcPts val="340"/>
              </a:spcBef>
            </a:pPr>
            <a:br/>
            <a:r>
              <a:rPr b="0" lang="it-IT" sz="1700" spc="-1" strike="noStrike">
                <a:solidFill>
                  <a:srgbClr val="000000"/>
                </a:solidFill>
                <a:latin typeface="Calibri"/>
              </a:rPr>
              <a:t>The label is an obligation for the seller who sells a food product, but also represents an instrument for communicating commercial information to the consumer.</a:t>
            </a:r>
            <a:endParaRPr b="0" lang="it-IT" sz="1700" spc="-1" strike="noStrike">
              <a:solidFill>
                <a:srgbClr val="000000"/>
              </a:solidFill>
              <a:latin typeface="Calibri"/>
            </a:endParaRPr>
          </a:p>
          <a:p>
            <a:pPr>
              <a:lnSpc>
                <a:spcPct val="100000"/>
              </a:lnSpc>
              <a:spcBef>
                <a:spcPts val="340"/>
              </a:spcBef>
            </a:pPr>
            <a:endParaRPr b="0" lang="it-IT" sz="1700" spc="-1" strike="noStrike">
              <a:solidFill>
                <a:srgbClr val="000000"/>
              </a:solidFill>
              <a:latin typeface="Calibri"/>
            </a:endParaRPr>
          </a:p>
          <a:p>
            <a:pPr>
              <a:lnSpc>
                <a:spcPct val="100000"/>
              </a:lnSpc>
              <a:spcBef>
                <a:spcPts val="340"/>
              </a:spcBef>
            </a:pPr>
            <a:r>
              <a:rPr b="0" lang="it-IT" sz="1700" spc="-1" strike="noStrike">
                <a:solidFill>
                  <a:srgbClr val="000000"/>
                </a:solidFill>
                <a:latin typeface="Calibri"/>
              </a:rPr>
              <a:t>According to the Italian Law ,labels are  produced transparently and  give important information for the consumer</a:t>
            </a:r>
            <a:endParaRPr b="0" lang="it-IT" sz="1700" spc="-1" strike="noStrike">
              <a:solidFill>
                <a:srgbClr val="000000"/>
              </a:solidFill>
              <a:latin typeface="Calibri"/>
            </a:endParaRPr>
          </a:p>
          <a:p>
            <a:pPr>
              <a:lnSpc>
                <a:spcPct val="100000"/>
              </a:lnSpc>
              <a:spcBef>
                <a:spcPts val="340"/>
              </a:spcBef>
            </a:pPr>
            <a:r>
              <a:rPr b="0" lang="it-IT" sz="1700" spc="-1" strike="noStrike">
                <a:solidFill>
                  <a:srgbClr val="000000"/>
                </a:solidFill>
                <a:latin typeface="Calibri"/>
              </a:rPr>
              <a:t>Ingredients that could cause allergies  must be reported as substances defined as allergens with a distinctly character from the others(for example wheat, gluten carrier, eggs, butter because it is a carrier of milk, nuts, etc.)</a:t>
            </a:r>
            <a:endParaRPr b="0" lang="it-IT" sz="1700" spc="-1" strike="noStrike">
              <a:solidFill>
                <a:srgbClr val="000000"/>
              </a:solidFill>
              <a:latin typeface="Calibri"/>
            </a:endParaRPr>
          </a:p>
          <a:p>
            <a:pPr>
              <a:lnSpc>
                <a:spcPct val="100000"/>
              </a:lnSpc>
              <a:spcBef>
                <a:spcPts val="340"/>
              </a:spcBef>
            </a:pPr>
            <a:endParaRPr b="0" lang="it-IT" sz="1700" spc="-1" strike="noStrike">
              <a:solidFill>
                <a:srgbClr val="000000"/>
              </a:solidFill>
              <a:latin typeface="Calibri"/>
            </a:endParaRPr>
          </a:p>
          <a:p>
            <a:pPr>
              <a:lnSpc>
                <a:spcPct val="100000"/>
              </a:lnSpc>
              <a:spcBef>
                <a:spcPts val="340"/>
              </a:spcBef>
            </a:pPr>
            <a:endParaRPr b="0" lang="it-IT" sz="1700" spc="-1" strike="noStrike">
              <a:solidFill>
                <a:srgbClr val="000000"/>
              </a:solidFill>
              <a:latin typeface="Calibri"/>
            </a:endParaRPr>
          </a:p>
          <a:p>
            <a:pPr>
              <a:lnSpc>
                <a:spcPct val="100000"/>
              </a:lnSpc>
              <a:spcBef>
                <a:spcPts val="340"/>
              </a:spcBef>
            </a:pPr>
            <a:r>
              <a:rPr b="0" lang="it-IT" sz="1700" spc="-1" strike="noStrike">
                <a:solidFill>
                  <a:srgbClr val="000000"/>
                </a:solidFill>
                <a:latin typeface="Calibri"/>
              </a:rPr>
              <a:t>The nutritional label became  mandatory starting from December 13th 2016 regarding the declaration of the caloric content (energy), fats, saturated fats, carbohydrates with specific reference to sugars and salt, expressed as quantity per 100g or per 100 ml or per portion.</a:t>
            </a:r>
            <a:endParaRPr b="0" lang="it-IT" sz="1700" spc="-1" strike="noStrike">
              <a:solidFill>
                <a:srgbClr val="000000"/>
              </a:solidFill>
              <a:latin typeface="Calibri"/>
            </a:endParaRPr>
          </a:p>
        </p:txBody>
      </p:sp>
      <p:pic>
        <p:nvPicPr>
          <p:cNvPr id="180" name="Picture 2" descr=""/>
          <p:cNvPicPr/>
          <p:nvPr/>
        </p:nvPicPr>
        <p:blipFill>
          <a:blip r:embed="rId1"/>
          <a:stretch/>
        </p:blipFill>
        <p:spPr>
          <a:xfrm>
            <a:off x="4788000" y="1268640"/>
            <a:ext cx="2880000" cy="45864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457200" y="272880"/>
            <a:ext cx="3007800" cy="1161720"/>
          </a:xfrm>
          <a:prstGeom prst="rect">
            <a:avLst/>
          </a:prstGeom>
          <a:noFill/>
          <a:ln>
            <a:noFill/>
          </a:ln>
        </p:spPr>
        <p:txBody>
          <a:bodyPr anchor="b"/>
          <a:p>
            <a:pPr>
              <a:lnSpc>
                <a:spcPct val="100000"/>
              </a:lnSpc>
            </a:pPr>
            <a:r>
              <a:rPr b="1" lang="it-IT" sz="2000" spc="-1" strike="noStrike">
                <a:solidFill>
                  <a:srgbClr val="000000"/>
                </a:solidFill>
                <a:latin typeface="Calibri"/>
              </a:rPr>
              <a:t>Labelling </a:t>
            </a:r>
            <a:endParaRPr b="0" lang="it-IT" sz="2000" spc="-1" strike="noStrike">
              <a:solidFill>
                <a:srgbClr val="000000"/>
              </a:solidFill>
              <a:latin typeface="Calibri"/>
            </a:endParaRPr>
          </a:p>
        </p:txBody>
      </p:sp>
      <p:sp>
        <p:nvSpPr>
          <p:cNvPr id="182" name="TextShape 2"/>
          <p:cNvSpPr txBox="1"/>
          <p:nvPr/>
        </p:nvSpPr>
        <p:spPr>
          <a:xfrm>
            <a:off x="457200" y="1434960"/>
            <a:ext cx="3007800" cy="4690800"/>
          </a:xfrm>
          <a:prstGeom prst="rect">
            <a:avLst/>
          </a:prstGeom>
          <a:noFill/>
          <a:ln>
            <a:noFill/>
          </a:ln>
        </p:spPr>
        <p:txBody>
          <a:bodyPr>
            <a:normAutofit/>
          </a:bodyPr>
          <a:p>
            <a:pPr>
              <a:lnSpc>
                <a:spcPct val="100000"/>
              </a:lnSpc>
              <a:spcBef>
                <a:spcPts val="281"/>
              </a:spcBef>
            </a:pPr>
            <a:br/>
            <a:r>
              <a:rPr b="0" lang="it-IT" sz="1400" spc="-1" strike="noStrike">
                <a:solidFill>
                  <a:srgbClr val="000000"/>
                </a:solidFill>
                <a:latin typeface="Calibri"/>
              </a:rPr>
              <a:t>The focus here is on the nutritional information given on the label  and on the expiry date. </a:t>
            </a:r>
            <a:endParaRPr b="0" lang="it-IT" sz="1400" spc="-1" strike="noStrike">
              <a:solidFill>
                <a:srgbClr val="000000"/>
              </a:solidFill>
              <a:latin typeface="Calibri"/>
            </a:endParaRPr>
          </a:p>
          <a:p>
            <a:pPr>
              <a:lnSpc>
                <a:spcPct val="100000"/>
              </a:lnSpc>
              <a:spcBef>
                <a:spcPts val="281"/>
              </a:spcBef>
            </a:pPr>
            <a:r>
              <a:rPr b="0" lang="it-IT" sz="1400" spc="-1" strike="noStrike">
                <a:solidFill>
                  <a:srgbClr val="000000"/>
                </a:solidFill>
                <a:latin typeface="Calibri"/>
              </a:rPr>
              <a:t> </a:t>
            </a:r>
            <a:r>
              <a:rPr b="0" lang="it-IT" sz="1400" spc="-1" strike="noStrike">
                <a:solidFill>
                  <a:srgbClr val="000000"/>
                </a:solidFill>
                <a:latin typeface="Calibri"/>
              </a:rPr>
              <a:t>nutritional information   refer both to the single portion (1 biscuit, 1 slice) and to a standard amount of 100 grams. </a:t>
            </a:r>
            <a:endParaRPr b="0" lang="it-IT" sz="1400" spc="-1" strike="noStrike">
              <a:solidFill>
                <a:srgbClr val="000000"/>
              </a:solidFill>
              <a:latin typeface="Calibri"/>
            </a:endParaRPr>
          </a:p>
          <a:p>
            <a:pPr>
              <a:lnSpc>
                <a:spcPct val="100000"/>
              </a:lnSpc>
              <a:spcBef>
                <a:spcPts val="281"/>
              </a:spcBef>
            </a:pPr>
            <a:r>
              <a:rPr b="0" lang="it-IT" sz="1400" spc="-1" strike="noStrike">
                <a:solidFill>
                  <a:srgbClr val="000000"/>
                </a:solidFill>
                <a:latin typeface="Calibri"/>
              </a:rPr>
              <a:t>The percentage of saturated fatty acids is also expressed in the label. This is important  because these fats could be  very harmful to our health. </a:t>
            </a:r>
            <a:endParaRPr b="0" lang="it-IT" sz="1400" spc="-1" strike="noStrike">
              <a:solidFill>
                <a:srgbClr val="000000"/>
              </a:solidFill>
              <a:latin typeface="Calibri"/>
            </a:endParaRPr>
          </a:p>
          <a:p>
            <a:pPr>
              <a:lnSpc>
                <a:spcPct val="100000"/>
              </a:lnSpc>
              <a:spcBef>
                <a:spcPts val="281"/>
              </a:spcBef>
            </a:pPr>
            <a:r>
              <a:rPr b="0" lang="it-IT" sz="1400" spc="-1" strike="noStrike">
                <a:solidFill>
                  <a:srgbClr val="000000"/>
                </a:solidFill>
                <a:latin typeface="Calibri"/>
              </a:rPr>
              <a:t> </a:t>
            </a:r>
            <a:r>
              <a:rPr b="0" lang="it-IT" sz="1400" spc="-1" strike="noStrike">
                <a:solidFill>
                  <a:srgbClr val="000000"/>
                </a:solidFill>
                <a:latin typeface="Calibri"/>
              </a:rPr>
              <a:t>The expiry date on the label in the picture, indicates that the product  could be preferably  consumed within the  written date beyond which the product does not become a danger to our health if consumed, but perhaps loses some of the characteristics or for example the crunchiness, the perfume, the taste.</a:t>
            </a:r>
            <a:endParaRPr b="0" lang="it-IT" sz="1400" spc="-1" strike="noStrike">
              <a:solidFill>
                <a:srgbClr val="000000"/>
              </a:solidFill>
              <a:latin typeface="Calibri"/>
            </a:endParaRPr>
          </a:p>
          <a:p>
            <a:pPr>
              <a:lnSpc>
                <a:spcPct val="100000"/>
              </a:lnSpc>
              <a:spcBef>
                <a:spcPts val="281"/>
              </a:spcBef>
            </a:pPr>
            <a:r>
              <a:rPr b="0" lang="it-IT" sz="1400" spc="-1" strike="noStrike">
                <a:solidFill>
                  <a:srgbClr val="000000"/>
                </a:solidFill>
                <a:latin typeface="Calibri"/>
              </a:rPr>
              <a:t> </a:t>
            </a:r>
            <a:r>
              <a:rPr b="0" lang="it-IT" sz="1400" spc="-1" strike="noStrike">
                <a:solidFill>
                  <a:srgbClr val="000000"/>
                </a:solidFill>
                <a:latin typeface="Calibri"/>
              </a:rPr>
              <a:t>On some products we can read "to be consumed within", in this case the product consumed after the indicated date ,could cause problems.</a:t>
            </a:r>
            <a:endParaRPr b="0" lang="it-IT" sz="1400" spc="-1" strike="noStrike">
              <a:solidFill>
                <a:srgbClr val="000000"/>
              </a:solidFill>
              <a:latin typeface="Calibri"/>
            </a:endParaRPr>
          </a:p>
          <a:p>
            <a:pPr>
              <a:lnSpc>
                <a:spcPct val="100000"/>
              </a:lnSpc>
              <a:spcBef>
                <a:spcPts val="281"/>
              </a:spcBef>
            </a:pPr>
            <a:r>
              <a:rPr b="0" lang="it-IT" sz="1400" spc="-1" strike="noStrike">
                <a:solidFill>
                  <a:srgbClr val="000000"/>
                </a:solidFill>
                <a:latin typeface="Calibri"/>
              </a:rPr>
              <a:t> </a:t>
            </a:r>
            <a:r>
              <a:rPr b="0" lang="it-IT" sz="1400" spc="-1" strike="noStrike">
                <a:solidFill>
                  <a:srgbClr val="000000"/>
                </a:solidFill>
                <a:latin typeface="Calibri"/>
              </a:rPr>
              <a:t>The code after  L indicates instead the production lot, which identifies the  product </a:t>
            </a:r>
            <a:endParaRPr b="0" lang="it-IT" sz="1400" spc="-1" strike="noStrike">
              <a:solidFill>
                <a:srgbClr val="000000"/>
              </a:solidFill>
              <a:latin typeface="Calibri"/>
            </a:endParaRPr>
          </a:p>
          <a:p>
            <a:pPr>
              <a:lnSpc>
                <a:spcPct val="100000"/>
              </a:lnSpc>
              <a:spcBef>
                <a:spcPts val="281"/>
              </a:spcBef>
            </a:pPr>
            <a:endParaRPr b="0" lang="it-IT" sz="1400" spc="-1" strike="noStrike">
              <a:solidFill>
                <a:srgbClr val="000000"/>
              </a:solidFill>
              <a:latin typeface="Calibri"/>
            </a:endParaRPr>
          </a:p>
        </p:txBody>
      </p:sp>
      <p:pic>
        <p:nvPicPr>
          <p:cNvPr id="183" name="Picture 2" descr=""/>
          <p:cNvPicPr/>
          <p:nvPr/>
        </p:nvPicPr>
        <p:blipFill>
          <a:blip r:embed="rId1"/>
          <a:stretch/>
        </p:blipFill>
        <p:spPr>
          <a:xfrm>
            <a:off x="4932000" y="1196640"/>
            <a:ext cx="2881800" cy="46080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57200" y="272880"/>
            <a:ext cx="3007800" cy="1161720"/>
          </a:xfrm>
          <a:prstGeom prst="rect">
            <a:avLst/>
          </a:prstGeom>
          <a:noFill/>
          <a:ln>
            <a:noFill/>
          </a:ln>
        </p:spPr>
        <p:txBody>
          <a:bodyPr anchor="b"/>
          <a:p>
            <a:pPr>
              <a:lnSpc>
                <a:spcPct val="100000"/>
              </a:lnSpc>
            </a:pPr>
            <a:r>
              <a:rPr b="1" lang="it-IT" sz="2000" spc="-1" strike="noStrike">
                <a:solidFill>
                  <a:srgbClr val="000000"/>
                </a:solidFill>
                <a:latin typeface="Calibri"/>
              </a:rPr>
              <a:t>Biological product labelling </a:t>
            </a:r>
            <a:endParaRPr b="0" lang="it-IT" sz="2000" spc="-1" strike="noStrike">
              <a:solidFill>
                <a:srgbClr val="000000"/>
              </a:solidFill>
              <a:latin typeface="Calibri"/>
            </a:endParaRPr>
          </a:p>
        </p:txBody>
      </p:sp>
      <p:sp>
        <p:nvSpPr>
          <p:cNvPr id="185" name="TextShape 2"/>
          <p:cNvSpPr txBox="1"/>
          <p:nvPr/>
        </p:nvSpPr>
        <p:spPr>
          <a:xfrm>
            <a:off x="457200" y="1434960"/>
            <a:ext cx="3007800" cy="4690800"/>
          </a:xfrm>
          <a:prstGeom prst="rect">
            <a:avLst/>
          </a:prstGeom>
          <a:noFill/>
          <a:ln>
            <a:noFill/>
          </a:ln>
        </p:spPr>
        <p:txBody>
          <a:bodyPr/>
          <a:p>
            <a:pPr>
              <a:lnSpc>
                <a:spcPct val="100000"/>
              </a:lnSpc>
              <a:spcBef>
                <a:spcPts val="281"/>
              </a:spcBef>
            </a:pPr>
            <a:r>
              <a:rPr b="0" lang="it-IT" sz="1400" spc="-1" strike="noStrike">
                <a:solidFill>
                  <a:srgbClr val="000000"/>
                </a:solidFill>
                <a:latin typeface="Calibri"/>
              </a:rPr>
              <a:t>This label refers to a biological product.</a:t>
            </a:r>
            <a:endParaRPr b="0" lang="it-IT" sz="1400" spc="-1" strike="noStrike">
              <a:solidFill>
                <a:srgbClr val="000000"/>
              </a:solidFill>
              <a:latin typeface="Calibri"/>
            </a:endParaRPr>
          </a:p>
          <a:p>
            <a:pPr>
              <a:lnSpc>
                <a:spcPct val="100000"/>
              </a:lnSpc>
              <a:spcBef>
                <a:spcPts val="281"/>
              </a:spcBef>
            </a:pPr>
            <a:br/>
            <a:br/>
            <a:r>
              <a:rPr b="0" lang="it-IT" sz="1400" spc="-1" strike="noStrike">
                <a:solidFill>
                  <a:srgbClr val="000000"/>
                </a:solidFill>
                <a:latin typeface="Calibri"/>
              </a:rPr>
              <a:t>The symbol "℮", inserted after the indication of the quantity on the label of a product, indicates that the producer fulfills the law n.690/78 for "prepackaged packaging C.E.E" (DM451 / 1976).</a:t>
            </a:r>
            <a:endParaRPr b="0" lang="it-IT" sz="1400" spc="-1" strike="noStrike">
              <a:solidFill>
                <a:srgbClr val="000000"/>
              </a:solidFill>
              <a:latin typeface="Calibri"/>
            </a:endParaRPr>
          </a:p>
          <a:p>
            <a:pPr>
              <a:lnSpc>
                <a:spcPct val="100000"/>
              </a:lnSpc>
              <a:spcBef>
                <a:spcPts val="281"/>
              </a:spcBef>
            </a:pPr>
            <a:br/>
            <a:br/>
            <a:r>
              <a:rPr b="0" lang="it-IT" sz="1400" spc="-1" strike="noStrike">
                <a:solidFill>
                  <a:srgbClr val="000000"/>
                </a:solidFill>
                <a:latin typeface="Calibri"/>
              </a:rPr>
              <a:t>The conversion in ounces is probably a product also destined to foreign markets, as we find the translation of the list of ingredients.</a:t>
            </a:r>
            <a:endParaRPr b="0" lang="it-IT" sz="1400" spc="-1" strike="noStrike">
              <a:solidFill>
                <a:srgbClr val="000000"/>
              </a:solidFill>
              <a:latin typeface="Calibri"/>
            </a:endParaRPr>
          </a:p>
          <a:p>
            <a:pPr>
              <a:lnSpc>
                <a:spcPct val="100000"/>
              </a:lnSpc>
              <a:spcBef>
                <a:spcPts val="281"/>
              </a:spcBef>
            </a:pPr>
            <a:br/>
            <a:endParaRPr b="0" lang="it-IT" sz="1400" spc="-1" strike="noStrike">
              <a:solidFill>
                <a:srgbClr val="000000"/>
              </a:solidFill>
              <a:latin typeface="Calibri"/>
            </a:endParaRPr>
          </a:p>
        </p:txBody>
      </p:sp>
      <p:pic>
        <p:nvPicPr>
          <p:cNvPr id="186" name="Picture 2" descr=""/>
          <p:cNvPicPr/>
          <p:nvPr/>
        </p:nvPicPr>
        <p:blipFill>
          <a:blip r:embed="rId1"/>
          <a:stretch/>
        </p:blipFill>
        <p:spPr>
          <a:xfrm>
            <a:off x="5364000" y="1268640"/>
            <a:ext cx="3168000" cy="43200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72880"/>
            <a:ext cx="3007800" cy="1161720"/>
          </a:xfrm>
          <a:prstGeom prst="rect">
            <a:avLst/>
          </a:prstGeom>
          <a:noFill/>
          <a:ln>
            <a:noFill/>
          </a:ln>
        </p:spPr>
        <p:txBody>
          <a:bodyPr anchor="b"/>
          <a:p>
            <a:pPr>
              <a:lnSpc>
                <a:spcPct val="100000"/>
              </a:lnSpc>
            </a:pPr>
            <a:r>
              <a:rPr b="1" lang="it-IT" sz="2400" spc="-1" strike="noStrike">
                <a:solidFill>
                  <a:srgbClr val="000000"/>
                </a:solidFill>
                <a:latin typeface="Calibri"/>
              </a:rPr>
              <a:t>BIOLOGICAL PRODUCT LABELLING </a:t>
            </a:r>
            <a:endParaRPr b="0" lang="it-IT" sz="2400" spc="-1" strike="noStrike">
              <a:solidFill>
                <a:srgbClr val="000000"/>
              </a:solidFill>
              <a:latin typeface="Calibri"/>
            </a:endParaRPr>
          </a:p>
        </p:txBody>
      </p:sp>
      <p:sp>
        <p:nvSpPr>
          <p:cNvPr id="188" name="TextShape 2"/>
          <p:cNvSpPr txBox="1"/>
          <p:nvPr/>
        </p:nvSpPr>
        <p:spPr>
          <a:xfrm>
            <a:off x="457200" y="1700640"/>
            <a:ext cx="3007800" cy="4968360"/>
          </a:xfrm>
          <a:prstGeom prst="rect">
            <a:avLst/>
          </a:prstGeom>
          <a:noFill/>
          <a:ln>
            <a:noFill/>
          </a:ln>
        </p:spPr>
        <p:txBody>
          <a:bodyPr>
            <a:normAutofit/>
          </a:bodyPr>
          <a:p>
            <a:pPr>
              <a:lnSpc>
                <a:spcPct val="100000"/>
              </a:lnSpc>
              <a:spcBef>
                <a:spcPts val="281"/>
              </a:spcBef>
            </a:pPr>
            <a:endParaRPr b="0" lang="it-IT" sz="3200" spc="-1" strike="noStrike">
              <a:solidFill>
                <a:srgbClr val="000000"/>
              </a:solidFill>
              <a:latin typeface="Calibri"/>
            </a:endParaRPr>
          </a:p>
          <a:p>
            <a:pPr>
              <a:lnSpc>
                <a:spcPct val="100000"/>
              </a:lnSpc>
              <a:spcBef>
                <a:spcPts val="281"/>
              </a:spcBef>
            </a:pPr>
            <a:endParaRPr b="0" lang="it-IT" sz="3200" spc="-1" strike="noStrike">
              <a:solidFill>
                <a:srgbClr val="000000"/>
              </a:solidFill>
              <a:latin typeface="Calibri"/>
            </a:endParaRPr>
          </a:p>
          <a:p>
            <a:pPr>
              <a:lnSpc>
                <a:spcPct val="100000"/>
              </a:lnSpc>
              <a:spcBef>
                <a:spcPts val="360"/>
              </a:spcBef>
            </a:pPr>
            <a:r>
              <a:rPr b="0" lang="it-IT" sz="1800" spc="-1" strike="noStrike">
                <a:solidFill>
                  <a:srgbClr val="000000"/>
                </a:solidFill>
                <a:latin typeface="Calibri"/>
              </a:rPr>
              <a:t>This label clearly shows the correct indication of an organic product, recognized by the Italian Ministry for Agriculture.</a:t>
            </a:r>
            <a:endParaRPr b="0" lang="it-IT" sz="1800" spc="-1" strike="noStrike">
              <a:solidFill>
                <a:srgbClr val="000000"/>
              </a:solidFill>
              <a:latin typeface="Calibri"/>
            </a:endParaRPr>
          </a:p>
          <a:p>
            <a:pPr>
              <a:lnSpc>
                <a:spcPct val="100000"/>
              </a:lnSpc>
              <a:spcBef>
                <a:spcPts val="281"/>
              </a:spcBef>
            </a:pPr>
            <a:endParaRPr b="0" lang="it-IT" sz="1800" spc="-1" strike="noStrike">
              <a:solidFill>
                <a:srgbClr val="000000"/>
              </a:solidFill>
              <a:latin typeface="Calibri"/>
            </a:endParaRPr>
          </a:p>
          <a:p>
            <a:pPr>
              <a:lnSpc>
                <a:spcPct val="100000"/>
              </a:lnSpc>
              <a:spcBef>
                <a:spcPts val="360"/>
              </a:spcBef>
            </a:pPr>
            <a:br/>
            <a:r>
              <a:rPr b="0" lang="it-IT" sz="1800" spc="-1" strike="noStrike">
                <a:solidFill>
                  <a:srgbClr val="000000"/>
                </a:solidFill>
                <a:latin typeface="Calibri"/>
              </a:rPr>
              <a:t>The logo that we can see, is nothing more than the official logo of organic farming in the European Union, and aims to make easily recognizable to the consumer a product derived from a biological process, certified by a third body officially recognized for its function</a:t>
            </a:r>
            <a:endParaRPr b="0" lang="it-IT" sz="1800" spc="-1" strike="noStrike">
              <a:solidFill>
                <a:srgbClr val="000000"/>
              </a:solidFill>
              <a:latin typeface="Calibri"/>
            </a:endParaRPr>
          </a:p>
          <a:p>
            <a:pPr>
              <a:lnSpc>
                <a:spcPct val="100000"/>
              </a:lnSpc>
              <a:spcBef>
                <a:spcPts val="281"/>
              </a:spcBef>
            </a:pPr>
            <a:br/>
            <a:endParaRPr b="0" lang="it-IT" sz="1800" spc="-1" strike="noStrike">
              <a:solidFill>
                <a:srgbClr val="000000"/>
              </a:solidFill>
              <a:latin typeface="Calibri"/>
            </a:endParaRPr>
          </a:p>
        </p:txBody>
      </p:sp>
      <p:pic>
        <p:nvPicPr>
          <p:cNvPr id="189" name="Picture 2" descr=""/>
          <p:cNvPicPr/>
          <p:nvPr/>
        </p:nvPicPr>
        <p:blipFill>
          <a:blip r:embed="rId1"/>
          <a:stretch/>
        </p:blipFill>
        <p:spPr>
          <a:xfrm>
            <a:off x="4932000" y="1556640"/>
            <a:ext cx="3060720" cy="40536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457200" y="272880"/>
            <a:ext cx="3007800" cy="1161720"/>
          </a:xfrm>
          <a:prstGeom prst="rect">
            <a:avLst/>
          </a:prstGeom>
          <a:noFill/>
          <a:ln>
            <a:noFill/>
          </a:ln>
        </p:spPr>
        <p:txBody>
          <a:bodyPr anchor="b">
            <a:normAutofit/>
          </a:bodyPr>
          <a:p>
            <a:pPr>
              <a:lnSpc>
                <a:spcPct val="100000"/>
              </a:lnSpc>
            </a:pPr>
            <a:r>
              <a:rPr b="1" lang="it-IT" sz="2800" spc="-1" strike="noStrike">
                <a:solidFill>
                  <a:srgbClr val="000000"/>
                </a:solidFill>
                <a:latin typeface="Calibri"/>
              </a:rPr>
              <a:t>Transparent label </a:t>
            </a:r>
            <a:endParaRPr b="0" lang="it-IT" sz="2800" spc="-1" strike="noStrike">
              <a:solidFill>
                <a:srgbClr val="000000"/>
              </a:solidFill>
              <a:latin typeface="Calibri"/>
            </a:endParaRPr>
          </a:p>
        </p:txBody>
      </p:sp>
      <p:sp>
        <p:nvSpPr>
          <p:cNvPr id="191" name="TextShape 2"/>
          <p:cNvSpPr txBox="1"/>
          <p:nvPr/>
        </p:nvSpPr>
        <p:spPr>
          <a:xfrm>
            <a:off x="457200" y="1484640"/>
            <a:ext cx="3826440" cy="4641120"/>
          </a:xfrm>
          <a:prstGeom prst="rect">
            <a:avLst/>
          </a:prstGeom>
          <a:noFill/>
          <a:ln>
            <a:noFill/>
          </a:ln>
        </p:spPr>
        <p:txBody>
          <a:bodyPr/>
          <a:p>
            <a:pPr>
              <a:lnSpc>
                <a:spcPct val="100000"/>
              </a:lnSpc>
              <a:spcBef>
                <a:spcPts val="281"/>
              </a:spcBef>
            </a:pPr>
            <a:endParaRPr b="0" lang="it-IT" sz="3200" spc="-1" strike="noStrike">
              <a:solidFill>
                <a:srgbClr val="000000"/>
              </a:solidFill>
              <a:latin typeface="Calibri"/>
            </a:endParaRPr>
          </a:p>
          <a:p>
            <a:pPr>
              <a:lnSpc>
                <a:spcPct val="100000"/>
              </a:lnSpc>
              <a:spcBef>
                <a:spcPts val="360"/>
              </a:spcBef>
            </a:pPr>
            <a:br/>
            <a:r>
              <a:rPr b="0" lang="it-IT" sz="1800" spc="-1" strike="noStrike">
                <a:solidFill>
                  <a:srgbClr val="000000"/>
                </a:solidFill>
                <a:latin typeface="Calibri"/>
              </a:rPr>
              <a:t>The "Riso Semintegrale Chinese Originario" is an old variety of rice that in Italy began to spread around 1904, it was also called "abundance" because it was very productive.</a:t>
            </a:r>
            <a:endParaRPr b="0" lang="it-IT" sz="1800" spc="-1" strike="noStrike">
              <a:solidFill>
                <a:srgbClr val="000000"/>
              </a:solidFill>
              <a:latin typeface="Calibri"/>
            </a:endParaRPr>
          </a:p>
          <a:p>
            <a:pPr>
              <a:lnSpc>
                <a:spcPct val="100000"/>
              </a:lnSpc>
              <a:spcBef>
                <a:spcPts val="360"/>
              </a:spcBef>
            </a:pPr>
            <a:endParaRPr b="0" lang="it-IT" sz="1800" spc="-1" strike="noStrike">
              <a:solidFill>
                <a:srgbClr val="000000"/>
              </a:solidFill>
              <a:latin typeface="Calibri"/>
            </a:endParaRPr>
          </a:p>
          <a:p>
            <a:pPr>
              <a:lnSpc>
                <a:spcPct val="100000"/>
              </a:lnSpc>
              <a:spcBef>
                <a:spcPts val="360"/>
              </a:spcBef>
            </a:pPr>
            <a:r>
              <a:rPr b="0" lang="it-IT" sz="1800" spc="-1" strike="noStrike">
                <a:solidFill>
                  <a:srgbClr val="000000"/>
                </a:solidFill>
                <a:latin typeface="Calibri"/>
              </a:rPr>
              <a:t>With the advent of chemistry and intensive cultivation, this variety was abandoned because it did not adapt to the needs of extreme agriculture. </a:t>
            </a:r>
            <a:endParaRPr b="0" lang="it-IT" sz="1800" spc="-1" strike="noStrike">
              <a:solidFill>
                <a:srgbClr val="000000"/>
              </a:solidFill>
              <a:latin typeface="Calibri"/>
            </a:endParaRPr>
          </a:p>
          <a:p>
            <a:pPr>
              <a:lnSpc>
                <a:spcPct val="100000"/>
              </a:lnSpc>
              <a:spcBef>
                <a:spcPts val="360"/>
              </a:spcBef>
            </a:pPr>
            <a:endParaRPr b="0" lang="it-IT" sz="1800" spc="-1" strike="noStrike">
              <a:solidFill>
                <a:srgbClr val="000000"/>
              </a:solidFill>
              <a:latin typeface="Calibri"/>
            </a:endParaRPr>
          </a:p>
          <a:p>
            <a:pPr>
              <a:lnSpc>
                <a:spcPct val="100000"/>
              </a:lnSpc>
              <a:spcBef>
                <a:spcPts val="360"/>
              </a:spcBef>
            </a:pPr>
            <a:r>
              <a:rPr b="0" lang="it-IT" sz="1800" spc="-1" strike="noStrike">
                <a:solidFill>
                  <a:srgbClr val="000000"/>
                </a:solidFill>
                <a:latin typeface="Calibri"/>
              </a:rPr>
              <a:t>But today this type of rice is produced again with a unique transparent label </a:t>
            </a:r>
            <a:endParaRPr b="0" lang="it-IT" sz="1800" spc="-1" strike="noStrike">
              <a:solidFill>
                <a:srgbClr val="000000"/>
              </a:solidFill>
              <a:latin typeface="Calibri"/>
            </a:endParaRPr>
          </a:p>
          <a:p>
            <a:pPr>
              <a:lnSpc>
                <a:spcPct val="100000"/>
              </a:lnSpc>
              <a:spcBef>
                <a:spcPts val="281"/>
              </a:spcBef>
            </a:pPr>
            <a:endParaRPr b="0" lang="it-IT" sz="1800" spc="-1" strike="noStrike">
              <a:solidFill>
                <a:srgbClr val="000000"/>
              </a:solidFill>
              <a:latin typeface="Calibri"/>
            </a:endParaRPr>
          </a:p>
        </p:txBody>
      </p:sp>
      <p:pic>
        <p:nvPicPr>
          <p:cNvPr id="192" name="Picture 2" descr=""/>
          <p:cNvPicPr/>
          <p:nvPr/>
        </p:nvPicPr>
        <p:blipFill>
          <a:blip r:embed="rId1"/>
          <a:stretch/>
        </p:blipFill>
        <p:spPr>
          <a:xfrm>
            <a:off x="5364000" y="1268640"/>
            <a:ext cx="3003120" cy="40320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7200" y="272880"/>
            <a:ext cx="3007800" cy="1161720"/>
          </a:xfrm>
          <a:prstGeom prst="rect">
            <a:avLst/>
          </a:prstGeom>
          <a:noFill/>
          <a:ln>
            <a:noFill/>
          </a:ln>
        </p:spPr>
        <p:txBody>
          <a:bodyPr anchor="b">
            <a:normAutofit/>
          </a:bodyPr>
          <a:p>
            <a:pPr>
              <a:lnSpc>
                <a:spcPct val="100000"/>
              </a:lnSpc>
            </a:pPr>
            <a:r>
              <a:rPr b="1" lang="it-IT" sz="2800" spc="-1" strike="noStrike">
                <a:solidFill>
                  <a:srgbClr val="000000"/>
                </a:solidFill>
                <a:latin typeface="Calibri"/>
              </a:rPr>
              <a:t>Transparent label </a:t>
            </a:r>
            <a:endParaRPr b="0" lang="it-IT" sz="2800" spc="-1" strike="noStrike">
              <a:solidFill>
                <a:srgbClr val="000000"/>
              </a:solidFill>
              <a:latin typeface="Calibri"/>
            </a:endParaRPr>
          </a:p>
        </p:txBody>
      </p:sp>
      <p:sp>
        <p:nvSpPr>
          <p:cNvPr id="194" name="TextShape 2"/>
          <p:cNvSpPr txBox="1"/>
          <p:nvPr/>
        </p:nvSpPr>
        <p:spPr>
          <a:xfrm>
            <a:off x="3575160" y="272880"/>
            <a:ext cx="5111280" cy="5852880"/>
          </a:xfrm>
          <a:prstGeom prst="rect">
            <a:avLst/>
          </a:prstGeom>
          <a:noFill/>
          <a:ln>
            <a:noFill/>
          </a:ln>
        </p:spPr>
        <p:txBody>
          <a:bodyPr>
            <a:normAutofit/>
          </a:bodyPr>
          <a:p>
            <a:pPr>
              <a:lnSpc>
                <a:spcPct val="100000"/>
              </a:lnSpc>
              <a:spcBef>
                <a:spcPts val="420"/>
              </a:spcBef>
            </a:pPr>
            <a:r>
              <a:rPr b="0" lang="it-IT" sz="2100" spc="-1" strike="noStrike">
                <a:solidFill>
                  <a:srgbClr val="000000"/>
                </a:solidFill>
                <a:latin typeface="Calibri"/>
              </a:rPr>
              <a:t>This is the only  product in Italy with a transparent   flat label which takes its  name after  Mario Pianesi.( Etichetta Pianesiana) </a:t>
            </a:r>
            <a:endParaRPr b="0" lang="it-IT" sz="2100" spc="-1" strike="noStrike">
              <a:solidFill>
                <a:srgbClr val="000000"/>
              </a:solidFill>
              <a:latin typeface="Calibri"/>
            </a:endParaRPr>
          </a:p>
          <a:p>
            <a:pPr>
              <a:lnSpc>
                <a:spcPct val="100000"/>
              </a:lnSpc>
              <a:spcBef>
                <a:spcPts val="420"/>
              </a:spcBef>
            </a:pPr>
            <a:endParaRPr b="0" lang="it-IT" sz="2100" spc="-1" strike="noStrike">
              <a:solidFill>
                <a:srgbClr val="000000"/>
              </a:solidFill>
              <a:latin typeface="Calibri"/>
            </a:endParaRPr>
          </a:p>
          <a:p>
            <a:pPr>
              <a:lnSpc>
                <a:spcPct val="100000"/>
              </a:lnSpc>
              <a:spcBef>
                <a:spcPts val="420"/>
              </a:spcBef>
            </a:pPr>
            <a:r>
              <a:rPr b="0" lang="it-IT" sz="2100" spc="-1" strike="noStrike">
                <a:solidFill>
                  <a:srgbClr val="000000"/>
                </a:solidFill>
                <a:latin typeface="Calibri"/>
              </a:rPr>
              <a:t>This kind of  label, developed as early as the 1980s, is a definitive tool for the protection of consumers and the environment.</a:t>
            </a:r>
            <a:endParaRPr b="0" lang="it-IT" sz="2100" spc="-1" strike="noStrike">
              <a:solidFill>
                <a:srgbClr val="000000"/>
              </a:solidFill>
              <a:latin typeface="Calibri"/>
            </a:endParaRPr>
          </a:p>
          <a:p>
            <a:pPr>
              <a:lnSpc>
                <a:spcPct val="100000"/>
              </a:lnSpc>
              <a:spcBef>
                <a:spcPts val="420"/>
              </a:spcBef>
            </a:pPr>
            <a:endParaRPr b="0" lang="it-IT" sz="2100" spc="-1" strike="noStrike">
              <a:solidFill>
                <a:srgbClr val="000000"/>
              </a:solidFill>
              <a:latin typeface="Calibri"/>
            </a:endParaRPr>
          </a:p>
          <a:p>
            <a:pPr>
              <a:lnSpc>
                <a:spcPct val="100000"/>
              </a:lnSpc>
              <a:spcBef>
                <a:spcPts val="420"/>
              </a:spcBef>
            </a:pPr>
            <a:r>
              <a:rPr b="0" lang="it-IT" sz="2100" spc="-1" strike="noStrike">
                <a:solidFill>
                  <a:srgbClr val="000000"/>
                </a:solidFill>
                <a:latin typeface="Calibri"/>
              </a:rPr>
              <a:t>Every product with this type of label allows to track the presence of harmful compounds in food. It is an instrument of prevention and guarantee for a healthy and certified diet. </a:t>
            </a:r>
            <a:endParaRPr b="0" lang="it-IT" sz="2100" spc="-1" strike="noStrike">
              <a:solidFill>
                <a:srgbClr val="000000"/>
              </a:solidFill>
              <a:latin typeface="Calibri"/>
            </a:endParaRPr>
          </a:p>
          <a:p>
            <a:pPr>
              <a:lnSpc>
                <a:spcPct val="100000"/>
              </a:lnSpc>
              <a:spcBef>
                <a:spcPts val="519"/>
              </a:spcBef>
            </a:pPr>
            <a:r>
              <a:rPr b="0" lang="it-IT" sz="2100" spc="-1" strike="noStrike">
                <a:solidFill>
                  <a:srgbClr val="000000"/>
                </a:solidFill>
                <a:latin typeface="Calibri"/>
              </a:rPr>
              <a:t>It concerns anyone who wants to eat more consciously. But it is essential in the daily management of patients with diabetes and related diseases</a:t>
            </a:r>
            <a:r>
              <a:rPr b="0" lang="it-IT" sz="2600" spc="-1" strike="noStrike">
                <a:solidFill>
                  <a:srgbClr val="000000"/>
                </a:solidFill>
                <a:latin typeface="Calibri"/>
              </a:rPr>
              <a:t>.</a:t>
            </a:r>
            <a:endParaRPr b="0" lang="it-IT" sz="2600" spc="-1" strike="noStrike">
              <a:solidFill>
                <a:srgbClr val="000000"/>
              </a:solidFill>
              <a:latin typeface="Calibri"/>
            </a:endParaRPr>
          </a:p>
          <a:p>
            <a:pPr>
              <a:lnSpc>
                <a:spcPct val="100000"/>
              </a:lnSpc>
              <a:spcBef>
                <a:spcPts val="641"/>
              </a:spcBef>
            </a:pPr>
            <a:endParaRPr b="0" lang="it-IT" sz="2600" spc="-1" strike="noStrike">
              <a:solidFill>
                <a:srgbClr val="000000"/>
              </a:solidFill>
              <a:latin typeface="Calibri"/>
            </a:endParaRPr>
          </a:p>
        </p:txBody>
      </p:sp>
      <p:sp>
        <p:nvSpPr>
          <p:cNvPr id="195" name="TextShape 3"/>
          <p:cNvSpPr txBox="1"/>
          <p:nvPr/>
        </p:nvSpPr>
        <p:spPr>
          <a:xfrm>
            <a:off x="457200" y="1434960"/>
            <a:ext cx="3007800" cy="4690800"/>
          </a:xfrm>
          <a:prstGeom prst="rect">
            <a:avLst/>
          </a:prstGeom>
          <a:noFill/>
          <a:ln>
            <a:noFill/>
          </a:ln>
        </p:spPr>
        <p:txBody>
          <a:bodyPr/>
          <a:p>
            <a:endParaRPr b="0" lang="it-IT" sz="3200" spc="-1" strike="noStrike">
              <a:solidFill>
                <a:srgbClr val="000000"/>
              </a:solidFill>
              <a:latin typeface="Calibri"/>
            </a:endParaRPr>
          </a:p>
        </p:txBody>
      </p:sp>
      <p:pic>
        <p:nvPicPr>
          <p:cNvPr id="196" name="Picture 2" descr=""/>
          <p:cNvPicPr/>
          <p:nvPr/>
        </p:nvPicPr>
        <p:blipFill>
          <a:blip r:embed="rId1"/>
          <a:stretch/>
        </p:blipFill>
        <p:spPr>
          <a:xfrm>
            <a:off x="403560" y="1484640"/>
            <a:ext cx="3015720" cy="47520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109</TotalTime>
  <Application>LibreOffice/5.4.5.1$Windows_X86_64 LibreOffice_project/79c9829dd5d8054ec39a82dc51cd9eff340dbee8</Application>
  <Words>166</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2018-11-02T15:41:02Z</dcterms:created>
  <dc:creator>pc</dc:creator>
  <dc:description/>
  <dc:language>fr-FR</dc:language>
  <cp:lastModifiedBy/>
  <dcterms:modified xsi:type="dcterms:W3CDTF">2019-06-17T20:31:56Z</dcterms:modified>
  <cp:revision>12</cp:revision>
  <dc:subject/>
  <dc:title>Erasmus+ KA2  Moving2Health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